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68" r:id="rId3"/>
    <p:sldId id="377" r:id="rId4"/>
    <p:sldId id="370" r:id="rId5"/>
    <p:sldId id="378" r:id="rId6"/>
    <p:sldId id="369" r:id="rId7"/>
    <p:sldId id="371" r:id="rId8"/>
    <p:sldId id="372" r:id="rId9"/>
    <p:sldId id="373" r:id="rId10"/>
    <p:sldId id="375" r:id="rId11"/>
    <p:sldId id="374" r:id="rId12"/>
    <p:sldId id="376" r:id="rId13"/>
    <p:sldId id="379" r:id="rId14"/>
    <p:sldId id="365" r:id="rId15"/>
    <p:sldId id="366" r:id="rId16"/>
    <p:sldId id="383" r:id="rId17"/>
    <p:sldId id="367" r:id="rId18"/>
    <p:sldId id="382" r:id="rId19"/>
    <p:sldId id="38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F6F71-D3B1-C848-A076-CB25A68FA58A}" v="22" dt="2023-03-08T02:02:53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　亘" userId="0c5a9354-afc0-4bd2-8c92-689493350a06" providerId="ADAL" clId="{AB3F6F71-D3B1-C848-A076-CB25A68FA58A}"/>
    <pc:docChg chg="undo custSel delSld modSld">
      <pc:chgData name="鈴木　亘" userId="0c5a9354-afc0-4bd2-8c92-689493350a06" providerId="ADAL" clId="{AB3F6F71-D3B1-C848-A076-CB25A68FA58A}" dt="2023-03-08T02:04:17.927" v="702" actId="20577"/>
      <pc:docMkLst>
        <pc:docMk/>
      </pc:docMkLst>
      <pc:sldChg chg="del">
        <pc:chgData name="鈴木　亘" userId="0c5a9354-afc0-4bd2-8c92-689493350a06" providerId="ADAL" clId="{AB3F6F71-D3B1-C848-A076-CB25A68FA58A}" dt="2023-03-07T09:15:35.639" v="403" actId="2696"/>
        <pc:sldMkLst>
          <pc:docMk/>
          <pc:sldMk cId="0" sldId="257"/>
        </pc:sldMkLst>
      </pc:sldChg>
      <pc:sldChg chg="addSp delSp modSp mod">
        <pc:chgData name="鈴木　亘" userId="0c5a9354-afc0-4bd2-8c92-689493350a06" providerId="ADAL" clId="{AB3F6F71-D3B1-C848-A076-CB25A68FA58A}" dt="2023-03-07T09:25:56.433" v="503" actId="404"/>
        <pc:sldMkLst>
          <pc:docMk/>
          <pc:sldMk cId="0" sldId="365"/>
        </pc:sldMkLst>
        <pc:spChg chg="mod">
          <ac:chgData name="鈴木　亘" userId="0c5a9354-afc0-4bd2-8c92-689493350a06" providerId="ADAL" clId="{AB3F6F71-D3B1-C848-A076-CB25A68FA58A}" dt="2023-03-07T09:25:56.433" v="503" actId="404"/>
          <ac:spMkLst>
            <pc:docMk/>
            <pc:sldMk cId="0" sldId="365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19:39.794" v="432" actId="14100"/>
          <ac:spMkLst>
            <pc:docMk/>
            <pc:sldMk cId="0" sldId="365"/>
            <ac:spMk id="3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2:41.123" v="459" actId="1076"/>
          <ac:spMkLst>
            <pc:docMk/>
            <pc:sldMk cId="0" sldId="365"/>
            <ac:spMk id="10" creationId="{3C0FE73D-1CF3-7E40-B57F-8B98ACB45BCD}"/>
          </ac:spMkLst>
        </pc:spChg>
        <pc:spChg chg="mod">
          <ac:chgData name="鈴木　亘" userId="0c5a9354-afc0-4bd2-8c92-689493350a06" providerId="ADAL" clId="{AB3F6F71-D3B1-C848-A076-CB25A68FA58A}" dt="2023-03-07T09:22:45.704" v="460" actId="1076"/>
          <ac:spMkLst>
            <pc:docMk/>
            <pc:sldMk cId="0" sldId="365"/>
            <ac:spMk id="11" creationId="{4D896F2F-8490-D543-B561-584408D89460}"/>
          </ac:spMkLst>
        </pc:spChg>
        <pc:picChg chg="del">
          <ac:chgData name="鈴木　亘" userId="0c5a9354-afc0-4bd2-8c92-689493350a06" providerId="ADAL" clId="{AB3F6F71-D3B1-C848-A076-CB25A68FA58A}" dt="2023-03-07T09:19:29.283" v="430" actId="21"/>
          <ac:picMkLst>
            <pc:docMk/>
            <pc:sldMk cId="0" sldId="365"/>
            <ac:picMk id="4" creationId="{72AACC6D-7503-B95D-B559-E2D9D31A22B9}"/>
          </ac:picMkLst>
        </pc:picChg>
        <pc:picChg chg="add mod">
          <ac:chgData name="鈴木　亘" userId="0c5a9354-afc0-4bd2-8c92-689493350a06" providerId="ADAL" clId="{AB3F6F71-D3B1-C848-A076-CB25A68FA58A}" dt="2023-03-07T09:22:31.844" v="458" actId="1076"/>
          <ac:picMkLst>
            <pc:docMk/>
            <pc:sldMk cId="0" sldId="365"/>
            <ac:picMk id="5" creationId="{BBE65B6E-63B9-AF1D-8A51-6DA5C843B1D8}"/>
          </ac:picMkLst>
        </pc:picChg>
      </pc:sldChg>
      <pc:sldChg chg="modSp mod">
        <pc:chgData name="鈴木　亘" userId="0c5a9354-afc0-4bd2-8c92-689493350a06" providerId="ADAL" clId="{AB3F6F71-D3B1-C848-A076-CB25A68FA58A}" dt="2023-03-08T02:04:17.927" v="702" actId="20577"/>
        <pc:sldMkLst>
          <pc:docMk/>
          <pc:sldMk cId="834434885" sldId="366"/>
        </pc:sldMkLst>
        <pc:spChg chg="mod">
          <ac:chgData name="鈴木　亘" userId="0c5a9354-afc0-4bd2-8c92-689493350a06" providerId="ADAL" clId="{AB3F6F71-D3B1-C848-A076-CB25A68FA58A}" dt="2023-03-07T09:25:51.164" v="502" actId="404"/>
          <ac:spMkLst>
            <pc:docMk/>
            <pc:sldMk cId="834434885" sldId="366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8T02:04:17.927" v="702" actId="20577"/>
          <ac:spMkLst>
            <pc:docMk/>
            <pc:sldMk cId="834434885" sldId="366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3:40.546" v="464" actId="20577"/>
        <pc:sldMkLst>
          <pc:docMk/>
          <pc:sldMk cId="97731250" sldId="367"/>
        </pc:sldMkLst>
        <pc:spChg chg="mod">
          <ac:chgData name="鈴木　亘" userId="0c5a9354-afc0-4bd2-8c92-689493350a06" providerId="ADAL" clId="{AB3F6F71-D3B1-C848-A076-CB25A68FA58A}" dt="2023-03-07T09:23:40.546" v="464" actId="20577"/>
          <ac:spMkLst>
            <pc:docMk/>
            <pc:sldMk cId="97731250" sldId="367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6:03.365" v="504" actId="404"/>
        <pc:sldMkLst>
          <pc:docMk/>
          <pc:sldMk cId="0" sldId="368"/>
        </pc:sldMkLst>
        <pc:spChg chg="mod">
          <ac:chgData name="鈴木　亘" userId="0c5a9354-afc0-4bd2-8c92-689493350a06" providerId="ADAL" clId="{AB3F6F71-D3B1-C848-A076-CB25A68FA58A}" dt="2023-03-07T09:26:03.365" v="504" actId="404"/>
          <ac:spMkLst>
            <pc:docMk/>
            <pc:sldMk cId="0" sldId="368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0:06.597" v="434" actId="14100"/>
          <ac:spMkLst>
            <pc:docMk/>
            <pc:sldMk cId="0" sldId="368"/>
            <ac:spMk id="3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7:31:52.280" v="18" actId="20577"/>
          <ac:spMkLst>
            <pc:docMk/>
            <pc:sldMk cId="0" sldId="368"/>
            <ac:spMk id="4" creationId="{2DFCBFFC-D04A-464D-8BA4-6A906B88E2A7}"/>
          </ac:spMkLst>
        </pc:spChg>
      </pc:sldChg>
      <pc:sldChg chg="modSp mod">
        <pc:chgData name="鈴木　亘" userId="0c5a9354-afc0-4bd2-8c92-689493350a06" providerId="ADAL" clId="{AB3F6F71-D3B1-C848-A076-CB25A68FA58A}" dt="2023-03-07T09:24:33.609" v="477" actId="404"/>
        <pc:sldMkLst>
          <pc:docMk/>
          <pc:sldMk cId="751778923" sldId="369"/>
        </pc:sldMkLst>
        <pc:spChg chg="mod">
          <ac:chgData name="鈴木　亘" userId="0c5a9354-afc0-4bd2-8c92-689493350a06" providerId="ADAL" clId="{AB3F6F71-D3B1-C848-A076-CB25A68FA58A}" dt="2023-03-07T09:24:33.609" v="477" actId="404"/>
          <ac:spMkLst>
            <pc:docMk/>
            <pc:sldMk cId="751778923" sldId="369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0:57.831" v="447" actId="14100"/>
          <ac:spMkLst>
            <pc:docMk/>
            <pc:sldMk cId="751778923" sldId="369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4:21.692" v="472" actId="404"/>
        <pc:sldMkLst>
          <pc:docMk/>
          <pc:sldMk cId="2558834501" sldId="370"/>
        </pc:sldMkLst>
        <pc:spChg chg="mod">
          <ac:chgData name="鈴木　亘" userId="0c5a9354-afc0-4bd2-8c92-689493350a06" providerId="ADAL" clId="{AB3F6F71-D3B1-C848-A076-CB25A68FA58A}" dt="2023-03-07T09:24:21.692" v="472" actId="404"/>
          <ac:spMkLst>
            <pc:docMk/>
            <pc:sldMk cId="2558834501" sldId="370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07.700" v="449" actId="14100"/>
          <ac:spMkLst>
            <pc:docMk/>
            <pc:sldMk cId="2558834501" sldId="370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4:41.430" v="480" actId="404"/>
        <pc:sldMkLst>
          <pc:docMk/>
          <pc:sldMk cId="1230961776" sldId="371"/>
        </pc:sldMkLst>
        <pc:spChg chg="mod">
          <ac:chgData name="鈴木　亘" userId="0c5a9354-afc0-4bd2-8c92-689493350a06" providerId="ADAL" clId="{AB3F6F71-D3B1-C848-A076-CB25A68FA58A}" dt="2023-03-07T09:24:41.430" v="480" actId="404"/>
          <ac:spMkLst>
            <pc:docMk/>
            <pc:sldMk cId="1230961776" sldId="371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17.884" v="450" actId="14100"/>
          <ac:spMkLst>
            <pc:docMk/>
            <pc:sldMk cId="1230961776" sldId="371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4:49.728" v="483" actId="404"/>
        <pc:sldMkLst>
          <pc:docMk/>
          <pc:sldMk cId="3294609859" sldId="372"/>
        </pc:sldMkLst>
        <pc:spChg chg="mod">
          <ac:chgData name="鈴木　亘" userId="0c5a9354-afc0-4bd2-8c92-689493350a06" providerId="ADAL" clId="{AB3F6F71-D3B1-C848-A076-CB25A68FA58A}" dt="2023-03-07T09:24:49.728" v="483" actId="404"/>
          <ac:spMkLst>
            <pc:docMk/>
            <pc:sldMk cId="3294609859" sldId="372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27.286" v="451" actId="1076"/>
          <ac:spMkLst>
            <pc:docMk/>
            <pc:sldMk cId="3294609859" sldId="372"/>
            <ac:spMk id="3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35.134" v="452" actId="1076"/>
          <ac:spMkLst>
            <pc:docMk/>
            <pc:sldMk cId="3294609859" sldId="372"/>
            <ac:spMk id="9" creationId="{BEC5931A-1D8C-D542-943C-B188FDF762A6}"/>
          </ac:spMkLst>
        </pc:spChg>
        <pc:picChg chg="mod">
          <ac:chgData name="鈴木　亘" userId="0c5a9354-afc0-4bd2-8c92-689493350a06" providerId="ADAL" clId="{AB3F6F71-D3B1-C848-A076-CB25A68FA58A}" dt="2023-03-07T09:21:35.134" v="452" actId="1076"/>
          <ac:picMkLst>
            <pc:docMk/>
            <pc:sldMk cId="3294609859" sldId="372"/>
            <ac:picMk id="8" creationId="{D9C36837-EA0B-A04B-ADDB-0C160A06DBA3}"/>
          </ac:picMkLst>
        </pc:picChg>
      </pc:sldChg>
      <pc:sldChg chg="modSp mod">
        <pc:chgData name="鈴木　亘" userId="0c5a9354-afc0-4bd2-8c92-689493350a06" providerId="ADAL" clId="{AB3F6F71-D3B1-C848-A076-CB25A68FA58A}" dt="2023-03-08T02:00:15.319" v="559" actId="403"/>
        <pc:sldMkLst>
          <pc:docMk/>
          <pc:sldMk cId="3488056291" sldId="373"/>
        </pc:sldMkLst>
        <pc:spChg chg="mod">
          <ac:chgData name="鈴木　亘" userId="0c5a9354-afc0-4bd2-8c92-689493350a06" providerId="ADAL" clId="{AB3F6F71-D3B1-C848-A076-CB25A68FA58A}" dt="2023-03-07T09:24:59.895" v="486" actId="404"/>
          <ac:spMkLst>
            <pc:docMk/>
            <pc:sldMk cId="3488056291" sldId="373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8T02:00:15.319" v="559" actId="403"/>
          <ac:spMkLst>
            <pc:docMk/>
            <pc:sldMk cId="3488056291" sldId="373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5:14.811" v="492" actId="404"/>
        <pc:sldMkLst>
          <pc:docMk/>
          <pc:sldMk cId="4273095684" sldId="374"/>
        </pc:sldMkLst>
        <pc:spChg chg="mod">
          <ac:chgData name="鈴木　亘" userId="0c5a9354-afc0-4bd2-8c92-689493350a06" providerId="ADAL" clId="{AB3F6F71-D3B1-C848-A076-CB25A68FA58A}" dt="2023-03-07T09:25:14.811" v="492" actId="404"/>
          <ac:spMkLst>
            <pc:docMk/>
            <pc:sldMk cId="4273095684" sldId="374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53.335" v="455" actId="14100"/>
          <ac:spMkLst>
            <pc:docMk/>
            <pc:sldMk cId="4273095684" sldId="374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5:07.829" v="489" actId="404"/>
        <pc:sldMkLst>
          <pc:docMk/>
          <pc:sldMk cId="2548137959" sldId="375"/>
        </pc:sldMkLst>
        <pc:spChg chg="mod">
          <ac:chgData name="鈴木　亘" userId="0c5a9354-afc0-4bd2-8c92-689493350a06" providerId="ADAL" clId="{AB3F6F71-D3B1-C848-A076-CB25A68FA58A}" dt="2023-03-07T09:25:07.829" v="489" actId="404"/>
          <ac:spMkLst>
            <pc:docMk/>
            <pc:sldMk cId="2548137959" sldId="375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1:47.088" v="454" actId="14100"/>
          <ac:spMkLst>
            <pc:docMk/>
            <pc:sldMk cId="2548137959" sldId="375"/>
            <ac:spMk id="3" creationId="{00000000-0000-0000-0000-000000000000}"/>
          </ac:spMkLst>
        </pc:spChg>
      </pc:sldChg>
      <pc:sldChg chg="addSp delSp modSp mod">
        <pc:chgData name="鈴木　亘" userId="0c5a9354-afc0-4bd2-8c92-689493350a06" providerId="ADAL" clId="{AB3F6F71-D3B1-C848-A076-CB25A68FA58A}" dt="2023-03-07T09:25:21.761" v="495" actId="404"/>
        <pc:sldMkLst>
          <pc:docMk/>
          <pc:sldMk cId="2370472500" sldId="376"/>
        </pc:sldMkLst>
        <pc:spChg chg="mod">
          <ac:chgData name="鈴木　亘" userId="0c5a9354-afc0-4bd2-8c92-689493350a06" providerId="ADAL" clId="{AB3F6F71-D3B1-C848-A076-CB25A68FA58A}" dt="2023-03-07T09:25:21.761" v="495" actId="404"/>
          <ac:spMkLst>
            <pc:docMk/>
            <pc:sldMk cId="2370472500" sldId="376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19:45.695" v="433" actId="14100"/>
          <ac:spMkLst>
            <pc:docMk/>
            <pc:sldMk cId="2370472500" sldId="376"/>
            <ac:spMk id="3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8:57:37.314" v="189" actId="1076"/>
          <ac:spMkLst>
            <pc:docMk/>
            <pc:sldMk cId="2370472500" sldId="376"/>
            <ac:spMk id="7" creationId="{5950526A-FD7B-9A40-B6C0-5E8B4F4D068A}"/>
          </ac:spMkLst>
        </pc:spChg>
        <pc:spChg chg="mod">
          <ac:chgData name="鈴木　亘" userId="0c5a9354-afc0-4bd2-8c92-689493350a06" providerId="ADAL" clId="{AB3F6F71-D3B1-C848-A076-CB25A68FA58A}" dt="2023-03-07T08:57:31.861" v="188" actId="1076"/>
          <ac:spMkLst>
            <pc:docMk/>
            <pc:sldMk cId="2370472500" sldId="376"/>
            <ac:spMk id="8" creationId="{2BED1669-9D06-574E-93E7-C3DB044B7B53}"/>
          </ac:spMkLst>
        </pc:spChg>
        <pc:spChg chg="mod">
          <ac:chgData name="鈴木　亘" userId="0c5a9354-afc0-4bd2-8c92-689493350a06" providerId="ADAL" clId="{AB3F6F71-D3B1-C848-A076-CB25A68FA58A}" dt="2023-03-07T08:57:43.396" v="190" actId="1076"/>
          <ac:spMkLst>
            <pc:docMk/>
            <pc:sldMk cId="2370472500" sldId="376"/>
            <ac:spMk id="10" creationId="{D23CFCAD-C8B3-DA4F-AC61-C28822405064}"/>
          </ac:spMkLst>
        </pc:spChg>
        <pc:picChg chg="add mod">
          <ac:chgData name="鈴木　亘" userId="0c5a9354-afc0-4bd2-8c92-689493350a06" providerId="ADAL" clId="{AB3F6F71-D3B1-C848-A076-CB25A68FA58A}" dt="2023-03-07T08:57:23.351" v="187" actId="167"/>
          <ac:picMkLst>
            <pc:docMk/>
            <pc:sldMk cId="2370472500" sldId="376"/>
            <ac:picMk id="6" creationId="{2132DFFC-D475-8148-CCFB-059CDD3958F4}"/>
          </ac:picMkLst>
        </pc:picChg>
        <pc:picChg chg="del">
          <ac:chgData name="鈴木　亘" userId="0c5a9354-afc0-4bd2-8c92-689493350a06" providerId="ADAL" clId="{AB3F6F71-D3B1-C848-A076-CB25A68FA58A}" dt="2023-03-07T08:56:57.062" v="182" actId="21"/>
          <ac:picMkLst>
            <pc:docMk/>
            <pc:sldMk cId="2370472500" sldId="376"/>
            <ac:picMk id="9" creationId="{335CE18E-89A2-76CC-ADC4-B080AA35CD75}"/>
          </ac:picMkLst>
        </pc:picChg>
      </pc:sldChg>
      <pc:sldChg chg="modSp mod">
        <pc:chgData name="鈴木　亘" userId="0c5a9354-afc0-4bd2-8c92-689493350a06" providerId="ADAL" clId="{AB3F6F71-D3B1-C848-A076-CB25A68FA58A}" dt="2023-03-07T09:24:15.525" v="470" actId="404"/>
        <pc:sldMkLst>
          <pc:docMk/>
          <pc:sldMk cId="3164459323" sldId="377"/>
        </pc:sldMkLst>
        <pc:spChg chg="mod">
          <ac:chgData name="鈴木　亘" userId="0c5a9354-afc0-4bd2-8c92-689493350a06" providerId="ADAL" clId="{AB3F6F71-D3B1-C848-A076-CB25A68FA58A}" dt="2023-03-07T09:24:06.961" v="468" actId="404"/>
          <ac:spMkLst>
            <pc:docMk/>
            <pc:sldMk cId="3164459323" sldId="377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4:15.525" v="470" actId="404"/>
          <ac:spMkLst>
            <pc:docMk/>
            <pc:sldMk cId="3164459323" sldId="377"/>
            <ac:spMk id="4" creationId="{7D5ED6B5-AD0E-B049-9571-3EB8BC6E0FF8}"/>
          </ac:spMkLst>
        </pc:spChg>
      </pc:sldChg>
      <pc:sldChg chg="addSp delSp modSp mod">
        <pc:chgData name="鈴木　亘" userId="0c5a9354-afc0-4bd2-8c92-689493350a06" providerId="ADAL" clId="{AB3F6F71-D3B1-C848-A076-CB25A68FA58A}" dt="2023-03-07T09:24:27.692" v="474" actId="404"/>
        <pc:sldMkLst>
          <pc:docMk/>
          <pc:sldMk cId="1721427949" sldId="378"/>
        </pc:sldMkLst>
        <pc:spChg chg="mod">
          <ac:chgData name="鈴木　亘" userId="0c5a9354-afc0-4bd2-8c92-689493350a06" providerId="ADAL" clId="{AB3F6F71-D3B1-C848-A076-CB25A68FA58A}" dt="2023-03-07T09:24:27.692" v="474" actId="404"/>
          <ac:spMkLst>
            <pc:docMk/>
            <pc:sldMk cId="1721427949" sldId="378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8:02:07.963" v="33" actId="1076"/>
          <ac:spMkLst>
            <pc:docMk/>
            <pc:sldMk cId="1721427949" sldId="378"/>
            <ac:spMk id="10" creationId="{9A02E3F0-377C-594F-AB01-CD1FC6906A9C}"/>
          </ac:spMkLst>
        </pc:spChg>
        <pc:spChg chg="mod">
          <ac:chgData name="鈴木　亘" userId="0c5a9354-afc0-4bd2-8c92-689493350a06" providerId="ADAL" clId="{AB3F6F71-D3B1-C848-A076-CB25A68FA58A}" dt="2023-03-07T08:02:23.647" v="36" actId="1076"/>
          <ac:spMkLst>
            <pc:docMk/>
            <pc:sldMk cId="1721427949" sldId="378"/>
            <ac:spMk id="12" creationId="{6275FF39-31B6-3B4B-B701-DC2E618549E2}"/>
          </ac:spMkLst>
        </pc:spChg>
        <pc:spChg chg="mod">
          <ac:chgData name="鈴木　亘" userId="0c5a9354-afc0-4bd2-8c92-689493350a06" providerId="ADAL" clId="{AB3F6F71-D3B1-C848-A076-CB25A68FA58A}" dt="2023-03-07T08:02:19.479" v="35" actId="1076"/>
          <ac:spMkLst>
            <pc:docMk/>
            <pc:sldMk cId="1721427949" sldId="378"/>
            <ac:spMk id="14" creationId="{931405ED-D01E-C840-AF04-0C0BB0D03166}"/>
          </ac:spMkLst>
        </pc:spChg>
        <pc:picChg chg="add mod">
          <ac:chgData name="鈴木　亘" userId="0c5a9354-afc0-4bd2-8c92-689493350a06" providerId="ADAL" clId="{AB3F6F71-D3B1-C848-A076-CB25A68FA58A}" dt="2023-03-07T08:02:13.196" v="34" actId="1076"/>
          <ac:picMkLst>
            <pc:docMk/>
            <pc:sldMk cId="1721427949" sldId="378"/>
            <ac:picMk id="7" creationId="{50914837-A926-591F-C74A-A40F83D7E807}"/>
          </ac:picMkLst>
        </pc:picChg>
        <pc:picChg chg="del">
          <ac:chgData name="鈴木　亘" userId="0c5a9354-afc0-4bd2-8c92-689493350a06" providerId="ADAL" clId="{AB3F6F71-D3B1-C848-A076-CB25A68FA58A}" dt="2023-03-07T07:59:41.043" v="19" actId="21"/>
          <ac:picMkLst>
            <pc:docMk/>
            <pc:sldMk cId="1721427949" sldId="378"/>
            <ac:picMk id="8" creationId="{FA31CCD0-BD34-C916-C325-303F78613C32}"/>
          </ac:picMkLst>
        </pc:picChg>
      </pc:sldChg>
      <pc:sldChg chg="modSp mod">
        <pc:chgData name="鈴木　亘" userId="0c5a9354-afc0-4bd2-8c92-689493350a06" providerId="ADAL" clId="{AB3F6F71-D3B1-C848-A076-CB25A68FA58A}" dt="2023-03-07T09:25:28.479" v="497" actId="404"/>
        <pc:sldMkLst>
          <pc:docMk/>
          <pc:sldMk cId="3260506163" sldId="379"/>
        </pc:sldMkLst>
        <pc:spChg chg="mod">
          <ac:chgData name="鈴木　亘" userId="0c5a9354-afc0-4bd2-8c92-689493350a06" providerId="ADAL" clId="{AB3F6F71-D3B1-C848-A076-CB25A68FA58A}" dt="2023-03-07T09:25:28.479" v="497" actId="404"/>
          <ac:spMkLst>
            <pc:docMk/>
            <pc:sldMk cId="3260506163" sldId="379"/>
            <ac:spMk id="2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8:46.790" v="548" actId="403"/>
        <pc:sldMkLst>
          <pc:docMk/>
          <pc:sldMk cId="1252856613" sldId="381"/>
        </pc:sldMkLst>
        <pc:spChg chg="mod">
          <ac:chgData name="鈴木　亘" userId="0c5a9354-afc0-4bd2-8c92-689493350a06" providerId="ADAL" clId="{AB3F6F71-D3B1-C848-A076-CB25A68FA58A}" dt="2023-03-07T09:26:36.172" v="513" actId="255"/>
          <ac:spMkLst>
            <pc:docMk/>
            <pc:sldMk cId="1252856613" sldId="381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8:46.790" v="548" actId="403"/>
          <ac:spMkLst>
            <pc:docMk/>
            <pc:sldMk cId="1252856613" sldId="381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7T09:26:30.304" v="512" actId="14100"/>
        <pc:sldMkLst>
          <pc:docMk/>
          <pc:sldMk cId="237191679" sldId="382"/>
        </pc:sldMkLst>
        <pc:spChg chg="mod">
          <ac:chgData name="鈴木　亘" userId="0c5a9354-afc0-4bd2-8c92-689493350a06" providerId="ADAL" clId="{AB3F6F71-D3B1-C848-A076-CB25A68FA58A}" dt="2023-03-07T09:26:12.848" v="507" actId="404"/>
          <ac:spMkLst>
            <pc:docMk/>
            <pc:sldMk cId="237191679" sldId="382"/>
            <ac:spMk id="2" creationId="{00000000-0000-0000-0000-000000000000}"/>
          </ac:spMkLst>
        </pc:spChg>
        <pc:spChg chg="mod">
          <ac:chgData name="鈴木　亘" userId="0c5a9354-afc0-4bd2-8c92-689493350a06" providerId="ADAL" clId="{AB3F6F71-D3B1-C848-A076-CB25A68FA58A}" dt="2023-03-07T09:26:30.304" v="512" actId="14100"/>
          <ac:spMkLst>
            <pc:docMk/>
            <pc:sldMk cId="237191679" sldId="382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AB3F6F71-D3B1-C848-A076-CB25A68FA58A}" dt="2023-03-08T02:02:58.270" v="628" actId="20577"/>
        <pc:sldMkLst>
          <pc:docMk/>
          <pc:sldMk cId="1544683493" sldId="383"/>
        </pc:sldMkLst>
        <pc:spChg chg="mod">
          <ac:chgData name="鈴木　亘" userId="0c5a9354-afc0-4bd2-8c92-689493350a06" providerId="ADAL" clId="{AB3F6F71-D3B1-C848-A076-CB25A68FA58A}" dt="2023-03-08T02:02:58.270" v="628" actId="20577"/>
          <ac:spMkLst>
            <pc:docMk/>
            <pc:sldMk cId="1544683493" sldId="383"/>
            <ac:spMk id="3" creationId="{00000000-0000-0000-0000-000000000000}"/>
          </ac:spMkLst>
        </pc:spChg>
      </pc:sldChg>
    </pc:docChg>
  </pc:docChgLst>
  <pc:docChgLst>
    <pc:chgData name="鈴木　亘" userId="0c5a9354-afc0-4bd2-8c92-689493350a06" providerId="ADAL" clId="{C35B01C3-36EE-2945-8A57-F5367C9AFD7E}"/>
    <pc:docChg chg="modSld">
      <pc:chgData name="鈴木　亘" userId="0c5a9354-afc0-4bd2-8c92-689493350a06" providerId="ADAL" clId="{C35B01C3-36EE-2945-8A57-F5367C9AFD7E}" dt="2022-09-13T07:12:34.518" v="640" actId="20577"/>
      <pc:docMkLst>
        <pc:docMk/>
      </pc:docMkLst>
      <pc:sldChg chg="modSp mod">
        <pc:chgData name="鈴木　亘" userId="0c5a9354-afc0-4bd2-8c92-689493350a06" providerId="ADAL" clId="{C35B01C3-36EE-2945-8A57-F5367C9AFD7E}" dt="2022-09-13T07:04:50.920" v="322" actId="20577"/>
        <pc:sldMkLst>
          <pc:docMk/>
          <pc:sldMk cId="834434885" sldId="366"/>
        </pc:sldMkLst>
        <pc:spChg chg="mod">
          <ac:chgData name="鈴木　亘" userId="0c5a9354-afc0-4bd2-8c92-689493350a06" providerId="ADAL" clId="{C35B01C3-36EE-2945-8A57-F5367C9AFD7E}" dt="2022-09-13T07:04:50.920" v="322" actId="20577"/>
          <ac:spMkLst>
            <pc:docMk/>
            <pc:sldMk cId="834434885" sldId="366"/>
            <ac:spMk id="3" creationId="{00000000-0000-0000-0000-000000000000}"/>
          </ac:spMkLst>
        </pc:spChg>
      </pc:sldChg>
      <pc:sldChg chg="modNotesTx">
        <pc:chgData name="鈴木　亘" userId="0c5a9354-afc0-4bd2-8c92-689493350a06" providerId="ADAL" clId="{C35B01C3-36EE-2945-8A57-F5367C9AFD7E}" dt="2022-09-07T08:09:58.468" v="101" actId="20577"/>
        <pc:sldMkLst>
          <pc:docMk/>
          <pc:sldMk cId="97731250" sldId="367"/>
        </pc:sldMkLst>
      </pc:sldChg>
      <pc:sldChg chg="modSp mod modNotesTx">
        <pc:chgData name="鈴木　亘" userId="0c5a9354-afc0-4bd2-8c92-689493350a06" providerId="ADAL" clId="{C35B01C3-36EE-2945-8A57-F5367C9AFD7E}" dt="2022-09-13T07:01:46.104" v="320" actId="20577"/>
        <pc:sldMkLst>
          <pc:docMk/>
          <pc:sldMk cId="3488056291" sldId="373"/>
        </pc:sldMkLst>
        <pc:spChg chg="mod">
          <ac:chgData name="鈴木　亘" userId="0c5a9354-afc0-4bd2-8c92-689493350a06" providerId="ADAL" clId="{C35B01C3-36EE-2945-8A57-F5367C9AFD7E}" dt="2022-09-13T07:01:46.104" v="320" actId="20577"/>
          <ac:spMkLst>
            <pc:docMk/>
            <pc:sldMk cId="3488056291" sldId="373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C35B01C3-36EE-2945-8A57-F5367C9AFD7E}" dt="2022-09-13T06:58:42.669" v="189" actId="5793"/>
        <pc:sldMkLst>
          <pc:docMk/>
          <pc:sldMk cId="2548137959" sldId="375"/>
        </pc:sldMkLst>
        <pc:spChg chg="mod">
          <ac:chgData name="鈴木　亘" userId="0c5a9354-afc0-4bd2-8c92-689493350a06" providerId="ADAL" clId="{C35B01C3-36EE-2945-8A57-F5367C9AFD7E}" dt="2022-09-13T06:58:42.669" v="189" actId="5793"/>
          <ac:spMkLst>
            <pc:docMk/>
            <pc:sldMk cId="2548137959" sldId="375"/>
            <ac:spMk id="3" creationId="{00000000-0000-0000-0000-000000000000}"/>
          </ac:spMkLst>
        </pc:spChg>
      </pc:sldChg>
      <pc:sldChg chg="modSp mod modNotesTx">
        <pc:chgData name="鈴木　亘" userId="0c5a9354-afc0-4bd2-8c92-689493350a06" providerId="ADAL" clId="{C35B01C3-36EE-2945-8A57-F5367C9AFD7E}" dt="2022-09-13T07:12:34.518" v="640" actId="20577"/>
        <pc:sldMkLst>
          <pc:docMk/>
          <pc:sldMk cId="1544683493" sldId="383"/>
        </pc:sldMkLst>
        <pc:spChg chg="mod">
          <ac:chgData name="鈴木　亘" userId="0c5a9354-afc0-4bd2-8c92-689493350a06" providerId="ADAL" clId="{C35B01C3-36EE-2945-8A57-F5367C9AFD7E}" dt="2022-09-13T07:12:24.593" v="620" actId="20577"/>
          <ac:spMkLst>
            <pc:docMk/>
            <pc:sldMk cId="1544683493" sldId="3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2023/3/8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とくに質疑応答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7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今回の説明会も各サポーターに協力いただいています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0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1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5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Slack</a:t>
            </a:r>
            <a:r>
              <a:rPr kumimoji="1" lang="ja-JP" altLang="en-US"/>
              <a:t>の使い方はここをみて！でも整理中かも、要確認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4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02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3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p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articles/group-discussion/" TargetMode="External"/><Relationship Id="rId5" Type="http://schemas.openxmlformats.org/officeDocument/2006/relationships/hyperlink" Target="https://utelecon.adm.u-tokyo.ac.jp/articles/question-tools/" TargetMode="External"/><Relationship Id="rId4" Type="http://schemas.openxmlformats.org/officeDocument/2006/relationships/hyperlink" Target="https://utelecon.adm.u-tokyo.ac.jp/online/topics#movi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rticles/copyrigh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articles/copyright/educational-use-examples" TargetMode="External"/><Relationship Id="rId5" Type="http://schemas.openxmlformats.org/officeDocument/2006/relationships/hyperlink" Target="https://utelecon.adm.u-tokyo.ac.jp/articles/copyright/public-domain-creative-commons-license" TargetMode="External"/><Relationship Id="rId4" Type="http://schemas.openxmlformats.org/officeDocument/2006/relationships/hyperlink" Target="https://utelecon.adm.u-tokyo.ac.jp/articles/copyright/basi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elecon.adm.u-tokyo.ac.jp/about/c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es" TargetMode="External"/><Relationship Id="rId2" Type="http://schemas.openxmlformats.org/officeDocument/2006/relationships/hyperlink" Target="https://ocw.u-tokyo.ac.j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slac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utokyo_wifi/" TargetMode="External"/><Relationship Id="rId4" Type="http://schemas.openxmlformats.org/officeDocument/2006/relationships/hyperlink" Target="https://utelecon.adm.u-tokyo.ac.jp/utokyo_accoun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telecon.adm.u-tokyo.ac.jp/articles/copyright/" TargetMode="External"/><Relationship Id="rId4" Type="http://schemas.openxmlformats.org/officeDocument/2006/relationships/hyperlink" Target="https://utelecon.adm.u-tokyo.ac.jp/online/topic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articles/itc-lms/" TargetMode="External"/><Relationship Id="rId5" Type="http://schemas.openxmlformats.org/officeDocument/2006/relationships/hyperlink" Target="https://utelecon.adm.u-tokyo.ac.jp/articles/google-document/" TargetMode="External"/><Relationship Id="rId4" Type="http://schemas.openxmlformats.org/officeDocument/2006/relationships/hyperlink" Target="https://utelecon.adm.u-tokyo.ac.jp/online/tools#goodnotes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telecon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と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学生によるサポート体制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大学総合教育研究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センター　鈴木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亘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2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やりたいことから探す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オンライン／ハイブリッド／対面の授業で、発展的な工夫を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したいときのポイント・コツを紹介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動画を作成・共有したい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https://utelecon.adm.u-tokyo.ac.jp/online/topics#movie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質問の受け付け方を工夫したい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https://utelecon.adm.u-tokyo.ac.jp/articles/question-tools/</a:t>
            </a: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オンラインのグループディスカッションで生じやすい問題とその対策案</a:t>
            </a:r>
            <a:b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</a:t>
            </a:r>
            <a:r>
              <a:rPr lang="en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utelecon.adm.u-tokyo.ac.jp</a:t>
            </a:r>
            <a:r>
              <a:rPr lang="en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/articles/group-discussion/</a:t>
            </a: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  <a:p>
            <a:pPr lvl="2"/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3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363272" cy="4287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2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資料作成における著作権</a:t>
            </a:r>
            <a:r>
              <a:rPr lang="ja-JP" alt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教育機関での著作物の取り扱いや、著作権について知りたい方向けの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著作権法に関する基本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https://utelecon.adm.u-tokyo.ac.jp/articles/copyright/basic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パブリック・ドメイン，クリエイティブコモンズとは？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https://utelecon.adm.u-tokyo.ac.jp/articles/copyright/public-domain-creative-commons-license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授業用として素材を自由に利用できるのはどういう場合か？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</a:t>
            </a:r>
            <a:r>
              <a:rPr lang="en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utelecon.adm.u-tokyo.ac.jp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/articles/copyright/educational-use-examples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  <a:p>
            <a:pPr lvl="1"/>
            <a:endParaRPr lang="ja-JP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ja-JP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9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132DFFC-D475-8148-CCFB-059CDD395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20" y="2727399"/>
            <a:ext cx="7222911" cy="36486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のコンテンツ（その他）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317005"/>
          </a:xfrm>
        </p:spPr>
        <p:txBody>
          <a:bodyPr>
            <a:normAutofit/>
          </a:bodyPr>
          <a:lstStyle/>
          <a:p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には英語版ページもあります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検索窓もあります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以外の東大ページも出てくる）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気になる点があればぜひフィードバックを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950526A-FD7B-9A40-B6C0-5E8B4F4D068A}"/>
              </a:ext>
            </a:extLst>
          </p:cNvPr>
          <p:cNvSpPr/>
          <p:nvPr/>
        </p:nvSpPr>
        <p:spPr>
          <a:xfrm>
            <a:off x="8430137" y="2648967"/>
            <a:ext cx="713863" cy="359757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2BED1669-9D06-574E-93E7-C3DB044B7B53}"/>
              </a:ext>
            </a:extLst>
          </p:cNvPr>
          <p:cNvSpPr/>
          <p:nvPr/>
        </p:nvSpPr>
        <p:spPr>
          <a:xfrm>
            <a:off x="7839607" y="5928824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D23CFCAD-C8B3-DA4F-AC61-C28822405064}"/>
              </a:ext>
            </a:extLst>
          </p:cNvPr>
          <p:cNvSpPr/>
          <p:nvPr/>
        </p:nvSpPr>
        <p:spPr>
          <a:xfrm>
            <a:off x="7179591" y="2648967"/>
            <a:ext cx="1200472" cy="429561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370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本学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教育を支える学生サポーター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BE65B6E-63B9-AF1D-8A51-6DA5C843B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20" y="2707744"/>
            <a:ext cx="7222911" cy="36486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14801"/>
          </a:xfrm>
        </p:spPr>
        <p:txBody>
          <a:bodyPr>
            <a:normAutofit/>
          </a:bodyPr>
          <a:lstStyle/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オンライン授業に関する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技術支援や相談、トラブル解決に携わる</a:t>
            </a:r>
            <a:b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コモンサポーターについて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5BC89C-EFA3-1E44-836C-E0625DC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8510C1E-DF21-734E-8005-0915761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C0FE73D-1CF3-7E40-B57F-8B98ACB45BCD}"/>
              </a:ext>
            </a:extLst>
          </p:cNvPr>
          <p:cNvSpPr/>
          <p:nvPr/>
        </p:nvSpPr>
        <p:spPr>
          <a:xfrm>
            <a:off x="7911027" y="2780928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896F2F-8490-D543-B561-584408D89460}"/>
              </a:ext>
            </a:extLst>
          </p:cNvPr>
          <p:cNvSpPr/>
          <p:nvPr/>
        </p:nvSpPr>
        <p:spPr>
          <a:xfrm>
            <a:off x="8351923" y="5908521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037297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オンライン教育の高度化・普遍化を支援する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業務内容：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記事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執筆・古くなった情報の更新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記事の英訳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関係だけではなく、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東大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OCW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等の著作権処理なども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kumimoji="1"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」で触れたページの多くは、</a:t>
            </a:r>
            <a:br>
              <a:rPr lang="en-US" altLang="ja-JP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OES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が作成しました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オンライン教育支援サポーターについて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2060848"/>
            <a:ext cx="8795320" cy="4165923"/>
          </a:xfrm>
        </p:spPr>
        <p:txBody>
          <a:bodyPr>
            <a:normAutofit/>
          </a:bodyPr>
          <a:lstStyle/>
          <a:p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のサイト運営、サイト全体のコンテンツ制作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東大の各種システムの機能検証・説明ページ作成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Slack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の説明ページ作成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https://utelecon.adm.u-tokyo.ac.jp/slack/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や</a:t>
            </a:r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Wi-Fi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などのページのリニューアル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</a:t>
            </a:r>
            <a:r>
              <a:rPr lang="en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utelecon.adm.u-tokyo.ac.jp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/</a:t>
            </a:r>
            <a:r>
              <a:rPr lang="en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utokyo_account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/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https://utelecon.adm.u-tokyo.ac.jp/utokyo_wifi/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この説明会の運営も、</a:t>
            </a:r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サポーターに協力していただいています</a:t>
            </a:r>
          </a:p>
          <a:p>
            <a:pPr lvl="1"/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8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645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東京大学のオンライン教育は、たくさんの学生の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サポートによって支えられています。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学生の皆様、本当にありがとうございます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5CF04-8DF3-EB4B-9C5D-A552CD4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3BF5E9F-81AB-FB41-BF0B-88DBE64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037297"/>
          </a:xfrm>
        </p:spPr>
        <p:txBody>
          <a:bodyPr>
            <a:normAutofit/>
          </a:bodyPr>
          <a:lstStyle/>
          <a:p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ラインツールの活用をどれくらいがんばるべきか？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やろうと思えばいくらでも工夫・投資できてしまう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「最低限これくらいできていれば十分だろう」という意識を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持つことも大事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他方で、ツールの習熟で新たな世界が開かれるのも事実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772816"/>
            <a:ext cx="8291264" cy="4583534"/>
          </a:xfrm>
        </p:spPr>
        <p:txBody>
          <a:bodyPr>
            <a:noAutofit/>
          </a:bodyPr>
          <a:lstStyle/>
          <a:p>
            <a:pPr algn="just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「杖が親しい道具になってしまうと、その人にとって触覚的対象の世界は遠くから始まるようになり、つまり、手の表皮から始まるのではなく、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杖の先端から始まることになるわけだ。（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）杖はもはや盲人の知覚する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対象ではなく、盲人がそれでもって知覚する道具である。それは身体の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付属物であり、身体的綜合の延長なのである 」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lvl="1" indent="0" algn="just"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＝「自己の身体の新しい使用法を獲得することであり、身体図式を豊かにし再組織すること」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モーリス・メルロ＝ポンティ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知覚の現象学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</a:p>
          <a:p>
            <a:pPr lvl="1" algn="just"/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道具の習熟→身体の一部となる→身体の新たな使用法の獲得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2" indent="0"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→身体をとりまく世界との新たな、そして</a:t>
            </a:r>
            <a:r>
              <a:rPr lang="ja-JP" altLang="en-US" sz="1600" u="sng">
                <a:solidFill>
                  <a:schemeClr val="tx1">
                    <a:lumMod val="65000"/>
                    <a:lumOff val="35000"/>
                  </a:schemeClr>
                </a:solidFill>
              </a:rPr>
              <a:t>より自由な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関係へ</a:t>
            </a:r>
            <a:b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＝</a:t>
            </a:r>
            <a:r>
              <a:rPr lang="ja-JP" altLang="en-US" sz="1600" u="sng">
                <a:solidFill>
                  <a:schemeClr val="tx1">
                    <a:lumMod val="65000"/>
                    <a:lumOff val="35000"/>
                  </a:schemeClr>
                </a:solidFill>
              </a:rPr>
              <a:t>自己と世界の変容</a:t>
            </a:r>
            <a:endParaRPr lang="en-US" altLang="ja-JP" sz="1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目次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109305"/>
          </a:xfrm>
        </p:spPr>
        <p:txBody>
          <a:bodyPr>
            <a:normAutofit/>
          </a:bodyPr>
          <a:lstStyle/>
          <a:p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kumimoji="1"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telecon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について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概要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コンテンツ紹介（基礎編／活用編／その他）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本学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教育を支える学生サポーター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utelecon</a:t>
            </a: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について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r>
              <a:rPr lang="en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https://utelecon.adm.u-tokyo.ac.jp/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</a:t>
            </a:r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telecon</a:t>
            </a:r>
            <a:r>
              <a:rPr kumimoji="1"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（ユーテレコン）とは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93281"/>
          </a:xfrm>
        </p:spPr>
        <p:txBody>
          <a:bodyPr>
            <a:normAutofit/>
          </a:bodyPr>
          <a:lstStyle/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オンライン授業や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会議に関する情報をワンストップで得られることを目指すサイト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学内の教職員・学生向けだが、学外の方にとっても広く活用できるものを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について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」「</a:t>
            </a:r>
            <a:r>
              <a:rPr kumimoji="1"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utelecon 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の活動理念と目標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」を</a:t>
            </a:r>
            <a:b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参照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0914837-A926-591F-C74A-A40F83D7E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122"/>
            <a:ext cx="9114372" cy="460406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A02E3F0-377C-594F-AB01-CD1FC6906A9C}"/>
              </a:ext>
            </a:extLst>
          </p:cNvPr>
          <p:cNvSpPr/>
          <p:nvPr/>
        </p:nvSpPr>
        <p:spPr>
          <a:xfrm>
            <a:off x="2962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48D5D3A-05A7-9A4A-95AF-484C066209E3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EF43108-2E2E-1149-85F1-35CE3195D8FE}"/>
              </a:ext>
            </a:extLst>
          </p:cNvPr>
          <p:cNvSpPr/>
          <p:nvPr/>
        </p:nvSpPr>
        <p:spPr>
          <a:xfrm>
            <a:off x="187597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31405ED-D01E-C840-AF04-0C0BB0D03166}"/>
              </a:ext>
            </a:extLst>
          </p:cNvPr>
          <p:cNvSpPr/>
          <p:nvPr/>
        </p:nvSpPr>
        <p:spPr>
          <a:xfrm>
            <a:off x="7553271" y="1621987"/>
            <a:ext cx="1656184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275FF39-31B6-3B4B-B701-DC2E618549E2}"/>
              </a:ext>
            </a:extLst>
          </p:cNvPr>
          <p:cNvSpPr/>
          <p:nvPr/>
        </p:nvSpPr>
        <p:spPr>
          <a:xfrm>
            <a:off x="572510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のコンテンツ（基礎編）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16832"/>
            <a:ext cx="8363272" cy="4109305"/>
          </a:xfrm>
        </p:spPr>
        <p:txBody>
          <a:bodyPr>
            <a:normAutofit/>
          </a:bodyPr>
          <a:lstStyle/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「まずはここから」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初めて東京大学で授業を行うための情報</a:t>
            </a:r>
            <a:endParaRPr kumimoji="1"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kumimoji="1"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「東京大学のシステム」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東大で授業で使われるシステムの紹介</a:t>
            </a:r>
            <a:endParaRPr kumimoji="1"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などなど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授業形態を問わず利用されるものも多い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実際にアクセスしてみてください（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65289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このような方のために：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オンライン／ハイブリッド授業に慣れてきた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初めてのツールを授業で使いこなしたい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授業をより良くできるツールを知りたい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他の教員がどのような授業をしているのか知りたい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5516" y="3501192"/>
            <a:ext cx="8712968" cy="314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「オンラインの活用」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ツールごとの活用方法を知りたい →「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目的に合わせた活用方法を知りたい→「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やりたいことから探す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授業資料の著作権について知りたい→「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資料作成における著作権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9C36837-EA0B-A04B-ADDB-0C160A06DB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63"/>
          <a:stretch/>
        </p:blipFill>
        <p:spPr>
          <a:xfrm>
            <a:off x="459205" y="1928507"/>
            <a:ext cx="8100392" cy="1283471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BEC5931A-1D8C-D542-943C-B188FDF762A6}"/>
              </a:ext>
            </a:extLst>
          </p:cNvPr>
          <p:cNvSpPr/>
          <p:nvPr/>
        </p:nvSpPr>
        <p:spPr>
          <a:xfrm>
            <a:off x="3828337" y="2132856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0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6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オンライン／ハイブリッド／対面の授業を充実させるツールの活用ポイント・コツを紹介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会議や研究室運営、コミュニケーションにも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手書きノートアプリ「</a:t>
            </a:r>
            <a:r>
              <a:rPr lang="en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GoodNotes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」の使い方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https://utelecon.adm.u-tokyo.ac.jp/online/tools#goodnotes-5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ドキュメントの基本的な使い方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https://utelecon.adm.u-tokyo.ac.jp/articles/google-document/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を活用する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</a:t>
            </a:r>
            <a:r>
              <a:rPr lang="en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utelecon.adm.u-tokyo.ac.jp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/articles/</a:t>
            </a:r>
            <a:r>
              <a:rPr lang="en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itc-lms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  <a:p>
            <a:pPr lvl="2"/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2023/3/15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15110</TotalTime>
  <Words>1243</Words>
  <Application>Microsoft Macintosh PowerPoint</Application>
  <PresentationFormat>画面に合わせる (4:3)</PresentationFormat>
  <Paragraphs>154</Paragraphs>
  <Slides>19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Calibri</vt:lpstr>
      <vt:lpstr>Cambria</vt:lpstr>
      <vt:lpstr>Wingdings</vt:lpstr>
      <vt:lpstr>雪藤</vt:lpstr>
      <vt:lpstr>uteleconと 学生によるサポート体制</vt:lpstr>
      <vt:lpstr>目次</vt:lpstr>
      <vt:lpstr> uteleconについて</vt:lpstr>
      <vt:lpstr>utelecon（ユーテレコン）とは</vt:lpstr>
      <vt:lpstr>uteleconのコンテンツ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uteleconのコンテンツ（その他）</vt:lpstr>
      <vt:lpstr> 本学ICT教育を支える学生サポーター</vt:lpstr>
      <vt:lpstr>コモンサポーター</vt:lpstr>
      <vt:lpstr>オンライン教育支援サポーター</vt:lpstr>
      <vt:lpstr>uteleconサポーター</vt:lpstr>
      <vt:lpstr>PowerPoint プレゼンテーション</vt:lpstr>
      <vt:lpstr>おまけ</vt:lpstr>
      <vt:lpstr>おまけ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鈴木　亘</cp:lastModifiedBy>
  <cp:revision>596</cp:revision>
  <dcterms:created xsi:type="dcterms:W3CDTF">2020-03-09T13:20:48Z</dcterms:created>
  <dcterms:modified xsi:type="dcterms:W3CDTF">2023-03-08T02:04:26Z</dcterms:modified>
</cp:coreProperties>
</file>