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71" r:id="rId11"/>
    <p:sldId id="275" r:id="rId12"/>
    <p:sldId id="269" r:id="rId13"/>
    <p:sldId id="272" r:id="rId14"/>
    <p:sldId id="274" r:id="rId15"/>
    <p:sldId id="273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6" autoAdjust="0"/>
  </p:normalViewPr>
  <p:slideViewPr>
    <p:cSldViewPr>
      <p:cViewPr>
        <p:scale>
          <a:sx n="75" d="100"/>
          <a:sy n="75" d="100"/>
        </p:scale>
        <p:origin x="126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F240D-8B11-433C-8320-32271F707885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3088-3EEC-46F9-B8F1-4146DF514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0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33088-3EEC-46F9-B8F1-4146DF514B2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3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95F9A-DF04-4B1B-BCB8-CD829E1C9364}" type="datetime1">
              <a:rPr lang="en-US" altLang="zh-CN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 flipH="1">
            <a:off x="1143000" y="-762000"/>
            <a:ext cx="8001000" cy="25908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 userDrawn="1"/>
        </p:nvSpPr>
        <p:spPr bwMode="auto">
          <a:xfrm flipH="1">
            <a:off x="1600200" y="-762000"/>
            <a:ext cx="7543800" cy="24384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5943600"/>
            <a:ext cx="9154274" cy="1066800"/>
          </a:xfrm>
          <a:custGeom>
            <a:avLst/>
            <a:gdLst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9144000 w 9144000"/>
              <a:gd name="connsiteY2" fmla="*/ 3581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1 h 2349501"/>
              <a:gd name="connsiteX1" fmla="*/ 9144000 w 9144000"/>
              <a:gd name="connsiteY1" fmla="*/ 1 h 2349501"/>
              <a:gd name="connsiteX2" fmla="*/ 0 w 9144000"/>
              <a:gd name="connsiteY2" fmla="*/ 1905001 h 2349501"/>
              <a:gd name="connsiteX3" fmla="*/ 0 w 9144000"/>
              <a:gd name="connsiteY3" fmla="*/ 1 h 2349501"/>
              <a:gd name="connsiteX0" fmla="*/ 0 w 9144000"/>
              <a:gd name="connsiteY0" fmla="*/ 671286 h 3020786"/>
              <a:gd name="connsiteX1" fmla="*/ 9144000 w 9144000"/>
              <a:gd name="connsiteY1" fmla="*/ 671286 h 3020786"/>
              <a:gd name="connsiteX2" fmla="*/ 0 w 9144000"/>
              <a:gd name="connsiteY2" fmla="*/ 1905001 h 3020786"/>
              <a:gd name="connsiteX3" fmla="*/ 0 w 9144000"/>
              <a:gd name="connsiteY3" fmla="*/ 671286 h 3020786"/>
              <a:gd name="connsiteX0" fmla="*/ 0 w 9144000"/>
              <a:gd name="connsiteY0" fmla="*/ -1 h 2349499"/>
              <a:gd name="connsiteX1" fmla="*/ 9144000 w 9144000"/>
              <a:gd name="connsiteY1" fmla="*/ -1 h 2349499"/>
              <a:gd name="connsiteX2" fmla="*/ 0 w 9144000"/>
              <a:gd name="connsiteY2" fmla="*/ 1233714 h 2349499"/>
              <a:gd name="connsiteX3" fmla="*/ 0 w 9144000"/>
              <a:gd name="connsiteY3" fmla="*/ -1 h 2349499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233715 h 2349500"/>
              <a:gd name="connsiteX3" fmla="*/ 0 w 9144000"/>
              <a:gd name="connsiteY3" fmla="*/ 0 h 2349500"/>
              <a:gd name="connsiteX0" fmla="*/ 0 w 9144000"/>
              <a:gd name="connsiteY0" fmla="*/ 0 h 2181679"/>
              <a:gd name="connsiteX1" fmla="*/ 9144000 w 9144000"/>
              <a:gd name="connsiteY1" fmla="*/ 0 h 2181679"/>
              <a:gd name="connsiteX2" fmla="*/ 0 w 9144000"/>
              <a:gd name="connsiteY2" fmla="*/ 1233715 h 2181679"/>
              <a:gd name="connsiteX3" fmla="*/ 0 w 9144000"/>
              <a:gd name="connsiteY3" fmla="*/ 0 h 2181679"/>
              <a:gd name="connsiteX0" fmla="*/ 0 w 9144000"/>
              <a:gd name="connsiteY0" fmla="*/ 0 h 2237619"/>
              <a:gd name="connsiteX1" fmla="*/ 9144000 w 9144000"/>
              <a:gd name="connsiteY1" fmla="*/ 0 h 2237619"/>
              <a:gd name="connsiteX2" fmla="*/ 0 w 9144000"/>
              <a:gd name="connsiteY2" fmla="*/ 1233715 h 2237619"/>
              <a:gd name="connsiteX3" fmla="*/ 0 w 9144000"/>
              <a:gd name="connsiteY3" fmla="*/ 0 h 2237619"/>
              <a:gd name="connsiteX0" fmla="*/ 0 w 10439400"/>
              <a:gd name="connsiteY0" fmla="*/ 0 h 1432615"/>
              <a:gd name="connsiteX1" fmla="*/ 9144000 w 10439400"/>
              <a:gd name="connsiteY1" fmla="*/ 0 h 1432615"/>
              <a:gd name="connsiteX2" fmla="*/ 7772400 w 10439400"/>
              <a:gd name="connsiteY2" fmla="*/ 1193397 h 1432615"/>
              <a:gd name="connsiteX3" fmla="*/ 0 w 10439400"/>
              <a:gd name="connsiteY3" fmla="*/ 1233715 h 1432615"/>
              <a:gd name="connsiteX4" fmla="*/ 0 w 10439400"/>
              <a:gd name="connsiteY4" fmla="*/ 0 h 1432615"/>
              <a:gd name="connsiteX0" fmla="*/ 0 w 10668000"/>
              <a:gd name="connsiteY0" fmla="*/ 0 h 1846539"/>
              <a:gd name="connsiteX1" fmla="*/ 9144000 w 10668000"/>
              <a:gd name="connsiteY1" fmla="*/ 0 h 1846539"/>
              <a:gd name="connsiteX2" fmla="*/ 9144000 w 10668000"/>
              <a:gd name="connsiteY2" fmla="*/ 1640920 h 1846539"/>
              <a:gd name="connsiteX3" fmla="*/ 0 w 10668000"/>
              <a:gd name="connsiteY3" fmla="*/ 1233715 h 1846539"/>
              <a:gd name="connsiteX4" fmla="*/ 0 w 10668000"/>
              <a:gd name="connsiteY4" fmla="*/ 0 h 1846539"/>
              <a:gd name="connsiteX0" fmla="*/ 0 w 10668000"/>
              <a:gd name="connsiteY0" fmla="*/ 234984 h 2081523"/>
              <a:gd name="connsiteX1" fmla="*/ 9144000 w 10668000"/>
              <a:gd name="connsiteY1" fmla="*/ 234984 h 2081523"/>
              <a:gd name="connsiteX2" fmla="*/ 9144000 w 10668000"/>
              <a:gd name="connsiteY2" fmla="*/ 1875904 h 2081523"/>
              <a:gd name="connsiteX3" fmla="*/ 0 w 10668000"/>
              <a:gd name="connsiteY3" fmla="*/ 1468699 h 2081523"/>
              <a:gd name="connsiteX4" fmla="*/ 0 w 10668000"/>
              <a:gd name="connsiteY4" fmla="*/ 234984 h 2081523"/>
              <a:gd name="connsiteX0" fmla="*/ 0 w 9144000"/>
              <a:gd name="connsiteY0" fmla="*/ 234983 h 2081522"/>
              <a:gd name="connsiteX1" fmla="*/ 9144000 w 9144000"/>
              <a:gd name="connsiteY1" fmla="*/ 234983 h 2081522"/>
              <a:gd name="connsiteX2" fmla="*/ 9144000 w 9144000"/>
              <a:gd name="connsiteY2" fmla="*/ 1875903 h 2081522"/>
              <a:gd name="connsiteX3" fmla="*/ 0 w 9144000"/>
              <a:gd name="connsiteY3" fmla="*/ 1468698 h 2081522"/>
              <a:gd name="connsiteX4" fmla="*/ 0 w 9144000"/>
              <a:gd name="connsiteY4" fmla="*/ 234983 h 2081522"/>
              <a:gd name="connsiteX0" fmla="*/ 0 w 9144000"/>
              <a:gd name="connsiteY0" fmla="*/ 730583 h 2577122"/>
              <a:gd name="connsiteX1" fmla="*/ 4940300 w 9144000"/>
              <a:gd name="connsiteY1" fmla="*/ 0 h 2577122"/>
              <a:gd name="connsiteX2" fmla="*/ 9144000 w 9144000"/>
              <a:gd name="connsiteY2" fmla="*/ 730583 h 2577122"/>
              <a:gd name="connsiteX3" fmla="*/ 9144000 w 9144000"/>
              <a:gd name="connsiteY3" fmla="*/ 2371503 h 2577122"/>
              <a:gd name="connsiteX4" fmla="*/ 0 w 9144000"/>
              <a:gd name="connsiteY4" fmla="*/ 1964298 h 2577122"/>
              <a:gd name="connsiteX5" fmla="*/ 0 w 9144000"/>
              <a:gd name="connsiteY5" fmla="*/ 730583 h 2577122"/>
              <a:gd name="connsiteX0" fmla="*/ 0 w 9144000"/>
              <a:gd name="connsiteY0" fmla="*/ 730583 h 2163196"/>
              <a:gd name="connsiteX1" fmla="*/ 4940300 w 9144000"/>
              <a:gd name="connsiteY1" fmla="*/ 0 h 2163196"/>
              <a:gd name="connsiteX2" fmla="*/ 9144000 w 9144000"/>
              <a:gd name="connsiteY2" fmla="*/ 730583 h 2163196"/>
              <a:gd name="connsiteX3" fmla="*/ 9144000 w 9144000"/>
              <a:gd name="connsiteY3" fmla="*/ 1598367 h 2163196"/>
              <a:gd name="connsiteX4" fmla="*/ 0 w 9144000"/>
              <a:gd name="connsiteY4" fmla="*/ 1964298 h 2163196"/>
              <a:gd name="connsiteX5" fmla="*/ 0 w 9144000"/>
              <a:gd name="connsiteY5" fmla="*/ 730583 h 2163196"/>
              <a:gd name="connsiteX0" fmla="*/ 0 w 9144000"/>
              <a:gd name="connsiteY0" fmla="*/ 913051 h 2345664"/>
              <a:gd name="connsiteX1" fmla="*/ 4940300 w 9144000"/>
              <a:gd name="connsiteY1" fmla="*/ 182468 h 2345664"/>
              <a:gd name="connsiteX2" fmla="*/ 9144000 w 9144000"/>
              <a:gd name="connsiteY2" fmla="*/ 296129 h 2345664"/>
              <a:gd name="connsiteX3" fmla="*/ 9144000 w 9144000"/>
              <a:gd name="connsiteY3" fmla="*/ 1780835 h 2345664"/>
              <a:gd name="connsiteX4" fmla="*/ 0 w 9144000"/>
              <a:gd name="connsiteY4" fmla="*/ 2146766 h 2345664"/>
              <a:gd name="connsiteX5" fmla="*/ 0 w 9144000"/>
              <a:gd name="connsiteY5" fmla="*/ 913051 h 2345664"/>
              <a:gd name="connsiteX0" fmla="*/ 0 w 9144000"/>
              <a:gd name="connsiteY0" fmla="*/ 833404 h 2266017"/>
              <a:gd name="connsiteX1" fmla="*/ 4940300 w 9144000"/>
              <a:gd name="connsiteY1" fmla="*/ 102821 h 2266017"/>
              <a:gd name="connsiteX2" fmla="*/ 9144000 w 9144000"/>
              <a:gd name="connsiteY2" fmla="*/ 216482 h 2266017"/>
              <a:gd name="connsiteX3" fmla="*/ 9144000 w 9144000"/>
              <a:gd name="connsiteY3" fmla="*/ 1701188 h 2266017"/>
              <a:gd name="connsiteX4" fmla="*/ 0 w 9144000"/>
              <a:gd name="connsiteY4" fmla="*/ 2067119 h 2266017"/>
              <a:gd name="connsiteX5" fmla="*/ 0 w 9144000"/>
              <a:gd name="connsiteY5" fmla="*/ 833404 h 2266017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761553 h 2194166"/>
              <a:gd name="connsiteX1" fmla="*/ 9144000 w 9144000"/>
              <a:gd name="connsiteY1" fmla="*/ 144631 h 2194166"/>
              <a:gd name="connsiteX2" fmla="*/ 9144000 w 9144000"/>
              <a:gd name="connsiteY2" fmla="*/ 1629337 h 2194166"/>
              <a:gd name="connsiteX3" fmla="*/ 0 w 9144000"/>
              <a:gd name="connsiteY3" fmla="*/ 1995268 h 2194166"/>
              <a:gd name="connsiteX4" fmla="*/ 0 w 9144000"/>
              <a:gd name="connsiteY4" fmla="*/ 761553 h 2194166"/>
              <a:gd name="connsiteX0" fmla="*/ 0 w 9144000"/>
              <a:gd name="connsiteY0" fmla="*/ 761553 h 2442422"/>
              <a:gd name="connsiteX1" fmla="*/ 9144000 w 9144000"/>
              <a:gd name="connsiteY1" fmla="*/ 144631 h 2442422"/>
              <a:gd name="connsiteX2" fmla="*/ 9144000 w 9144000"/>
              <a:gd name="connsiteY2" fmla="*/ 1629337 h 2442422"/>
              <a:gd name="connsiteX3" fmla="*/ 0 w 9144000"/>
              <a:gd name="connsiteY3" fmla="*/ 1995268 h 2442422"/>
              <a:gd name="connsiteX4" fmla="*/ 0 w 9144000"/>
              <a:gd name="connsiteY4" fmla="*/ 761553 h 2442422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08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879895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2961568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3010571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4274" h="3392193">
                <a:moveTo>
                  <a:pt x="0" y="1711324"/>
                </a:moveTo>
                <a:cubicBezTo>
                  <a:pt x="513708" y="3392193"/>
                  <a:pt x="5445303" y="0"/>
                  <a:pt x="9144000" y="1094402"/>
                </a:cubicBezTo>
                <a:cubicBezTo>
                  <a:pt x="9147425" y="1716791"/>
                  <a:pt x="9150849" y="2388182"/>
                  <a:pt x="9154274" y="3010571"/>
                </a:cubicBezTo>
                <a:lnTo>
                  <a:pt x="0" y="2945039"/>
                </a:lnTo>
                <a:lnTo>
                  <a:pt x="0" y="17113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9"/>
          <p:cNvSpPr>
            <a:spLocks/>
          </p:cNvSpPr>
          <p:nvPr userDrawn="1"/>
        </p:nvSpPr>
        <p:spPr bwMode="auto">
          <a:xfrm flipV="1">
            <a:off x="0" y="3048000"/>
            <a:ext cx="8839200" cy="3429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8"/>
          <p:cNvSpPr>
            <a:spLocks/>
          </p:cNvSpPr>
          <p:nvPr userDrawn="1"/>
        </p:nvSpPr>
        <p:spPr bwMode="auto">
          <a:xfrm flipV="1">
            <a:off x="-1" y="3021106"/>
            <a:ext cx="8334103" cy="3227294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alpha val="54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257174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860" y="4071942"/>
            <a:ext cx="6400800" cy="642942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FC4B-22B8-4746-B2EF-B420AC236334}" type="datetime1">
              <a:rPr lang="en-US" altLang="zh-CN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C7F9-4D82-4A74-BD56-27D434C216EA}" type="datetime1">
              <a:rPr lang="en-US" altLang="zh-CN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AB03-8F32-4368-BB2C-95CA7D9C33B7}" type="datetime1">
              <a:rPr lang="en-US" altLang="zh-CN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CD24-2A75-47BB-B45A-A00164F2A2BC}" type="datetime1">
              <a:rPr lang="en-US" altLang="zh-CN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01E0-BF3F-45DD-80E1-06B1219815F0}" type="datetime1">
              <a:rPr lang="en-US" altLang="zh-CN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5427-F641-4E8C-A596-C1E6B928C258}" type="datetime1">
              <a:rPr lang="en-US" altLang="zh-CN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E447-58B1-4296-A58E-E3C612033345}" type="datetime1">
              <a:rPr lang="en-US" altLang="zh-CN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9BD9-6125-4D71-A246-8FDEF2983FEF}" type="datetime1">
              <a:rPr lang="en-US" altLang="zh-CN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0788-DCC6-4B0D-AB17-FFF6365FB7FB}" type="datetime1">
              <a:rPr lang="en-US" altLang="zh-CN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CFA-BE93-4F2F-82F1-321681987932}" type="datetime1">
              <a:rPr lang="en-US" altLang="zh-CN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5943600"/>
            <a:ext cx="9154274" cy="1066800"/>
          </a:xfrm>
          <a:custGeom>
            <a:avLst/>
            <a:gdLst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9144000 w 9144000"/>
              <a:gd name="connsiteY2" fmla="*/ 3581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1 h 2349501"/>
              <a:gd name="connsiteX1" fmla="*/ 9144000 w 9144000"/>
              <a:gd name="connsiteY1" fmla="*/ 1 h 2349501"/>
              <a:gd name="connsiteX2" fmla="*/ 0 w 9144000"/>
              <a:gd name="connsiteY2" fmla="*/ 1905001 h 2349501"/>
              <a:gd name="connsiteX3" fmla="*/ 0 w 9144000"/>
              <a:gd name="connsiteY3" fmla="*/ 1 h 2349501"/>
              <a:gd name="connsiteX0" fmla="*/ 0 w 9144000"/>
              <a:gd name="connsiteY0" fmla="*/ 671286 h 3020786"/>
              <a:gd name="connsiteX1" fmla="*/ 9144000 w 9144000"/>
              <a:gd name="connsiteY1" fmla="*/ 671286 h 3020786"/>
              <a:gd name="connsiteX2" fmla="*/ 0 w 9144000"/>
              <a:gd name="connsiteY2" fmla="*/ 1905001 h 3020786"/>
              <a:gd name="connsiteX3" fmla="*/ 0 w 9144000"/>
              <a:gd name="connsiteY3" fmla="*/ 671286 h 3020786"/>
              <a:gd name="connsiteX0" fmla="*/ 0 w 9144000"/>
              <a:gd name="connsiteY0" fmla="*/ -1 h 2349499"/>
              <a:gd name="connsiteX1" fmla="*/ 9144000 w 9144000"/>
              <a:gd name="connsiteY1" fmla="*/ -1 h 2349499"/>
              <a:gd name="connsiteX2" fmla="*/ 0 w 9144000"/>
              <a:gd name="connsiteY2" fmla="*/ 1233714 h 2349499"/>
              <a:gd name="connsiteX3" fmla="*/ 0 w 9144000"/>
              <a:gd name="connsiteY3" fmla="*/ -1 h 2349499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233715 h 2349500"/>
              <a:gd name="connsiteX3" fmla="*/ 0 w 9144000"/>
              <a:gd name="connsiteY3" fmla="*/ 0 h 2349500"/>
              <a:gd name="connsiteX0" fmla="*/ 0 w 9144000"/>
              <a:gd name="connsiteY0" fmla="*/ 0 h 2181679"/>
              <a:gd name="connsiteX1" fmla="*/ 9144000 w 9144000"/>
              <a:gd name="connsiteY1" fmla="*/ 0 h 2181679"/>
              <a:gd name="connsiteX2" fmla="*/ 0 w 9144000"/>
              <a:gd name="connsiteY2" fmla="*/ 1233715 h 2181679"/>
              <a:gd name="connsiteX3" fmla="*/ 0 w 9144000"/>
              <a:gd name="connsiteY3" fmla="*/ 0 h 2181679"/>
              <a:gd name="connsiteX0" fmla="*/ 0 w 9144000"/>
              <a:gd name="connsiteY0" fmla="*/ 0 h 2237619"/>
              <a:gd name="connsiteX1" fmla="*/ 9144000 w 9144000"/>
              <a:gd name="connsiteY1" fmla="*/ 0 h 2237619"/>
              <a:gd name="connsiteX2" fmla="*/ 0 w 9144000"/>
              <a:gd name="connsiteY2" fmla="*/ 1233715 h 2237619"/>
              <a:gd name="connsiteX3" fmla="*/ 0 w 9144000"/>
              <a:gd name="connsiteY3" fmla="*/ 0 h 2237619"/>
              <a:gd name="connsiteX0" fmla="*/ 0 w 10439400"/>
              <a:gd name="connsiteY0" fmla="*/ 0 h 1432615"/>
              <a:gd name="connsiteX1" fmla="*/ 9144000 w 10439400"/>
              <a:gd name="connsiteY1" fmla="*/ 0 h 1432615"/>
              <a:gd name="connsiteX2" fmla="*/ 7772400 w 10439400"/>
              <a:gd name="connsiteY2" fmla="*/ 1193397 h 1432615"/>
              <a:gd name="connsiteX3" fmla="*/ 0 w 10439400"/>
              <a:gd name="connsiteY3" fmla="*/ 1233715 h 1432615"/>
              <a:gd name="connsiteX4" fmla="*/ 0 w 10439400"/>
              <a:gd name="connsiteY4" fmla="*/ 0 h 1432615"/>
              <a:gd name="connsiteX0" fmla="*/ 0 w 10668000"/>
              <a:gd name="connsiteY0" fmla="*/ 0 h 1846539"/>
              <a:gd name="connsiteX1" fmla="*/ 9144000 w 10668000"/>
              <a:gd name="connsiteY1" fmla="*/ 0 h 1846539"/>
              <a:gd name="connsiteX2" fmla="*/ 9144000 w 10668000"/>
              <a:gd name="connsiteY2" fmla="*/ 1640920 h 1846539"/>
              <a:gd name="connsiteX3" fmla="*/ 0 w 10668000"/>
              <a:gd name="connsiteY3" fmla="*/ 1233715 h 1846539"/>
              <a:gd name="connsiteX4" fmla="*/ 0 w 10668000"/>
              <a:gd name="connsiteY4" fmla="*/ 0 h 1846539"/>
              <a:gd name="connsiteX0" fmla="*/ 0 w 10668000"/>
              <a:gd name="connsiteY0" fmla="*/ 234984 h 2081523"/>
              <a:gd name="connsiteX1" fmla="*/ 9144000 w 10668000"/>
              <a:gd name="connsiteY1" fmla="*/ 234984 h 2081523"/>
              <a:gd name="connsiteX2" fmla="*/ 9144000 w 10668000"/>
              <a:gd name="connsiteY2" fmla="*/ 1875904 h 2081523"/>
              <a:gd name="connsiteX3" fmla="*/ 0 w 10668000"/>
              <a:gd name="connsiteY3" fmla="*/ 1468699 h 2081523"/>
              <a:gd name="connsiteX4" fmla="*/ 0 w 10668000"/>
              <a:gd name="connsiteY4" fmla="*/ 234984 h 2081523"/>
              <a:gd name="connsiteX0" fmla="*/ 0 w 9144000"/>
              <a:gd name="connsiteY0" fmla="*/ 234983 h 2081522"/>
              <a:gd name="connsiteX1" fmla="*/ 9144000 w 9144000"/>
              <a:gd name="connsiteY1" fmla="*/ 234983 h 2081522"/>
              <a:gd name="connsiteX2" fmla="*/ 9144000 w 9144000"/>
              <a:gd name="connsiteY2" fmla="*/ 1875903 h 2081522"/>
              <a:gd name="connsiteX3" fmla="*/ 0 w 9144000"/>
              <a:gd name="connsiteY3" fmla="*/ 1468698 h 2081522"/>
              <a:gd name="connsiteX4" fmla="*/ 0 w 9144000"/>
              <a:gd name="connsiteY4" fmla="*/ 234983 h 2081522"/>
              <a:gd name="connsiteX0" fmla="*/ 0 w 9144000"/>
              <a:gd name="connsiteY0" fmla="*/ 730583 h 2577122"/>
              <a:gd name="connsiteX1" fmla="*/ 4940300 w 9144000"/>
              <a:gd name="connsiteY1" fmla="*/ 0 h 2577122"/>
              <a:gd name="connsiteX2" fmla="*/ 9144000 w 9144000"/>
              <a:gd name="connsiteY2" fmla="*/ 730583 h 2577122"/>
              <a:gd name="connsiteX3" fmla="*/ 9144000 w 9144000"/>
              <a:gd name="connsiteY3" fmla="*/ 2371503 h 2577122"/>
              <a:gd name="connsiteX4" fmla="*/ 0 w 9144000"/>
              <a:gd name="connsiteY4" fmla="*/ 1964298 h 2577122"/>
              <a:gd name="connsiteX5" fmla="*/ 0 w 9144000"/>
              <a:gd name="connsiteY5" fmla="*/ 730583 h 2577122"/>
              <a:gd name="connsiteX0" fmla="*/ 0 w 9144000"/>
              <a:gd name="connsiteY0" fmla="*/ 730583 h 2163196"/>
              <a:gd name="connsiteX1" fmla="*/ 4940300 w 9144000"/>
              <a:gd name="connsiteY1" fmla="*/ 0 h 2163196"/>
              <a:gd name="connsiteX2" fmla="*/ 9144000 w 9144000"/>
              <a:gd name="connsiteY2" fmla="*/ 730583 h 2163196"/>
              <a:gd name="connsiteX3" fmla="*/ 9144000 w 9144000"/>
              <a:gd name="connsiteY3" fmla="*/ 1598367 h 2163196"/>
              <a:gd name="connsiteX4" fmla="*/ 0 w 9144000"/>
              <a:gd name="connsiteY4" fmla="*/ 1964298 h 2163196"/>
              <a:gd name="connsiteX5" fmla="*/ 0 w 9144000"/>
              <a:gd name="connsiteY5" fmla="*/ 730583 h 2163196"/>
              <a:gd name="connsiteX0" fmla="*/ 0 w 9144000"/>
              <a:gd name="connsiteY0" fmla="*/ 913051 h 2345664"/>
              <a:gd name="connsiteX1" fmla="*/ 4940300 w 9144000"/>
              <a:gd name="connsiteY1" fmla="*/ 182468 h 2345664"/>
              <a:gd name="connsiteX2" fmla="*/ 9144000 w 9144000"/>
              <a:gd name="connsiteY2" fmla="*/ 296129 h 2345664"/>
              <a:gd name="connsiteX3" fmla="*/ 9144000 w 9144000"/>
              <a:gd name="connsiteY3" fmla="*/ 1780835 h 2345664"/>
              <a:gd name="connsiteX4" fmla="*/ 0 w 9144000"/>
              <a:gd name="connsiteY4" fmla="*/ 2146766 h 2345664"/>
              <a:gd name="connsiteX5" fmla="*/ 0 w 9144000"/>
              <a:gd name="connsiteY5" fmla="*/ 913051 h 2345664"/>
              <a:gd name="connsiteX0" fmla="*/ 0 w 9144000"/>
              <a:gd name="connsiteY0" fmla="*/ 833404 h 2266017"/>
              <a:gd name="connsiteX1" fmla="*/ 4940300 w 9144000"/>
              <a:gd name="connsiteY1" fmla="*/ 102821 h 2266017"/>
              <a:gd name="connsiteX2" fmla="*/ 9144000 w 9144000"/>
              <a:gd name="connsiteY2" fmla="*/ 216482 h 2266017"/>
              <a:gd name="connsiteX3" fmla="*/ 9144000 w 9144000"/>
              <a:gd name="connsiteY3" fmla="*/ 1701188 h 2266017"/>
              <a:gd name="connsiteX4" fmla="*/ 0 w 9144000"/>
              <a:gd name="connsiteY4" fmla="*/ 2067119 h 2266017"/>
              <a:gd name="connsiteX5" fmla="*/ 0 w 9144000"/>
              <a:gd name="connsiteY5" fmla="*/ 833404 h 2266017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761553 h 2194166"/>
              <a:gd name="connsiteX1" fmla="*/ 9144000 w 9144000"/>
              <a:gd name="connsiteY1" fmla="*/ 144631 h 2194166"/>
              <a:gd name="connsiteX2" fmla="*/ 9144000 w 9144000"/>
              <a:gd name="connsiteY2" fmla="*/ 1629337 h 2194166"/>
              <a:gd name="connsiteX3" fmla="*/ 0 w 9144000"/>
              <a:gd name="connsiteY3" fmla="*/ 1995268 h 2194166"/>
              <a:gd name="connsiteX4" fmla="*/ 0 w 9144000"/>
              <a:gd name="connsiteY4" fmla="*/ 761553 h 2194166"/>
              <a:gd name="connsiteX0" fmla="*/ 0 w 9144000"/>
              <a:gd name="connsiteY0" fmla="*/ 761553 h 2442422"/>
              <a:gd name="connsiteX1" fmla="*/ 9144000 w 9144000"/>
              <a:gd name="connsiteY1" fmla="*/ 144631 h 2442422"/>
              <a:gd name="connsiteX2" fmla="*/ 9144000 w 9144000"/>
              <a:gd name="connsiteY2" fmla="*/ 1629337 h 2442422"/>
              <a:gd name="connsiteX3" fmla="*/ 0 w 9144000"/>
              <a:gd name="connsiteY3" fmla="*/ 1995268 h 2442422"/>
              <a:gd name="connsiteX4" fmla="*/ 0 w 9144000"/>
              <a:gd name="connsiteY4" fmla="*/ 761553 h 2442422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08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879895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2961568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3010571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4274" h="3392193">
                <a:moveTo>
                  <a:pt x="0" y="1711324"/>
                </a:moveTo>
                <a:cubicBezTo>
                  <a:pt x="513708" y="3392193"/>
                  <a:pt x="5445303" y="0"/>
                  <a:pt x="9144000" y="1094402"/>
                </a:cubicBezTo>
                <a:cubicBezTo>
                  <a:pt x="9147425" y="1716791"/>
                  <a:pt x="9150849" y="2388182"/>
                  <a:pt x="9154274" y="3010571"/>
                </a:cubicBezTo>
                <a:lnTo>
                  <a:pt x="0" y="2945039"/>
                </a:lnTo>
                <a:lnTo>
                  <a:pt x="0" y="17113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0" y="3048000"/>
            <a:ext cx="8839200" cy="3429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11D5E-991B-4C47-886B-3ADCBB4C9CC5}" type="datetime1">
              <a:rPr lang="en-US" altLang="zh-CN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H="1">
            <a:off x="1143000" y="-762000"/>
            <a:ext cx="8001000" cy="25908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 flipH="1">
            <a:off x="1600200" y="-762000"/>
            <a:ext cx="7543800" cy="24384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 flipV="1">
            <a:off x="-1" y="3021106"/>
            <a:ext cx="8334103" cy="3227294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alpha val="54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Business Communication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accent3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NShuang1994/Patient-Information-Syste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2514600"/>
            <a:ext cx="8427230" cy="53035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Microsoft YaHei" pitchFamily="34" charset="-122"/>
                <a:ea typeface="Microsoft YaHei" pitchFamily="34" charset="-122"/>
              </a:rPr>
              <a:t>Patient Information System</a:t>
            </a:r>
            <a:endParaRPr lang="en-US" sz="48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19793" y="5029200"/>
            <a:ext cx="7135166" cy="53035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Asteroid 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Data 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59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Public datasets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/>
              <a:t>The </a:t>
            </a:r>
            <a:r>
              <a:rPr lang="en-US" altLang="zh-CN" sz="2000" dirty="0" err="1"/>
              <a:t>OpenMRS</a:t>
            </a:r>
            <a:r>
              <a:rPr lang="en-US" altLang="zh-CN" sz="2000" dirty="0"/>
              <a:t> demo dataset</a:t>
            </a:r>
          </a:p>
          <a:p>
            <a:pPr lvl="2"/>
            <a:r>
              <a:rPr lang="en-US" altLang="zh-CN" sz="1600" dirty="0"/>
              <a:t>Used by the </a:t>
            </a:r>
            <a:r>
              <a:rPr lang="en-US" altLang="zh-CN" sz="1600" dirty="0" err="1"/>
              <a:t>OpenMRS</a:t>
            </a:r>
            <a:r>
              <a:rPr lang="en-US" altLang="zh-CN" sz="1600" dirty="0"/>
              <a:t> project, but lacking of  doctors’ order data.</a:t>
            </a:r>
          </a:p>
          <a:p>
            <a:pPr lvl="2"/>
            <a:endParaRPr lang="en-US" altLang="zh-CN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2781300"/>
            <a:ext cx="5274310" cy="3575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0" y="1768373"/>
            <a:ext cx="8400000" cy="40761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905" y="1286994"/>
            <a:ext cx="6923809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62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Database Optimization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417638"/>
            <a:ext cx="807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Triggers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Automatically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updating the number of people in 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  different </a:t>
            </a:r>
            <a:r>
              <a:rPr lang="en-US" altLang="zh-CN" sz="2400" dirty="0" err="1">
                <a:solidFill>
                  <a:schemeClr val="accent3">
                    <a:lumMod val="75000"/>
                  </a:schemeClr>
                </a:solidFill>
              </a:rPr>
              <a:t>speciality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 departments 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keep the integrity 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constraints (Enable foreign key check)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Indexes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Primary keys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Frequently used attributes: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email in 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</a:rPr>
              <a:t>tb_doctors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/ 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</a:rPr>
              <a:t>tb_nurses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</a:rPr>
              <a:t>tb_patients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Attention: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Never add indexes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to frequently updated 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attributes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226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Database Optimization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417638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Views 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provide the outbound service considering the security issues. 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Three views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14" y="2987298"/>
            <a:ext cx="7228571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68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Database Optimization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-228600" y="1388974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Three views</a:t>
            </a: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en-US" altLang="zh-CN" sz="2400" dirty="0" err="1">
                <a:solidFill>
                  <a:schemeClr val="accent3">
                    <a:lumMod val="75000"/>
                  </a:schemeClr>
                </a:solidFill>
              </a:rPr>
              <a:t>clinical_process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8132"/>
            <a:ext cx="8915400" cy="61831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215900" y="2531974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CN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en-US" altLang="zh-CN" sz="2400" dirty="0" err="1">
                <a:solidFill>
                  <a:schemeClr val="accent3">
                    <a:lumMod val="75000"/>
                  </a:schemeClr>
                </a:solidFill>
              </a:rPr>
              <a:t>epide_analysis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394174"/>
            <a:ext cx="7790476" cy="7428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254000" y="3849606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CN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en-US" altLang="zh-CN" sz="2400" dirty="0" err="1">
                <a:solidFill>
                  <a:schemeClr val="accent3">
                    <a:lumMod val="75000"/>
                  </a:schemeClr>
                </a:solidFill>
              </a:rPr>
              <a:t>treatment_eval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90" y="4963242"/>
            <a:ext cx="8847619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56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533400" y="685800"/>
            <a:ext cx="43397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Web Design &amp; System demo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14400" y="1524000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</a:rPr>
              <a:t>Development Environment:</a:t>
            </a:r>
          </a:p>
          <a:p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</a:rPr>
              <a:t>PHP + </a:t>
            </a:r>
            <a:r>
              <a:rPr lang="en-US" altLang="zh-CN" sz="2000" dirty="0" err="1" smtClean="0">
                <a:solidFill>
                  <a:schemeClr val="accent3">
                    <a:lumMod val="75000"/>
                  </a:schemeClr>
                </a:solidFill>
              </a:rPr>
              <a:t>Mysql</a:t>
            </a:r>
            <a:endParaRPr lang="zh-CN" alt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86000" y="2819400"/>
            <a:ext cx="563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chemeClr val="accent3">
                    <a:lumMod val="75000"/>
                  </a:schemeClr>
                </a:solidFill>
              </a:rPr>
              <a:t>Demo </a:t>
            </a:r>
            <a:r>
              <a:rPr lang="en-US" altLang="zh-CN" sz="9600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zh-CN" altLang="en-US" sz="9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237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0837" y="1981200"/>
            <a:ext cx="4114800" cy="1676400"/>
          </a:xfrm>
        </p:spPr>
        <p:txBody>
          <a:bodyPr>
            <a:noAutofit/>
          </a:bodyPr>
          <a:lstStyle/>
          <a:p>
            <a:r>
              <a:rPr lang="en-US" altLang="zh-CN" sz="9600" dirty="0" smtClean="0"/>
              <a:t>Thanks</a:t>
            </a:r>
            <a:br>
              <a:rPr lang="en-US" altLang="zh-CN" sz="9600" dirty="0" smtClean="0"/>
            </a:br>
            <a:r>
              <a:rPr lang="en-US" altLang="zh-CN" sz="9600" dirty="0" smtClean="0"/>
              <a:t>Q &amp; A</a:t>
            </a:r>
            <a:endParaRPr lang="zh-CN" altLang="en-US" sz="9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9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419599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zh-CN" dirty="0" smtClean="0"/>
              <a:t>Project </a:t>
            </a:r>
            <a:r>
              <a:rPr lang="en-US" altLang="zh-CN" dirty="0" smtClean="0"/>
              <a:t>review</a:t>
            </a: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Requirement Review</a:t>
            </a: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Design Cycle Review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zh-CN" dirty="0" smtClean="0"/>
              <a:t>Database Design </a:t>
            </a:r>
          </a:p>
          <a:p>
            <a:pPr marL="857250" lvl="2" indent="-4572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Logical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design</a:t>
            </a: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zh-CN" dirty="0"/>
              <a:t>Data </a:t>
            </a:r>
            <a:r>
              <a:rPr lang="en-US" altLang="zh-CN" dirty="0" smtClean="0"/>
              <a:t>sources</a:t>
            </a:r>
            <a:endParaRPr lang="en-US" altLang="zh-CN" dirty="0" smtClean="0"/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zh-CN" dirty="0" smtClean="0"/>
              <a:t>Database Optimization</a:t>
            </a:r>
            <a:endParaRPr lang="en-US" altLang="zh-CN" dirty="0"/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zh-CN" dirty="0" smtClean="0"/>
              <a:t>Web Design &amp; System demo</a:t>
            </a:r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Project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648199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zh-CN" dirty="0" smtClean="0"/>
              <a:t>Problem Statement </a:t>
            </a: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en-US" altLang="zh-CN" dirty="0" smtClean="0"/>
              <a:t>Maintain the patient information in the hospital </a:t>
            </a: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zh-CN" dirty="0" smtClean="0"/>
              <a:t>Purpose</a:t>
            </a: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Treatment reference &amp;</a:t>
            </a:r>
            <a:r>
              <a:rPr lang="zh-CN" altLang="en-US" dirty="0"/>
              <a:t> </a:t>
            </a:r>
            <a:r>
              <a:rPr lang="en-US" altLang="zh-CN" dirty="0" smtClean="0"/>
              <a:t>evaluation </a:t>
            </a: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zh-CN" dirty="0" smtClean="0"/>
              <a:t>Potential </a:t>
            </a:r>
            <a:r>
              <a:rPr lang="en-US" altLang="zh-CN" dirty="0" smtClean="0"/>
              <a:t>Customer</a:t>
            </a: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en-US" altLang="zh-CN" dirty="0" smtClean="0"/>
              <a:t>Doctors, Nurses</a:t>
            </a:r>
            <a:r>
              <a:rPr lang="en-US" altLang="zh-CN" dirty="0"/>
              <a:t>, </a:t>
            </a:r>
            <a:r>
              <a:rPr lang="en-US" altLang="zh-CN" dirty="0" smtClean="0"/>
              <a:t>Patients</a:t>
            </a:r>
            <a:r>
              <a:rPr lang="en-US" altLang="zh-CN" dirty="0"/>
              <a:t>, </a:t>
            </a:r>
            <a:r>
              <a:rPr lang="en-US" altLang="zh-CN" dirty="0" smtClean="0"/>
              <a:t>and Researchers</a:t>
            </a:r>
            <a:r>
              <a:rPr lang="en-US" altLang="zh-CN" dirty="0"/>
              <a:t>.</a:t>
            </a:r>
          </a:p>
          <a:p>
            <a:pPr marL="857250" lvl="1" indent="-4572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0" indent="0" algn="l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2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7510" y="1828800"/>
            <a:ext cx="7162800" cy="3429000"/>
          </a:xfrm>
        </p:spPr>
        <p:txBody>
          <a:bodyPr>
            <a:noAutofit/>
          </a:bodyPr>
          <a:lstStyle/>
          <a:p>
            <a:pPr algn="l"/>
            <a:r>
              <a:rPr lang="en-US" altLang="zh-CN" sz="6000" dirty="0" smtClean="0"/>
              <a:t>Design Cycle Review </a:t>
            </a:r>
            <a:r>
              <a:rPr lang="en-US" altLang="zh-CN" sz="6000" dirty="0"/>
              <a:t/>
            </a:r>
            <a:br>
              <a:rPr lang="en-US" altLang="zh-CN" sz="6000" dirty="0"/>
            </a:br>
            <a:endParaRPr lang="zh-CN" altLang="en-US" sz="6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7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286000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E-R diagram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Our work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83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59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02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5146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Logical Design: EER(Our work)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1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217" y="0"/>
            <a:ext cx="5603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36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/>
              <a:t>Database Schema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533400" y="16002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err="1" smtClean="0"/>
              <a:t>Github</a:t>
            </a:r>
            <a:r>
              <a:rPr lang="en-US" altLang="zh-CN" sz="2400" dirty="0" smtClean="0"/>
              <a:t> Link: </a:t>
            </a:r>
          </a:p>
          <a:p>
            <a:pPr lvl="1"/>
            <a:r>
              <a:rPr lang="en-US" altLang="zh-CN" sz="2400" dirty="0" smtClean="0">
                <a:hlinkClick r:id="rId3"/>
              </a:rPr>
              <a:t>https</a:t>
            </a:r>
            <a:r>
              <a:rPr lang="en-US" altLang="zh-CN" sz="2400" dirty="0">
                <a:hlinkClick r:id="rId3"/>
              </a:rPr>
              <a:t>://github.com/CHENShuang1994/Patient-Information-System</a:t>
            </a:r>
            <a:r>
              <a:rPr lang="en-US" altLang="zh-CN" sz="2400" dirty="0" smtClean="0">
                <a:hlinkClick r:id="rId3"/>
              </a:rPr>
              <a:t>/</a:t>
            </a:r>
            <a:r>
              <a:rPr lang="en-US" altLang="zh-CN" sz="2400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zh-CN" sz="2400" dirty="0"/>
          </a:p>
          <a:p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" y="2713365"/>
            <a:ext cx="6452877" cy="2209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097338"/>
            <a:ext cx="6720998" cy="25524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0" y="2340538"/>
            <a:ext cx="6400000" cy="45047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9986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"/>
</p:tagLst>
</file>

<file path=ppt/theme/theme1.xml><?xml version="1.0" encoding="utf-8"?>
<a:theme xmlns:a="http://schemas.openxmlformats.org/drawingml/2006/main" name="BusDsgSld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定义 109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D267936-D6B8-445C-B3C1-6EBD39F58C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商业设计幻灯片（绛紫波形设计）</Template>
  <TotalTime>257</TotalTime>
  <Words>189</Words>
  <Application>Microsoft Office PowerPoint</Application>
  <PresentationFormat>全屏显示(4:3)</PresentationFormat>
  <Paragraphs>72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Microsoft YaHei</vt:lpstr>
      <vt:lpstr>Arial</vt:lpstr>
      <vt:lpstr>Calibri</vt:lpstr>
      <vt:lpstr>Times New Roman</vt:lpstr>
      <vt:lpstr>Wingdings</vt:lpstr>
      <vt:lpstr>BusDsgSld</vt:lpstr>
      <vt:lpstr>Patient Information System</vt:lpstr>
      <vt:lpstr>Outline</vt:lpstr>
      <vt:lpstr>Project review</vt:lpstr>
      <vt:lpstr>Design Cycle Review  </vt:lpstr>
      <vt:lpstr>E-R diagram： Our work </vt:lpstr>
      <vt:lpstr>PowerPoint 演示文稿</vt:lpstr>
      <vt:lpstr>Logical Design: EER(Our work)</vt:lpstr>
      <vt:lpstr>PowerPoint 演示文稿</vt:lpstr>
      <vt:lpstr>Database Schema</vt:lpstr>
      <vt:lpstr>Data Sources</vt:lpstr>
      <vt:lpstr>Database Optimization</vt:lpstr>
      <vt:lpstr>Database Optimization</vt:lpstr>
      <vt:lpstr>Database Optimization</vt:lpstr>
      <vt:lpstr>PowerPoint 演示文稿</vt:lpstr>
      <vt:lpstr>Thanks 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Richard Chen</dc:creator>
  <cp:keywords/>
  <cp:lastModifiedBy>Richard Chen</cp:lastModifiedBy>
  <cp:revision>247</cp:revision>
  <dcterms:created xsi:type="dcterms:W3CDTF">2016-04-29T12:25:43Z</dcterms:created>
  <dcterms:modified xsi:type="dcterms:W3CDTF">2016-05-25T15:28:40Z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TC103852699990</vt:lpwstr>
  </property>
</Properties>
</file>