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4" r:id="rId4"/>
    <p:sldMasterId id="2147483686" r:id="rId5"/>
    <p:sldMasterId id="2147483698" r:id="rId6"/>
    <p:sldMasterId id="2147483710" r:id="rId7"/>
    <p:sldMasterId id="2147483722" r:id="rId8"/>
  </p:sldMasterIdLst>
  <p:notesMasterIdLst>
    <p:notesMasterId r:id="rId11"/>
  </p:notesMasterIdLst>
  <p:handoutMasterIdLst>
    <p:handoutMasterId r:id="rId138"/>
  </p:handoutMasterIdLst>
  <p:sldIdLst>
    <p:sldId id="357" r:id="rId9"/>
    <p:sldId id="358" r:id="rId10"/>
    <p:sldId id="359" r:id="rId12"/>
    <p:sldId id="325" r:id="rId13"/>
    <p:sldId id="317" r:id="rId14"/>
    <p:sldId id="318" r:id="rId15"/>
    <p:sldId id="328" r:id="rId16"/>
    <p:sldId id="362" r:id="rId17"/>
    <p:sldId id="363" r:id="rId18"/>
    <p:sldId id="364" r:id="rId19"/>
    <p:sldId id="346" r:id="rId20"/>
    <p:sldId id="347" r:id="rId21"/>
    <p:sldId id="568" r:id="rId22"/>
    <p:sldId id="569" r:id="rId23"/>
    <p:sldId id="570" r:id="rId24"/>
    <p:sldId id="571" r:id="rId25"/>
    <p:sldId id="348" r:id="rId26"/>
    <p:sldId id="355" r:id="rId27"/>
    <p:sldId id="356" r:id="rId28"/>
    <p:sldId id="365" r:id="rId29"/>
    <p:sldId id="349" r:id="rId30"/>
    <p:sldId id="320" r:id="rId31"/>
    <p:sldId id="366" r:id="rId32"/>
    <p:sldId id="351" r:id="rId33"/>
    <p:sldId id="369" r:id="rId34"/>
    <p:sldId id="353" r:id="rId35"/>
    <p:sldId id="370" r:id="rId36"/>
    <p:sldId id="354" r:id="rId37"/>
    <p:sldId id="420" r:id="rId38"/>
    <p:sldId id="398" r:id="rId39"/>
    <p:sldId id="572" r:id="rId40"/>
    <p:sldId id="402" r:id="rId41"/>
    <p:sldId id="403" r:id="rId42"/>
    <p:sldId id="573" r:id="rId43"/>
    <p:sldId id="404" r:id="rId44"/>
    <p:sldId id="407" r:id="rId45"/>
    <p:sldId id="409" r:id="rId46"/>
    <p:sldId id="410" r:id="rId47"/>
    <p:sldId id="411" r:id="rId48"/>
    <p:sldId id="576" r:id="rId49"/>
    <p:sldId id="412" r:id="rId50"/>
    <p:sldId id="780" r:id="rId51"/>
    <p:sldId id="414" r:id="rId52"/>
    <p:sldId id="577" r:id="rId53"/>
    <p:sldId id="431" r:id="rId54"/>
    <p:sldId id="428" r:id="rId55"/>
    <p:sldId id="434" r:id="rId56"/>
    <p:sldId id="435" r:id="rId57"/>
    <p:sldId id="437" r:id="rId58"/>
    <p:sldId id="681" r:id="rId59"/>
    <p:sldId id="682" r:id="rId60"/>
    <p:sldId id="684" r:id="rId61"/>
    <p:sldId id="439" r:id="rId62"/>
    <p:sldId id="440" r:id="rId63"/>
    <p:sldId id="441" r:id="rId64"/>
    <p:sldId id="442" r:id="rId65"/>
    <p:sldId id="443" r:id="rId66"/>
    <p:sldId id="444" r:id="rId67"/>
    <p:sldId id="445" r:id="rId68"/>
    <p:sldId id="446" r:id="rId69"/>
    <p:sldId id="579" r:id="rId70"/>
    <p:sldId id="580" r:id="rId71"/>
    <p:sldId id="449" r:id="rId72"/>
    <p:sldId id="468" r:id="rId73"/>
    <p:sldId id="469" r:id="rId74"/>
    <p:sldId id="470" r:id="rId75"/>
    <p:sldId id="471" r:id="rId76"/>
    <p:sldId id="472" r:id="rId77"/>
    <p:sldId id="473" r:id="rId78"/>
    <p:sldId id="474" r:id="rId79"/>
    <p:sldId id="475" r:id="rId80"/>
    <p:sldId id="480" r:id="rId81"/>
    <p:sldId id="482" r:id="rId82"/>
    <p:sldId id="483" r:id="rId83"/>
    <p:sldId id="484" r:id="rId84"/>
    <p:sldId id="485" r:id="rId85"/>
    <p:sldId id="486" r:id="rId86"/>
    <p:sldId id="487" r:id="rId87"/>
    <p:sldId id="488" r:id="rId88"/>
    <p:sldId id="489" r:id="rId89"/>
    <p:sldId id="490" r:id="rId90"/>
    <p:sldId id="683" r:id="rId91"/>
    <p:sldId id="494" r:id="rId92"/>
    <p:sldId id="495" r:id="rId93"/>
    <p:sldId id="497" r:id="rId94"/>
    <p:sldId id="498" r:id="rId95"/>
    <p:sldId id="499" r:id="rId96"/>
    <p:sldId id="686" r:id="rId97"/>
    <p:sldId id="500" r:id="rId98"/>
    <p:sldId id="501" r:id="rId99"/>
    <p:sldId id="502" r:id="rId100"/>
    <p:sldId id="504" r:id="rId101"/>
    <p:sldId id="505" r:id="rId102"/>
    <p:sldId id="506" r:id="rId103"/>
    <p:sldId id="507" r:id="rId104"/>
    <p:sldId id="582" r:id="rId105"/>
    <p:sldId id="583" r:id="rId106"/>
    <p:sldId id="584" r:id="rId107"/>
    <p:sldId id="585" r:id="rId108"/>
    <p:sldId id="586" r:id="rId109"/>
    <p:sldId id="587" r:id="rId110"/>
    <p:sldId id="588" r:id="rId111"/>
    <p:sldId id="589" r:id="rId112"/>
    <p:sldId id="590" r:id="rId113"/>
    <p:sldId id="591" r:id="rId114"/>
    <p:sldId id="529" r:id="rId115"/>
    <p:sldId id="532" r:id="rId116"/>
    <p:sldId id="533" r:id="rId117"/>
    <p:sldId id="534" r:id="rId118"/>
    <p:sldId id="761" r:id="rId119"/>
    <p:sldId id="537" r:id="rId120"/>
    <p:sldId id="538" r:id="rId121"/>
    <p:sldId id="539" r:id="rId122"/>
    <p:sldId id="540" r:id="rId123"/>
    <p:sldId id="544" r:id="rId124"/>
    <p:sldId id="551" r:id="rId125"/>
    <p:sldId id="552" r:id="rId126"/>
    <p:sldId id="553" r:id="rId127"/>
    <p:sldId id="554" r:id="rId128"/>
    <p:sldId id="592" r:id="rId129"/>
    <p:sldId id="593" r:id="rId130"/>
    <p:sldId id="594" r:id="rId131"/>
    <p:sldId id="567" r:id="rId132"/>
    <p:sldId id="595" r:id="rId133"/>
    <p:sldId id="596" r:id="rId134"/>
    <p:sldId id="597" r:id="rId135"/>
    <p:sldId id="598" r:id="rId136"/>
    <p:sldId id="599" r:id="rId137"/>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华为2019" initials="华"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CC"/>
    <a:srgbClr val="009900"/>
    <a:srgbClr val="EAEAEA"/>
    <a:srgbClr val="969696"/>
    <a:srgbClr val="0033CC"/>
    <a:srgbClr val="00FF99"/>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63"/>
    <p:restoredTop sz="94682"/>
  </p:normalViewPr>
  <p:slideViewPr>
    <p:cSldViewPr showGuides="1">
      <p:cViewPr varScale="1">
        <p:scale>
          <a:sx n="70" d="100"/>
          <a:sy n="70" d="100"/>
        </p:scale>
        <p:origin x="-1380" y="-90"/>
      </p:cViewPr>
      <p:guideLst>
        <p:guide orient="horz" pos="2880"/>
        <p:guide pos="2105"/>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2136"/>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0.xml"/><Relationship Id="rId98" Type="http://schemas.openxmlformats.org/officeDocument/2006/relationships/slide" Target="slides/slide89.xml"/><Relationship Id="rId97" Type="http://schemas.openxmlformats.org/officeDocument/2006/relationships/slide" Target="slides/slide88.xml"/><Relationship Id="rId96" Type="http://schemas.openxmlformats.org/officeDocument/2006/relationships/slide" Target="slides/slide87.xml"/><Relationship Id="rId95" Type="http://schemas.openxmlformats.org/officeDocument/2006/relationships/slide" Target="slides/slide86.xml"/><Relationship Id="rId94" Type="http://schemas.openxmlformats.org/officeDocument/2006/relationships/slide" Target="slides/slide85.xml"/><Relationship Id="rId93" Type="http://schemas.openxmlformats.org/officeDocument/2006/relationships/slide" Target="slides/slide84.xml"/><Relationship Id="rId92" Type="http://schemas.openxmlformats.org/officeDocument/2006/relationships/slide" Target="slides/slide83.xml"/><Relationship Id="rId91" Type="http://schemas.openxmlformats.org/officeDocument/2006/relationships/slide" Target="slides/slide82.xml"/><Relationship Id="rId90" Type="http://schemas.openxmlformats.org/officeDocument/2006/relationships/slide" Target="slides/slide81.xml"/><Relationship Id="rId9" Type="http://schemas.openxmlformats.org/officeDocument/2006/relationships/slide" Target="slides/slide1.xml"/><Relationship Id="rId89" Type="http://schemas.openxmlformats.org/officeDocument/2006/relationships/slide" Target="slides/slide80.xml"/><Relationship Id="rId88" Type="http://schemas.openxmlformats.org/officeDocument/2006/relationships/slide" Target="slides/slide79.xml"/><Relationship Id="rId87" Type="http://schemas.openxmlformats.org/officeDocument/2006/relationships/slide" Target="slides/slide78.xml"/><Relationship Id="rId86" Type="http://schemas.openxmlformats.org/officeDocument/2006/relationships/slide" Target="slides/slide77.xml"/><Relationship Id="rId85" Type="http://schemas.openxmlformats.org/officeDocument/2006/relationships/slide" Target="slides/slide76.xml"/><Relationship Id="rId84" Type="http://schemas.openxmlformats.org/officeDocument/2006/relationships/slide" Target="slides/slide75.xml"/><Relationship Id="rId83" Type="http://schemas.openxmlformats.org/officeDocument/2006/relationships/slide" Target="slides/slide74.xml"/><Relationship Id="rId82" Type="http://schemas.openxmlformats.org/officeDocument/2006/relationships/slide" Target="slides/slide73.xml"/><Relationship Id="rId81" Type="http://schemas.openxmlformats.org/officeDocument/2006/relationships/slide" Target="slides/slide72.xml"/><Relationship Id="rId80" Type="http://schemas.openxmlformats.org/officeDocument/2006/relationships/slide" Target="slides/slide71.xml"/><Relationship Id="rId8" Type="http://schemas.openxmlformats.org/officeDocument/2006/relationships/slideMaster" Target="slideMasters/slideMaster7.xml"/><Relationship Id="rId79" Type="http://schemas.openxmlformats.org/officeDocument/2006/relationships/slide" Target="slides/slide70.xml"/><Relationship Id="rId78" Type="http://schemas.openxmlformats.org/officeDocument/2006/relationships/slide" Target="slides/slide69.xml"/><Relationship Id="rId77" Type="http://schemas.openxmlformats.org/officeDocument/2006/relationships/slide" Target="slides/slide68.xml"/><Relationship Id="rId76" Type="http://schemas.openxmlformats.org/officeDocument/2006/relationships/slide" Target="slides/slide67.xml"/><Relationship Id="rId75" Type="http://schemas.openxmlformats.org/officeDocument/2006/relationships/slide" Target="slides/slide66.xml"/><Relationship Id="rId74" Type="http://schemas.openxmlformats.org/officeDocument/2006/relationships/slide" Target="slides/slide65.xml"/><Relationship Id="rId73" Type="http://schemas.openxmlformats.org/officeDocument/2006/relationships/slide" Target="slides/slide64.xml"/><Relationship Id="rId72" Type="http://schemas.openxmlformats.org/officeDocument/2006/relationships/slide" Target="slides/slide63.xml"/><Relationship Id="rId71" Type="http://schemas.openxmlformats.org/officeDocument/2006/relationships/slide" Target="slides/slide62.xml"/><Relationship Id="rId70" Type="http://schemas.openxmlformats.org/officeDocument/2006/relationships/slide" Target="slides/slide61.xml"/><Relationship Id="rId7" Type="http://schemas.openxmlformats.org/officeDocument/2006/relationships/slideMaster" Target="slideMasters/slideMaster6.xml"/><Relationship Id="rId69" Type="http://schemas.openxmlformats.org/officeDocument/2006/relationships/slide" Target="slides/slide60.xml"/><Relationship Id="rId68" Type="http://schemas.openxmlformats.org/officeDocument/2006/relationships/slide" Target="slides/slide59.xml"/><Relationship Id="rId67" Type="http://schemas.openxmlformats.org/officeDocument/2006/relationships/slide" Target="slides/slide58.xml"/><Relationship Id="rId66" Type="http://schemas.openxmlformats.org/officeDocument/2006/relationships/slide" Target="slides/slide57.xml"/><Relationship Id="rId65" Type="http://schemas.openxmlformats.org/officeDocument/2006/relationships/slide" Target="slides/slide56.xml"/><Relationship Id="rId64" Type="http://schemas.openxmlformats.org/officeDocument/2006/relationships/slide" Target="slides/slide55.xml"/><Relationship Id="rId63" Type="http://schemas.openxmlformats.org/officeDocument/2006/relationships/slide" Target="slides/slide54.xml"/><Relationship Id="rId62" Type="http://schemas.openxmlformats.org/officeDocument/2006/relationships/slide" Target="slides/slide53.xml"/><Relationship Id="rId61" Type="http://schemas.openxmlformats.org/officeDocument/2006/relationships/slide" Target="slides/slide52.xml"/><Relationship Id="rId60" Type="http://schemas.openxmlformats.org/officeDocument/2006/relationships/slide" Target="slides/slide51.xml"/><Relationship Id="rId6" Type="http://schemas.openxmlformats.org/officeDocument/2006/relationships/slideMaster" Target="slideMasters/slideMaster5.xml"/><Relationship Id="rId59" Type="http://schemas.openxmlformats.org/officeDocument/2006/relationships/slide" Target="slides/slide50.xml"/><Relationship Id="rId58" Type="http://schemas.openxmlformats.org/officeDocument/2006/relationships/slide" Target="slides/slide49.xml"/><Relationship Id="rId57" Type="http://schemas.openxmlformats.org/officeDocument/2006/relationships/slide" Target="slides/slide48.xml"/><Relationship Id="rId56" Type="http://schemas.openxmlformats.org/officeDocument/2006/relationships/slide" Target="slides/slide47.xml"/><Relationship Id="rId55" Type="http://schemas.openxmlformats.org/officeDocument/2006/relationships/slide" Target="slides/slide46.xml"/><Relationship Id="rId54" Type="http://schemas.openxmlformats.org/officeDocument/2006/relationships/slide" Target="slides/slide45.xml"/><Relationship Id="rId53" Type="http://schemas.openxmlformats.org/officeDocument/2006/relationships/slide" Target="slides/slide44.xml"/><Relationship Id="rId52" Type="http://schemas.openxmlformats.org/officeDocument/2006/relationships/slide" Target="slides/slide43.xml"/><Relationship Id="rId51" Type="http://schemas.openxmlformats.org/officeDocument/2006/relationships/slide" Target="slides/slide42.xml"/><Relationship Id="rId50" Type="http://schemas.openxmlformats.org/officeDocument/2006/relationships/slide" Target="slides/slide41.xml"/><Relationship Id="rId5" Type="http://schemas.openxmlformats.org/officeDocument/2006/relationships/slideMaster" Target="slideMasters/slideMaster4.xml"/><Relationship Id="rId49" Type="http://schemas.openxmlformats.org/officeDocument/2006/relationships/slide" Target="slides/slide40.xml"/><Relationship Id="rId48" Type="http://schemas.openxmlformats.org/officeDocument/2006/relationships/slide" Target="slides/slide39.xml"/><Relationship Id="rId47" Type="http://schemas.openxmlformats.org/officeDocument/2006/relationships/slide" Target="slides/slide38.xml"/><Relationship Id="rId46" Type="http://schemas.openxmlformats.org/officeDocument/2006/relationships/slide" Target="slides/slide37.xml"/><Relationship Id="rId45" Type="http://schemas.openxmlformats.org/officeDocument/2006/relationships/slide" Target="slides/slide36.xml"/><Relationship Id="rId44" Type="http://schemas.openxmlformats.org/officeDocument/2006/relationships/slide" Target="slides/slide35.xml"/><Relationship Id="rId43" Type="http://schemas.openxmlformats.org/officeDocument/2006/relationships/slide" Target="slides/slide34.xml"/><Relationship Id="rId42" Type="http://schemas.openxmlformats.org/officeDocument/2006/relationships/slide" Target="slides/slide33.xml"/><Relationship Id="rId41" Type="http://schemas.openxmlformats.org/officeDocument/2006/relationships/slide" Target="slides/slide32.xml"/><Relationship Id="rId40" Type="http://schemas.openxmlformats.org/officeDocument/2006/relationships/slide" Target="slides/slide31.xml"/><Relationship Id="rId4" Type="http://schemas.openxmlformats.org/officeDocument/2006/relationships/slideMaster" Target="slideMasters/slideMaster3.xml"/><Relationship Id="rId39" Type="http://schemas.openxmlformats.org/officeDocument/2006/relationships/slide" Target="slides/slide30.xml"/><Relationship Id="rId38" Type="http://schemas.openxmlformats.org/officeDocument/2006/relationships/slide" Target="slides/slide29.xml"/><Relationship Id="rId37" Type="http://schemas.openxmlformats.org/officeDocument/2006/relationships/slide" Target="slides/slide28.xml"/><Relationship Id="rId36" Type="http://schemas.openxmlformats.org/officeDocument/2006/relationships/slide" Target="slides/slide27.xml"/><Relationship Id="rId35" Type="http://schemas.openxmlformats.org/officeDocument/2006/relationships/slide" Target="slides/slide26.xml"/><Relationship Id="rId34" Type="http://schemas.openxmlformats.org/officeDocument/2006/relationships/slide" Target="slides/slide25.xml"/><Relationship Id="rId33" Type="http://schemas.openxmlformats.org/officeDocument/2006/relationships/slide" Target="slides/slide24.xml"/><Relationship Id="rId32" Type="http://schemas.openxmlformats.org/officeDocument/2006/relationships/slide" Target="slides/slide23.xml"/><Relationship Id="rId31" Type="http://schemas.openxmlformats.org/officeDocument/2006/relationships/slide" Target="slides/slide22.xml"/><Relationship Id="rId30" Type="http://schemas.openxmlformats.org/officeDocument/2006/relationships/slide" Target="slides/slide21.xml"/><Relationship Id="rId3" Type="http://schemas.openxmlformats.org/officeDocument/2006/relationships/slideMaster" Target="slideMasters/slideMaster2.xml"/><Relationship Id="rId29" Type="http://schemas.openxmlformats.org/officeDocument/2006/relationships/slide" Target="slides/slide20.xml"/><Relationship Id="rId28" Type="http://schemas.openxmlformats.org/officeDocument/2006/relationships/slide" Target="slides/slide19.xml"/><Relationship Id="rId27" Type="http://schemas.openxmlformats.org/officeDocument/2006/relationships/slide" Target="slides/slide18.xml"/><Relationship Id="rId26" Type="http://schemas.openxmlformats.org/officeDocument/2006/relationships/slide" Target="slides/slide17.xml"/><Relationship Id="rId25" Type="http://schemas.openxmlformats.org/officeDocument/2006/relationships/slide" Target="slides/slide16.xml"/><Relationship Id="rId24" Type="http://schemas.openxmlformats.org/officeDocument/2006/relationships/slide" Target="slides/slide15.xml"/><Relationship Id="rId23" Type="http://schemas.openxmlformats.org/officeDocument/2006/relationships/slide" Target="slides/slide14.xml"/><Relationship Id="rId22" Type="http://schemas.openxmlformats.org/officeDocument/2006/relationships/slide" Target="slides/slide13.xml"/><Relationship Id="rId21" Type="http://schemas.openxmlformats.org/officeDocument/2006/relationships/slide" Target="slides/slide12.xml"/><Relationship Id="rId20" Type="http://schemas.openxmlformats.org/officeDocument/2006/relationships/slide" Target="slides/slide11.xml"/><Relationship Id="rId2" Type="http://schemas.openxmlformats.org/officeDocument/2006/relationships/theme" Target="theme/theme1.xml"/><Relationship Id="rId19" Type="http://schemas.openxmlformats.org/officeDocument/2006/relationships/slide" Target="slides/slide10.xml"/><Relationship Id="rId18" Type="http://schemas.openxmlformats.org/officeDocument/2006/relationships/slide" Target="slides/slide9.xml"/><Relationship Id="rId17" Type="http://schemas.openxmlformats.org/officeDocument/2006/relationships/slide" Target="slides/slide8.xml"/><Relationship Id="rId16" Type="http://schemas.openxmlformats.org/officeDocument/2006/relationships/slide" Target="slides/slide7.xml"/><Relationship Id="rId15" Type="http://schemas.openxmlformats.org/officeDocument/2006/relationships/slide" Target="slides/slide6.xml"/><Relationship Id="rId142" Type="http://schemas.openxmlformats.org/officeDocument/2006/relationships/commentAuthors" Target="commentAuthors.xml"/><Relationship Id="rId141" Type="http://schemas.openxmlformats.org/officeDocument/2006/relationships/tableStyles" Target="tableStyles.xml"/><Relationship Id="rId140" Type="http://schemas.openxmlformats.org/officeDocument/2006/relationships/viewProps" Target="viewProps.xml"/><Relationship Id="rId14" Type="http://schemas.openxmlformats.org/officeDocument/2006/relationships/slide" Target="slides/slide5.xml"/><Relationship Id="rId139" Type="http://schemas.openxmlformats.org/officeDocument/2006/relationships/presProps" Target="presProps.xml"/><Relationship Id="rId138" Type="http://schemas.openxmlformats.org/officeDocument/2006/relationships/handoutMaster" Target="handoutMasters/handoutMaster1.xml"/><Relationship Id="rId137" Type="http://schemas.openxmlformats.org/officeDocument/2006/relationships/slide" Target="slides/slide128.xml"/><Relationship Id="rId136" Type="http://schemas.openxmlformats.org/officeDocument/2006/relationships/slide" Target="slides/slide127.xml"/><Relationship Id="rId135" Type="http://schemas.openxmlformats.org/officeDocument/2006/relationships/slide" Target="slides/slide126.xml"/><Relationship Id="rId134" Type="http://schemas.openxmlformats.org/officeDocument/2006/relationships/slide" Target="slides/slide125.xml"/><Relationship Id="rId133" Type="http://schemas.openxmlformats.org/officeDocument/2006/relationships/slide" Target="slides/slide124.xml"/><Relationship Id="rId132" Type="http://schemas.openxmlformats.org/officeDocument/2006/relationships/slide" Target="slides/slide123.xml"/><Relationship Id="rId131" Type="http://schemas.openxmlformats.org/officeDocument/2006/relationships/slide" Target="slides/slide122.xml"/><Relationship Id="rId130" Type="http://schemas.openxmlformats.org/officeDocument/2006/relationships/slide" Target="slides/slide121.xml"/><Relationship Id="rId13" Type="http://schemas.openxmlformats.org/officeDocument/2006/relationships/slide" Target="slides/slide4.xml"/><Relationship Id="rId129" Type="http://schemas.openxmlformats.org/officeDocument/2006/relationships/slide" Target="slides/slide120.xml"/><Relationship Id="rId128" Type="http://schemas.openxmlformats.org/officeDocument/2006/relationships/slide" Target="slides/slide119.xml"/><Relationship Id="rId127" Type="http://schemas.openxmlformats.org/officeDocument/2006/relationships/slide" Target="slides/slide118.xml"/><Relationship Id="rId126" Type="http://schemas.openxmlformats.org/officeDocument/2006/relationships/slide" Target="slides/slide117.xml"/><Relationship Id="rId125" Type="http://schemas.openxmlformats.org/officeDocument/2006/relationships/slide" Target="slides/slide116.xml"/><Relationship Id="rId124" Type="http://schemas.openxmlformats.org/officeDocument/2006/relationships/slide" Target="slides/slide115.xml"/><Relationship Id="rId123" Type="http://schemas.openxmlformats.org/officeDocument/2006/relationships/slide" Target="slides/slide114.xml"/><Relationship Id="rId122" Type="http://schemas.openxmlformats.org/officeDocument/2006/relationships/slide" Target="slides/slide113.xml"/><Relationship Id="rId121" Type="http://schemas.openxmlformats.org/officeDocument/2006/relationships/slide" Target="slides/slide112.xml"/><Relationship Id="rId120" Type="http://schemas.openxmlformats.org/officeDocument/2006/relationships/slide" Target="slides/slide111.xml"/><Relationship Id="rId12" Type="http://schemas.openxmlformats.org/officeDocument/2006/relationships/slide" Target="slides/slide3.xml"/><Relationship Id="rId119" Type="http://schemas.openxmlformats.org/officeDocument/2006/relationships/slide" Target="slides/slide110.xml"/><Relationship Id="rId118" Type="http://schemas.openxmlformats.org/officeDocument/2006/relationships/slide" Target="slides/slide109.xml"/><Relationship Id="rId117" Type="http://schemas.openxmlformats.org/officeDocument/2006/relationships/slide" Target="slides/slide108.xml"/><Relationship Id="rId116" Type="http://schemas.openxmlformats.org/officeDocument/2006/relationships/slide" Target="slides/slide107.xml"/><Relationship Id="rId115" Type="http://schemas.openxmlformats.org/officeDocument/2006/relationships/slide" Target="slides/slide106.xml"/><Relationship Id="rId114" Type="http://schemas.openxmlformats.org/officeDocument/2006/relationships/slide" Target="slides/slide105.xml"/><Relationship Id="rId113" Type="http://schemas.openxmlformats.org/officeDocument/2006/relationships/slide" Target="slides/slide104.xml"/><Relationship Id="rId112" Type="http://schemas.openxmlformats.org/officeDocument/2006/relationships/slide" Target="slides/slide103.xml"/><Relationship Id="rId111" Type="http://schemas.openxmlformats.org/officeDocument/2006/relationships/slide" Target="slides/slide102.xml"/><Relationship Id="rId110" Type="http://schemas.openxmlformats.org/officeDocument/2006/relationships/slide" Target="slides/slide101.xml"/><Relationship Id="rId11" Type="http://schemas.openxmlformats.org/officeDocument/2006/relationships/notesMaster" Target="notesMasters/notesMaster1.xml"/><Relationship Id="rId109" Type="http://schemas.openxmlformats.org/officeDocument/2006/relationships/slide" Target="slides/slide100.xml"/><Relationship Id="rId108" Type="http://schemas.openxmlformats.org/officeDocument/2006/relationships/slide" Target="slides/slide99.xml"/><Relationship Id="rId107" Type="http://schemas.openxmlformats.org/officeDocument/2006/relationships/slide" Target="slides/slide98.xml"/><Relationship Id="rId106" Type="http://schemas.openxmlformats.org/officeDocument/2006/relationships/slide" Target="slides/slide97.xml"/><Relationship Id="rId105" Type="http://schemas.openxmlformats.org/officeDocument/2006/relationships/slide" Target="slides/slide96.xml"/><Relationship Id="rId104" Type="http://schemas.openxmlformats.org/officeDocument/2006/relationships/slide" Target="slides/slide95.xml"/><Relationship Id="rId103" Type="http://schemas.openxmlformats.org/officeDocument/2006/relationships/slide" Target="slides/slide94.xml"/><Relationship Id="rId102" Type="http://schemas.openxmlformats.org/officeDocument/2006/relationships/slide" Target="slides/slide93.xml"/><Relationship Id="rId101" Type="http://schemas.openxmlformats.org/officeDocument/2006/relationships/slide" Target="slides/slide92.xml"/><Relationship Id="rId100" Type="http://schemas.openxmlformats.org/officeDocument/2006/relationships/slide" Target="slides/slide91.xml"/><Relationship Id="rId10" Type="http://schemas.openxmlformats.org/officeDocument/2006/relationships/slide" Target="slides/slide2.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100.vml.rels><?xml version="1.0" encoding="UTF-8" standalone="yes"?>
<Relationships xmlns="http://schemas.openxmlformats.org/package/2006/relationships"><Relationship Id="rId1" Type="http://schemas.openxmlformats.org/officeDocument/2006/relationships/image" Target="../media/image778.wmf"/></Relationships>
</file>

<file path=ppt/drawings/_rels/vmlDrawing101.vml.rels><?xml version="1.0" encoding="UTF-8" standalone="yes"?>
<Relationships xmlns="http://schemas.openxmlformats.org/package/2006/relationships"><Relationship Id="rId9" Type="http://schemas.openxmlformats.org/officeDocument/2006/relationships/image" Target="../media/image787.wmf"/><Relationship Id="rId8" Type="http://schemas.openxmlformats.org/officeDocument/2006/relationships/image" Target="../media/image786.wmf"/><Relationship Id="rId7" Type="http://schemas.openxmlformats.org/officeDocument/2006/relationships/image" Target="../media/image785.wmf"/><Relationship Id="rId6" Type="http://schemas.openxmlformats.org/officeDocument/2006/relationships/image" Target="../media/image784.wmf"/><Relationship Id="rId5" Type="http://schemas.openxmlformats.org/officeDocument/2006/relationships/image" Target="../media/image783.wmf"/><Relationship Id="rId4" Type="http://schemas.openxmlformats.org/officeDocument/2006/relationships/image" Target="../media/image782.wmf"/><Relationship Id="rId3" Type="http://schemas.openxmlformats.org/officeDocument/2006/relationships/image" Target="../media/image781.wmf"/><Relationship Id="rId2" Type="http://schemas.openxmlformats.org/officeDocument/2006/relationships/image" Target="../media/image780.wmf"/><Relationship Id="rId11" Type="http://schemas.openxmlformats.org/officeDocument/2006/relationships/image" Target="../media/image789.wmf"/><Relationship Id="rId10" Type="http://schemas.openxmlformats.org/officeDocument/2006/relationships/image" Target="../media/image788.wmf"/><Relationship Id="rId1" Type="http://schemas.openxmlformats.org/officeDocument/2006/relationships/image" Target="../media/image779.wmf"/></Relationships>
</file>

<file path=ppt/drawings/_rels/vmlDrawing102.vml.rels><?xml version="1.0" encoding="UTF-8" standalone="yes"?>
<Relationships xmlns="http://schemas.openxmlformats.org/package/2006/relationships"><Relationship Id="rId9" Type="http://schemas.openxmlformats.org/officeDocument/2006/relationships/image" Target="../media/image798.wmf"/><Relationship Id="rId8" Type="http://schemas.openxmlformats.org/officeDocument/2006/relationships/image" Target="../media/image797.wmf"/><Relationship Id="rId7" Type="http://schemas.openxmlformats.org/officeDocument/2006/relationships/image" Target="../media/image796.wmf"/><Relationship Id="rId6" Type="http://schemas.openxmlformats.org/officeDocument/2006/relationships/image" Target="../media/image795.wmf"/><Relationship Id="rId5" Type="http://schemas.openxmlformats.org/officeDocument/2006/relationships/image" Target="../media/image794.wmf"/><Relationship Id="rId4" Type="http://schemas.openxmlformats.org/officeDocument/2006/relationships/image" Target="../media/image793.wmf"/><Relationship Id="rId3" Type="http://schemas.openxmlformats.org/officeDocument/2006/relationships/image" Target="../media/image792.wmf"/><Relationship Id="rId2" Type="http://schemas.openxmlformats.org/officeDocument/2006/relationships/image" Target="../media/image791.wmf"/><Relationship Id="rId1" Type="http://schemas.openxmlformats.org/officeDocument/2006/relationships/image" Target="../media/image790.wmf"/></Relationships>
</file>

<file path=ppt/drawings/_rels/vmlDrawing103.vml.rels><?xml version="1.0" encoding="UTF-8" standalone="yes"?>
<Relationships xmlns="http://schemas.openxmlformats.org/package/2006/relationships"><Relationship Id="rId7" Type="http://schemas.openxmlformats.org/officeDocument/2006/relationships/image" Target="../media/image805.wmf"/><Relationship Id="rId6" Type="http://schemas.openxmlformats.org/officeDocument/2006/relationships/image" Target="../media/image804.wmf"/><Relationship Id="rId5" Type="http://schemas.openxmlformats.org/officeDocument/2006/relationships/image" Target="../media/image803.wmf"/><Relationship Id="rId4" Type="http://schemas.openxmlformats.org/officeDocument/2006/relationships/image" Target="../media/image802.wmf"/><Relationship Id="rId3" Type="http://schemas.openxmlformats.org/officeDocument/2006/relationships/image" Target="../media/image801.wmf"/><Relationship Id="rId2" Type="http://schemas.openxmlformats.org/officeDocument/2006/relationships/image" Target="../media/image800.wmf"/><Relationship Id="rId1" Type="http://schemas.openxmlformats.org/officeDocument/2006/relationships/image" Target="../media/image799.wmf"/></Relationships>
</file>

<file path=ppt/drawings/_rels/vmlDrawing104.vml.rels><?xml version="1.0" encoding="UTF-8" standalone="yes"?>
<Relationships xmlns="http://schemas.openxmlformats.org/package/2006/relationships"><Relationship Id="rId9" Type="http://schemas.openxmlformats.org/officeDocument/2006/relationships/image" Target="../media/image814.wmf"/><Relationship Id="rId8" Type="http://schemas.openxmlformats.org/officeDocument/2006/relationships/image" Target="../media/image813.wmf"/><Relationship Id="rId7" Type="http://schemas.openxmlformats.org/officeDocument/2006/relationships/image" Target="../media/image812.wmf"/><Relationship Id="rId6" Type="http://schemas.openxmlformats.org/officeDocument/2006/relationships/image" Target="../media/image811.wmf"/><Relationship Id="rId5" Type="http://schemas.openxmlformats.org/officeDocument/2006/relationships/image" Target="../media/image810.wmf"/><Relationship Id="rId4" Type="http://schemas.openxmlformats.org/officeDocument/2006/relationships/image" Target="../media/image809.wmf"/><Relationship Id="rId3" Type="http://schemas.openxmlformats.org/officeDocument/2006/relationships/image" Target="../media/image808.wmf"/><Relationship Id="rId2" Type="http://schemas.openxmlformats.org/officeDocument/2006/relationships/image" Target="../media/image807.wmf"/><Relationship Id="rId13" Type="http://schemas.openxmlformats.org/officeDocument/2006/relationships/image" Target="../media/image818.wmf"/><Relationship Id="rId12" Type="http://schemas.openxmlformats.org/officeDocument/2006/relationships/image" Target="../media/image817.wmf"/><Relationship Id="rId11" Type="http://schemas.openxmlformats.org/officeDocument/2006/relationships/image" Target="../media/image816.wmf"/><Relationship Id="rId10" Type="http://schemas.openxmlformats.org/officeDocument/2006/relationships/image" Target="../media/image815.wmf"/><Relationship Id="rId1" Type="http://schemas.openxmlformats.org/officeDocument/2006/relationships/image" Target="../media/image806.wmf"/></Relationships>
</file>

<file path=ppt/drawings/_rels/vmlDrawing105.vml.rels><?xml version="1.0" encoding="UTF-8" standalone="yes"?>
<Relationships xmlns="http://schemas.openxmlformats.org/package/2006/relationships"><Relationship Id="rId9" Type="http://schemas.openxmlformats.org/officeDocument/2006/relationships/image" Target="../media/image827.wmf"/><Relationship Id="rId8" Type="http://schemas.openxmlformats.org/officeDocument/2006/relationships/image" Target="../media/image826.wmf"/><Relationship Id="rId7" Type="http://schemas.openxmlformats.org/officeDocument/2006/relationships/image" Target="../media/image825.wmf"/><Relationship Id="rId6" Type="http://schemas.openxmlformats.org/officeDocument/2006/relationships/image" Target="../media/image824.wmf"/><Relationship Id="rId5" Type="http://schemas.openxmlformats.org/officeDocument/2006/relationships/image" Target="../media/image823.wmf"/><Relationship Id="rId4" Type="http://schemas.openxmlformats.org/officeDocument/2006/relationships/image" Target="../media/image822.wmf"/><Relationship Id="rId3" Type="http://schemas.openxmlformats.org/officeDocument/2006/relationships/image" Target="../media/image821.wmf"/><Relationship Id="rId20" Type="http://schemas.openxmlformats.org/officeDocument/2006/relationships/image" Target="../media/image838.wmf"/><Relationship Id="rId2" Type="http://schemas.openxmlformats.org/officeDocument/2006/relationships/image" Target="../media/image820.wmf"/><Relationship Id="rId19" Type="http://schemas.openxmlformats.org/officeDocument/2006/relationships/image" Target="../media/image837.wmf"/><Relationship Id="rId18" Type="http://schemas.openxmlformats.org/officeDocument/2006/relationships/image" Target="../media/image836.wmf"/><Relationship Id="rId17" Type="http://schemas.openxmlformats.org/officeDocument/2006/relationships/image" Target="../media/image835.wmf"/><Relationship Id="rId16" Type="http://schemas.openxmlformats.org/officeDocument/2006/relationships/image" Target="../media/image834.wmf"/><Relationship Id="rId15" Type="http://schemas.openxmlformats.org/officeDocument/2006/relationships/image" Target="../media/image833.wmf"/><Relationship Id="rId14" Type="http://schemas.openxmlformats.org/officeDocument/2006/relationships/image" Target="../media/image832.wmf"/><Relationship Id="rId13" Type="http://schemas.openxmlformats.org/officeDocument/2006/relationships/image" Target="../media/image831.wmf"/><Relationship Id="rId12" Type="http://schemas.openxmlformats.org/officeDocument/2006/relationships/image" Target="../media/image830.wmf"/><Relationship Id="rId11" Type="http://schemas.openxmlformats.org/officeDocument/2006/relationships/image" Target="../media/image829.wmf"/><Relationship Id="rId10" Type="http://schemas.openxmlformats.org/officeDocument/2006/relationships/image" Target="../media/image828.wmf"/><Relationship Id="rId1" Type="http://schemas.openxmlformats.org/officeDocument/2006/relationships/image" Target="../media/image819.wmf"/></Relationships>
</file>

<file path=ppt/drawings/_rels/vmlDrawing106.vml.rels><?xml version="1.0" encoding="UTF-8" standalone="yes"?>
<Relationships xmlns="http://schemas.openxmlformats.org/package/2006/relationships"><Relationship Id="rId9" Type="http://schemas.openxmlformats.org/officeDocument/2006/relationships/image" Target="../media/image845.wmf"/><Relationship Id="rId8" Type="http://schemas.openxmlformats.org/officeDocument/2006/relationships/image" Target="../media/image844.wmf"/><Relationship Id="rId7" Type="http://schemas.openxmlformats.org/officeDocument/2006/relationships/image" Target="../media/image843.wmf"/><Relationship Id="rId6" Type="http://schemas.openxmlformats.org/officeDocument/2006/relationships/image" Target="../media/image825.wmf"/><Relationship Id="rId5" Type="http://schemas.openxmlformats.org/officeDocument/2006/relationships/image" Target="../media/image842.wmf"/><Relationship Id="rId4" Type="http://schemas.openxmlformats.org/officeDocument/2006/relationships/image" Target="../media/image841.wmf"/><Relationship Id="rId3" Type="http://schemas.openxmlformats.org/officeDocument/2006/relationships/image" Target="../media/image840.wmf"/><Relationship Id="rId2" Type="http://schemas.openxmlformats.org/officeDocument/2006/relationships/image" Target="../media/image839.wmf"/><Relationship Id="rId15" Type="http://schemas.openxmlformats.org/officeDocument/2006/relationships/image" Target="../media/image851.wmf"/><Relationship Id="rId14" Type="http://schemas.openxmlformats.org/officeDocument/2006/relationships/image" Target="../media/image850.wmf"/><Relationship Id="rId13" Type="http://schemas.openxmlformats.org/officeDocument/2006/relationships/image" Target="../media/image849.wmf"/><Relationship Id="rId12" Type="http://schemas.openxmlformats.org/officeDocument/2006/relationships/image" Target="../media/image848.wmf"/><Relationship Id="rId11" Type="http://schemas.openxmlformats.org/officeDocument/2006/relationships/image" Target="../media/image847.wmf"/><Relationship Id="rId10" Type="http://schemas.openxmlformats.org/officeDocument/2006/relationships/image" Target="../media/image846.wmf"/><Relationship Id="rId1" Type="http://schemas.openxmlformats.org/officeDocument/2006/relationships/image" Target="../media/image820.wmf"/></Relationships>
</file>

<file path=ppt/drawings/_rels/vmlDrawing107.vml.rels><?xml version="1.0" encoding="UTF-8" standalone="yes"?>
<Relationships xmlns="http://schemas.openxmlformats.org/package/2006/relationships"><Relationship Id="rId9" Type="http://schemas.openxmlformats.org/officeDocument/2006/relationships/image" Target="../media/image860.wmf"/><Relationship Id="rId8" Type="http://schemas.openxmlformats.org/officeDocument/2006/relationships/image" Target="../media/image859.wmf"/><Relationship Id="rId7" Type="http://schemas.openxmlformats.org/officeDocument/2006/relationships/image" Target="../media/image858.wmf"/><Relationship Id="rId6" Type="http://schemas.openxmlformats.org/officeDocument/2006/relationships/image" Target="../media/image857.wmf"/><Relationship Id="rId5" Type="http://schemas.openxmlformats.org/officeDocument/2006/relationships/image" Target="../media/image856.wmf"/><Relationship Id="rId4" Type="http://schemas.openxmlformats.org/officeDocument/2006/relationships/image" Target="../media/image855.wmf"/><Relationship Id="rId3" Type="http://schemas.openxmlformats.org/officeDocument/2006/relationships/image" Target="../media/image854.wmf"/><Relationship Id="rId2" Type="http://schemas.openxmlformats.org/officeDocument/2006/relationships/image" Target="../media/image853.wmf"/><Relationship Id="rId12" Type="http://schemas.openxmlformats.org/officeDocument/2006/relationships/image" Target="../media/image863.wmf"/><Relationship Id="rId11" Type="http://schemas.openxmlformats.org/officeDocument/2006/relationships/image" Target="../media/image862.wmf"/><Relationship Id="rId10" Type="http://schemas.openxmlformats.org/officeDocument/2006/relationships/image" Target="../media/image861.wmf"/><Relationship Id="rId1" Type="http://schemas.openxmlformats.org/officeDocument/2006/relationships/image" Target="../media/image852.wmf"/></Relationships>
</file>

<file path=ppt/drawings/_rels/vmlDrawing108.vml.rels><?xml version="1.0" encoding="UTF-8" standalone="yes"?>
<Relationships xmlns="http://schemas.openxmlformats.org/package/2006/relationships"><Relationship Id="rId9" Type="http://schemas.openxmlformats.org/officeDocument/2006/relationships/image" Target="../media/image872.wmf"/><Relationship Id="rId8" Type="http://schemas.openxmlformats.org/officeDocument/2006/relationships/image" Target="../media/image871.wmf"/><Relationship Id="rId7" Type="http://schemas.openxmlformats.org/officeDocument/2006/relationships/image" Target="../media/image870.wmf"/><Relationship Id="rId6" Type="http://schemas.openxmlformats.org/officeDocument/2006/relationships/image" Target="../media/image869.wmf"/><Relationship Id="rId5" Type="http://schemas.openxmlformats.org/officeDocument/2006/relationships/image" Target="../media/image868.wmf"/><Relationship Id="rId4" Type="http://schemas.openxmlformats.org/officeDocument/2006/relationships/image" Target="../media/image867.wmf"/><Relationship Id="rId3" Type="http://schemas.openxmlformats.org/officeDocument/2006/relationships/image" Target="../media/image866.wmf"/><Relationship Id="rId2" Type="http://schemas.openxmlformats.org/officeDocument/2006/relationships/image" Target="../media/image865.wmf"/><Relationship Id="rId1" Type="http://schemas.openxmlformats.org/officeDocument/2006/relationships/image" Target="../media/image864.wmf"/></Relationships>
</file>

<file path=ppt/drawings/_rels/vmlDrawing109.vml.rels><?xml version="1.0" encoding="UTF-8" standalone="yes"?>
<Relationships xmlns="http://schemas.openxmlformats.org/package/2006/relationships"><Relationship Id="rId7" Type="http://schemas.openxmlformats.org/officeDocument/2006/relationships/image" Target="../media/image879.wmf"/><Relationship Id="rId6" Type="http://schemas.openxmlformats.org/officeDocument/2006/relationships/image" Target="../media/image878.wmf"/><Relationship Id="rId5" Type="http://schemas.openxmlformats.org/officeDocument/2006/relationships/image" Target="../media/image877.wmf"/><Relationship Id="rId4" Type="http://schemas.openxmlformats.org/officeDocument/2006/relationships/image" Target="../media/image876.wmf"/><Relationship Id="rId3" Type="http://schemas.openxmlformats.org/officeDocument/2006/relationships/image" Target="../media/image875.wmf"/><Relationship Id="rId2" Type="http://schemas.openxmlformats.org/officeDocument/2006/relationships/image" Target="../media/image874.wmf"/><Relationship Id="rId1" Type="http://schemas.openxmlformats.org/officeDocument/2006/relationships/image" Target="../media/image873.wmf"/></Relationships>
</file>

<file path=ppt/drawings/_rels/vmlDrawing11.vml.rels><?xml version="1.0" encoding="UTF-8" standalone="yes"?>
<Relationships xmlns="http://schemas.openxmlformats.org/package/2006/relationships"><Relationship Id="rId9" Type="http://schemas.openxmlformats.org/officeDocument/2006/relationships/image" Target="../media/image38.wmf"/><Relationship Id="rId8" Type="http://schemas.openxmlformats.org/officeDocument/2006/relationships/image" Target="../media/image37.wmf"/><Relationship Id="rId7" Type="http://schemas.openxmlformats.org/officeDocument/2006/relationships/image" Target="../media/image36.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 Id="rId3" Type="http://schemas.openxmlformats.org/officeDocument/2006/relationships/image" Target="../media/image32.wmf"/><Relationship Id="rId2" Type="http://schemas.openxmlformats.org/officeDocument/2006/relationships/image" Target="../media/image31.wmf"/><Relationship Id="rId14" Type="http://schemas.openxmlformats.org/officeDocument/2006/relationships/image" Target="../media/image43.wmf"/><Relationship Id="rId13" Type="http://schemas.openxmlformats.org/officeDocument/2006/relationships/image" Target="../media/image42.wmf"/><Relationship Id="rId12" Type="http://schemas.openxmlformats.org/officeDocument/2006/relationships/image" Target="../media/image41.wmf"/><Relationship Id="rId11" Type="http://schemas.openxmlformats.org/officeDocument/2006/relationships/image" Target="../media/image40.wmf"/><Relationship Id="rId10" Type="http://schemas.openxmlformats.org/officeDocument/2006/relationships/image" Target="../media/image39.wmf"/><Relationship Id="rId1" Type="http://schemas.openxmlformats.org/officeDocument/2006/relationships/image" Target="../media/image30.wmf"/></Relationships>
</file>

<file path=ppt/drawings/_rels/vmlDrawing110.vml.rels><?xml version="1.0" encoding="UTF-8" standalone="yes"?>
<Relationships xmlns="http://schemas.openxmlformats.org/package/2006/relationships"><Relationship Id="rId1" Type="http://schemas.openxmlformats.org/officeDocument/2006/relationships/image" Target="../media/image880.wmf"/></Relationships>
</file>

<file path=ppt/drawings/_rels/vmlDrawing111.vml.rels><?xml version="1.0" encoding="UTF-8" standalone="yes"?>
<Relationships xmlns="http://schemas.openxmlformats.org/package/2006/relationships"><Relationship Id="rId9" Type="http://schemas.openxmlformats.org/officeDocument/2006/relationships/image" Target="../media/image890.wmf"/><Relationship Id="rId8" Type="http://schemas.openxmlformats.org/officeDocument/2006/relationships/image" Target="../media/image889.wmf"/><Relationship Id="rId7" Type="http://schemas.openxmlformats.org/officeDocument/2006/relationships/image" Target="../media/image888.wmf"/><Relationship Id="rId6" Type="http://schemas.openxmlformats.org/officeDocument/2006/relationships/image" Target="../media/image887.wmf"/><Relationship Id="rId5" Type="http://schemas.openxmlformats.org/officeDocument/2006/relationships/image" Target="../media/image886.wmf"/><Relationship Id="rId4" Type="http://schemas.openxmlformats.org/officeDocument/2006/relationships/image" Target="../media/image885.wmf"/><Relationship Id="rId3" Type="http://schemas.openxmlformats.org/officeDocument/2006/relationships/image" Target="../media/image884.wmf"/><Relationship Id="rId2" Type="http://schemas.openxmlformats.org/officeDocument/2006/relationships/image" Target="../media/image883.wmf"/><Relationship Id="rId16" Type="http://schemas.openxmlformats.org/officeDocument/2006/relationships/image" Target="../media/image898.wmf"/><Relationship Id="rId15" Type="http://schemas.openxmlformats.org/officeDocument/2006/relationships/image" Target="../media/image897.wmf"/><Relationship Id="rId14" Type="http://schemas.openxmlformats.org/officeDocument/2006/relationships/image" Target="../media/image896.wmf"/><Relationship Id="rId13" Type="http://schemas.openxmlformats.org/officeDocument/2006/relationships/image" Target="../media/image894.wmf"/><Relationship Id="rId12" Type="http://schemas.openxmlformats.org/officeDocument/2006/relationships/image" Target="../media/image893.wmf"/><Relationship Id="rId11" Type="http://schemas.openxmlformats.org/officeDocument/2006/relationships/image" Target="../media/image892.wmf"/><Relationship Id="rId10" Type="http://schemas.openxmlformats.org/officeDocument/2006/relationships/image" Target="../media/image891.wmf"/><Relationship Id="rId1" Type="http://schemas.openxmlformats.org/officeDocument/2006/relationships/image" Target="../media/image882.wmf"/></Relationships>
</file>

<file path=ppt/drawings/_rels/vmlDrawing112.vml.rels><?xml version="1.0" encoding="UTF-8" standalone="yes"?>
<Relationships xmlns="http://schemas.openxmlformats.org/package/2006/relationships"><Relationship Id="rId1" Type="http://schemas.openxmlformats.org/officeDocument/2006/relationships/image" Target="../media/image899.emf"/></Relationships>
</file>

<file path=ppt/drawings/_rels/vmlDrawing113.vml.rels><?xml version="1.0" encoding="UTF-8" standalone="yes"?>
<Relationships xmlns="http://schemas.openxmlformats.org/package/2006/relationships"><Relationship Id="rId2" Type="http://schemas.openxmlformats.org/officeDocument/2006/relationships/image" Target="../media/image901.emf"/><Relationship Id="rId1" Type="http://schemas.openxmlformats.org/officeDocument/2006/relationships/image" Target="../media/image900.emf"/></Relationships>
</file>

<file path=ppt/drawings/_rels/vmlDrawing114.vml.rels><?xml version="1.0" encoding="UTF-8" standalone="yes"?>
<Relationships xmlns="http://schemas.openxmlformats.org/package/2006/relationships"><Relationship Id="rId1" Type="http://schemas.openxmlformats.org/officeDocument/2006/relationships/image" Target="../media/image902.emf"/></Relationships>
</file>

<file path=ppt/drawings/_rels/vmlDrawing115.vml.rels><?xml version="1.0" encoding="UTF-8" standalone="yes"?>
<Relationships xmlns="http://schemas.openxmlformats.org/package/2006/relationships"><Relationship Id="rId9" Type="http://schemas.openxmlformats.org/officeDocument/2006/relationships/image" Target="../media/image908.wmf"/><Relationship Id="rId8" Type="http://schemas.openxmlformats.org/officeDocument/2006/relationships/image" Target="../media/image907.wmf"/><Relationship Id="rId7" Type="http://schemas.openxmlformats.org/officeDocument/2006/relationships/image" Target="../media/image906.wmf"/><Relationship Id="rId6" Type="http://schemas.openxmlformats.org/officeDocument/2006/relationships/image" Target="../media/image905.wmf"/><Relationship Id="rId5" Type="http://schemas.openxmlformats.org/officeDocument/2006/relationships/image" Target="../media/image904.wmf"/><Relationship Id="rId4" Type="http://schemas.openxmlformats.org/officeDocument/2006/relationships/image" Target="../media/image903.wmf"/><Relationship Id="rId3" Type="http://schemas.openxmlformats.org/officeDocument/2006/relationships/image" Target="../media/image76.wmf"/><Relationship Id="rId23" Type="http://schemas.openxmlformats.org/officeDocument/2006/relationships/image" Target="../media/image653.wmf"/><Relationship Id="rId22" Type="http://schemas.openxmlformats.org/officeDocument/2006/relationships/image" Target="../media/image654.wmf"/><Relationship Id="rId21" Type="http://schemas.openxmlformats.org/officeDocument/2006/relationships/image" Target="../media/image916.wmf"/><Relationship Id="rId20" Type="http://schemas.openxmlformats.org/officeDocument/2006/relationships/image" Target="../media/image915.wmf"/><Relationship Id="rId2" Type="http://schemas.openxmlformats.org/officeDocument/2006/relationships/image" Target="../media/image599.wmf"/><Relationship Id="rId19" Type="http://schemas.openxmlformats.org/officeDocument/2006/relationships/image" Target="../media/image914.wmf"/><Relationship Id="rId18" Type="http://schemas.openxmlformats.org/officeDocument/2006/relationships/image" Target="../media/image651.wmf"/><Relationship Id="rId17" Type="http://schemas.openxmlformats.org/officeDocument/2006/relationships/image" Target="../media/image656.wmf"/><Relationship Id="rId16" Type="http://schemas.openxmlformats.org/officeDocument/2006/relationships/image" Target="../media/image655.wmf"/><Relationship Id="rId15" Type="http://schemas.openxmlformats.org/officeDocument/2006/relationships/image" Target="../media/image913.wmf"/><Relationship Id="rId14" Type="http://schemas.openxmlformats.org/officeDocument/2006/relationships/image" Target="../media/image912.wmf"/><Relationship Id="rId13" Type="http://schemas.openxmlformats.org/officeDocument/2006/relationships/image" Target="../media/image911.wmf"/><Relationship Id="rId12" Type="http://schemas.openxmlformats.org/officeDocument/2006/relationships/image" Target="../media/image910.wmf"/><Relationship Id="rId11" Type="http://schemas.openxmlformats.org/officeDocument/2006/relationships/image" Target="../media/image75.wmf"/><Relationship Id="rId10" Type="http://schemas.openxmlformats.org/officeDocument/2006/relationships/image" Target="../media/image909.wmf"/><Relationship Id="rId1" Type="http://schemas.openxmlformats.org/officeDocument/2006/relationships/image" Target="../media/image598.wmf"/></Relationships>
</file>

<file path=ppt/drawings/_rels/vmlDrawing12.vml.rels><?xml version="1.0" encoding="UTF-8" standalone="yes"?>
<Relationships xmlns="http://schemas.openxmlformats.org/package/2006/relationships"><Relationship Id="rId7" Type="http://schemas.openxmlformats.org/officeDocument/2006/relationships/image" Target="../media/image50.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3.vml.rels><?xml version="1.0" encoding="UTF-8" standalone="yes"?>
<Relationships xmlns="http://schemas.openxmlformats.org/package/2006/relationships"><Relationship Id="rId5" Type="http://schemas.openxmlformats.org/officeDocument/2006/relationships/image" Target="../media/image55.wmf"/><Relationship Id="rId4" Type="http://schemas.openxmlformats.org/officeDocument/2006/relationships/image" Target="../media/image54.wmf"/><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63.wmf"/><Relationship Id="rId7" Type="http://schemas.openxmlformats.org/officeDocument/2006/relationships/image" Target="../media/image62.emf"/><Relationship Id="rId6" Type="http://schemas.openxmlformats.org/officeDocument/2006/relationships/image" Target="../media/image61.emf"/><Relationship Id="rId5" Type="http://schemas.openxmlformats.org/officeDocument/2006/relationships/image" Target="../media/image60.wmf"/><Relationship Id="rId4" Type="http://schemas.openxmlformats.org/officeDocument/2006/relationships/image" Target="../media/image59.wmf"/><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image" Target="../media/image66.emf"/><Relationship Id="rId1" Type="http://schemas.openxmlformats.org/officeDocument/2006/relationships/image" Target="../media/image65.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image" Target="../media/image69.emf"/><Relationship Id="rId1" Type="http://schemas.openxmlformats.org/officeDocument/2006/relationships/image" Target="../media/image68.emf"/></Relationships>
</file>

<file path=ppt/drawings/_rels/vmlDrawing18.vml.rels><?xml version="1.0" encoding="UTF-8" standalone="yes"?>
<Relationships xmlns="http://schemas.openxmlformats.org/package/2006/relationships"><Relationship Id="rId9" Type="http://schemas.openxmlformats.org/officeDocument/2006/relationships/image" Target="../media/image79.wmf"/><Relationship Id="rId8" Type="http://schemas.openxmlformats.org/officeDocument/2006/relationships/image" Target="../media/image78.wmf"/><Relationship Id="rId7" Type="http://schemas.openxmlformats.org/officeDocument/2006/relationships/image" Target="../media/image77.wmf"/><Relationship Id="rId6" Type="http://schemas.openxmlformats.org/officeDocument/2006/relationships/image" Target="../media/image76.wmf"/><Relationship Id="rId5" Type="http://schemas.openxmlformats.org/officeDocument/2006/relationships/image" Target="../media/image75.wmf"/><Relationship Id="rId4" Type="http://schemas.openxmlformats.org/officeDocument/2006/relationships/image" Target="../media/image74.wmf"/><Relationship Id="rId3" Type="http://schemas.openxmlformats.org/officeDocument/2006/relationships/image" Target="../media/image73.wmf"/><Relationship Id="rId2" Type="http://schemas.openxmlformats.org/officeDocument/2006/relationships/image" Target="../media/image72.wmf"/><Relationship Id="rId12" Type="http://schemas.openxmlformats.org/officeDocument/2006/relationships/image" Target="../media/image82.wmf"/><Relationship Id="rId11" Type="http://schemas.openxmlformats.org/officeDocument/2006/relationships/image" Target="../media/image81.wmf"/><Relationship Id="rId10" Type="http://schemas.openxmlformats.org/officeDocument/2006/relationships/image" Target="../media/image80.wmf"/><Relationship Id="rId1" Type="http://schemas.openxmlformats.org/officeDocument/2006/relationships/image" Target="../media/image7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image" Target="../media/image84.emf"/><Relationship Id="rId1" Type="http://schemas.openxmlformats.org/officeDocument/2006/relationships/image" Target="../media/image8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8.emf"/><Relationship Id="rId2" Type="http://schemas.openxmlformats.org/officeDocument/2006/relationships/image" Target="../media/image87.emf"/><Relationship Id="rId1" Type="http://schemas.openxmlformats.org/officeDocument/2006/relationships/image" Target="../media/image86.emf"/></Relationships>
</file>

<file path=ppt/drawings/_rels/vmlDrawing21.vml.rels><?xml version="1.0" encoding="UTF-8" standalone="yes"?>
<Relationships xmlns="http://schemas.openxmlformats.org/package/2006/relationships"><Relationship Id="rId6" Type="http://schemas.openxmlformats.org/officeDocument/2006/relationships/image" Target="../media/image94.wmf"/><Relationship Id="rId5" Type="http://schemas.openxmlformats.org/officeDocument/2006/relationships/image" Target="../media/image93.wmf"/><Relationship Id="rId4" Type="http://schemas.openxmlformats.org/officeDocument/2006/relationships/image" Target="../media/image92.wmf"/><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5.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00.emf"/><Relationship Id="rId1" Type="http://schemas.openxmlformats.org/officeDocument/2006/relationships/image" Target="../media/image99.emf"/></Relationships>
</file>

<file path=ppt/drawings/_rels/vmlDrawing25.vml.rels><?xml version="1.0" encoding="UTF-8" standalone="yes"?>
<Relationships xmlns="http://schemas.openxmlformats.org/package/2006/relationships"><Relationship Id="rId7" Type="http://schemas.openxmlformats.org/officeDocument/2006/relationships/image" Target="../media/image107.wmf"/><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104.wmf"/><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s>
</file>

<file path=ppt/drawings/_rels/vmlDrawing26.vml.rels><?xml version="1.0" encoding="UTF-8" standalone="yes"?>
<Relationships xmlns="http://schemas.openxmlformats.org/package/2006/relationships"><Relationship Id="rId5" Type="http://schemas.openxmlformats.org/officeDocument/2006/relationships/image" Target="../media/image112.emf"/><Relationship Id="rId4" Type="http://schemas.openxmlformats.org/officeDocument/2006/relationships/image" Target="../media/image111.emf"/><Relationship Id="rId3" Type="http://schemas.openxmlformats.org/officeDocument/2006/relationships/image" Target="../media/image110.emf"/><Relationship Id="rId2" Type="http://schemas.openxmlformats.org/officeDocument/2006/relationships/image" Target="../media/image109.emf"/><Relationship Id="rId1" Type="http://schemas.openxmlformats.org/officeDocument/2006/relationships/image" Target="../media/image108.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13.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7.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7.wmf"/><Relationship Id="rId4" Type="http://schemas.openxmlformats.org/officeDocument/2006/relationships/image" Target="../media/image6.wmf"/><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30.vml.rels><?xml version="1.0" encoding="UTF-8" standalone="yes"?>
<Relationships xmlns="http://schemas.openxmlformats.org/package/2006/relationships"><Relationship Id="rId7" Type="http://schemas.openxmlformats.org/officeDocument/2006/relationships/image" Target="../media/image125.wmf"/><Relationship Id="rId6" Type="http://schemas.openxmlformats.org/officeDocument/2006/relationships/image" Target="../media/image124.wmf"/><Relationship Id="rId5" Type="http://schemas.openxmlformats.org/officeDocument/2006/relationships/image" Target="../media/image123.wmf"/><Relationship Id="rId4" Type="http://schemas.openxmlformats.org/officeDocument/2006/relationships/image" Target="../media/image122.wmf"/><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27.wmf"/><Relationship Id="rId1" Type="http://schemas.openxmlformats.org/officeDocument/2006/relationships/image" Target="../media/image126.wmf"/></Relationships>
</file>

<file path=ppt/drawings/_rels/vmlDrawing32.vml.rels><?xml version="1.0" encoding="UTF-8" standalone="yes"?>
<Relationships xmlns="http://schemas.openxmlformats.org/package/2006/relationships"><Relationship Id="rId5" Type="http://schemas.openxmlformats.org/officeDocument/2006/relationships/image" Target="../media/image139.wmf"/><Relationship Id="rId4" Type="http://schemas.openxmlformats.org/officeDocument/2006/relationships/image" Target="../media/image138.wmf"/><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s>
</file>

<file path=ppt/drawings/_rels/vmlDrawing33.vml.rels><?xml version="1.0" encoding="UTF-8" standalone="yes"?>
<Relationships xmlns="http://schemas.openxmlformats.org/package/2006/relationships"><Relationship Id="rId9" Type="http://schemas.openxmlformats.org/officeDocument/2006/relationships/image" Target="../media/image148.wmf"/><Relationship Id="rId8" Type="http://schemas.openxmlformats.org/officeDocument/2006/relationships/image" Target="../media/image147.wmf"/><Relationship Id="rId7" Type="http://schemas.openxmlformats.org/officeDocument/2006/relationships/image" Target="../media/image146.wmf"/><Relationship Id="rId6" Type="http://schemas.openxmlformats.org/officeDocument/2006/relationships/image" Target="../media/image145.wmf"/><Relationship Id="rId5" Type="http://schemas.openxmlformats.org/officeDocument/2006/relationships/image" Target="../media/image144.wmf"/><Relationship Id="rId4" Type="http://schemas.openxmlformats.org/officeDocument/2006/relationships/image" Target="../media/image143.wmf"/><Relationship Id="rId3" Type="http://schemas.openxmlformats.org/officeDocument/2006/relationships/image" Target="../media/image142.wmf"/><Relationship Id="rId2" Type="http://schemas.openxmlformats.org/officeDocument/2006/relationships/image" Target="../media/image141.wmf"/><Relationship Id="rId11" Type="http://schemas.openxmlformats.org/officeDocument/2006/relationships/image" Target="../media/image150.wmf"/><Relationship Id="rId10" Type="http://schemas.openxmlformats.org/officeDocument/2006/relationships/image" Target="../media/image149.wmf"/><Relationship Id="rId1" Type="http://schemas.openxmlformats.org/officeDocument/2006/relationships/image" Target="../media/image140.wmf"/></Relationships>
</file>

<file path=ppt/drawings/_rels/vmlDrawing34.vml.rels><?xml version="1.0" encoding="UTF-8" standalone="yes"?>
<Relationships xmlns="http://schemas.openxmlformats.org/package/2006/relationships"><Relationship Id="rId9" Type="http://schemas.openxmlformats.org/officeDocument/2006/relationships/image" Target="../media/image159.wmf"/><Relationship Id="rId8" Type="http://schemas.openxmlformats.org/officeDocument/2006/relationships/image" Target="../media/image158.wmf"/><Relationship Id="rId7" Type="http://schemas.openxmlformats.org/officeDocument/2006/relationships/image" Target="../media/image157.wmf"/><Relationship Id="rId6" Type="http://schemas.openxmlformats.org/officeDocument/2006/relationships/image" Target="../media/image156.wmf"/><Relationship Id="rId5" Type="http://schemas.openxmlformats.org/officeDocument/2006/relationships/image" Target="../media/image155.wmf"/><Relationship Id="rId4" Type="http://schemas.openxmlformats.org/officeDocument/2006/relationships/image" Target="../media/image154.wmf"/><Relationship Id="rId3" Type="http://schemas.openxmlformats.org/officeDocument/2006/relationships/image" Target="../media/image153.wmf"/><Relationship Id="rId2" Type="http://schemas.openxmlformats.org/officeDocument/2006/relationships/image" Target="../media/image152.wmf"/><Relationship Id="rId1" Type="http://schemas.openxmlformats.org/officeDocument/2006/relationships/image" Target="../media/image151.wmf"/></Relationships>
</file>

<file path=ppt/drawings/_rels/vmlDrawing35.vml.rels><?xml version="1.0" encoding="UTF-8" standalone="yes"?>
<Relationships xmlns="http://schemas.openxmlformats.org/package/2006/relationships"><Relationship Id="rId9" Type="http://schemas.openxmlformats.org/officeDocument/2006/relationships/image" Target="../media/image168.wmf"/><Relationship Id="rId8" Type="http://schemas.openxmlformats.org/officeDocument/2006/relationships/image" Target="../media/image167.wmf"/><Relationship Id="rId7" Type="http://schemas.openxmlformats.org/officeDocument/2006/relationships/image" Target="../media/image166.wmf"/><Relationship Id="rId6" Type="http://schemas.openxmlformats.org/officeDocument/2006/relationships/image" Target="../media/image165.wmf"/><Relationship Id="rId5" Type="http://schemas.openxmlformats.org/officeDocument/2006/relationships/image" Target="../media/image164.wmf"/><Relationship Id="rId4" Type="http://schemas.openxmlformats.org/officeDocument/2006/relationships/image" Target="../media/image163.wmf"/><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s>
</file>

<file path=ppt/drawings/_rels/vmlDrawing36.vml.rels><?xml version="1.0" encoding="UTF-8" standalone="yes"?>
<Relationships xmlns="http://schemas.openxmlformats.org/package/2006/relationships"><Relationship Id="rId9" Type="http://schemas.openxmlformats.org/officeDocument/2006/relationships/image" Target="../media/image177.wmf"/><Relationship Id="rId8" Type="http://schemas.openxmlformats.org/officeDocument/2006/relationships/image" Target="../media/image176.wmf"/><Relationship Id="rId7" Type="http://schemas.openxmlformats.org/officeDocument/2006/relationships/image" Target="../media/image175.wmf"/><Relationship Id="rId6" Type="http://schemas.openxmlformats.org/officeDocument/2006/relationships/image" Target="../media/image174.wmf"/><Relationship Id="rId5" Type="http://schemas.openxmlformats.org/officeDocument/2006/relationships/image" Target="../media/image173.wmf"/><Relationship Id="rId4" Type="http://schemas.openxmlformats.org/officeDocument/2006/relationships/image" Target="../media/image172.wmf"/><Relationship Id="rId3" Type="http://schemas.openxmlformats.org/officeDocument/2006/relationships/image" Target="../media/image171.wmf"/><Relationship Id="rId2" Type="http://schemas.openxmlformats.org/officeDocument/2006/relationships/image" Target="../media/image170.wmf"/><Relationship Id="rId11" Type="http://schemas.openxmlformats.org/officeDocument/2006/relationships/image" Target="../media/image178.wmf"/><Relationship Id="rId10" Type="http://schemas.openxmlformats.org/officeDocument/2006/relationships/image" Target="../media/image142.wmf"/><Relationship Id="rId1" Type="http://schemas.openxmlformats.org/officeDocument/2006/relationships/image" Target="../media/image169.wmf"/></Relationships>
</file>

<file path=ppt/drawings/_rels/vmlDrawing37.vml.rels><?xml version="1.0" encoding="UTF-8" standalone="yes"?>
<Relationships xmlns="http://schemas.openxmlformats.org/package/2006/relationships"><Relationship Id="rId6" Type="http://schemas.openxmlformats.org/officeDocument/2006/relationships/image" Target="../media/image184.wmf"/><Relationship Id="rId5" Type="http://schemas.openxmlformats.org/officeDocument/2006/relationships/image" Target="../media/image183.wmf"/><Relationship Id="rId4" Type="http://schemas.openxmlformats.org/officeDocument/2006/relationships/image" Target="../media/image182.wmf"/><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79.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193.wmf"/><Relationship Id="rId7" Type="http://schemas.openxmlformats.org/officeDocument/2006/relationships/image" Target="../media/image192.wmf"/><Relationship Id="rId6" Type="http://schemas.openxmlformats.org/officeDocument/2006/relationships/image" Target="../media/image191.wmf"/><Relationship Id="rId5" Type="http://schemas.openxmlformats.org/officeDocument/2006/relationships/image" Target="../media/image190.wmf"/><Relationship Id="rId4" Type="http://schemas.openxmlformats.org/officeDocument/2006/relationships/image" Target="../media/image189.wmf"/><Relationship Id="rId3" Type="http://schemas.openxmlformats.org/officeDocument/2006/relationships/image" Target="../media/image188.wmf"/><Relationship Id="rId2" Type="http://schemas.openxmlformats.org/officeDocument/2006/relationships/image" Target="../media/image187.wmf"/><Relationship Id="rId1" Type="http://schemas.openxmlformats.org/officeDocument/2006/relationships/image" Target="../media/image186.wmf"/></Relationships>
</file>

<file path=ppt/drawings/_rels/vmlDrawing39.vml.rels><?xml version="1.0" encoding="UTF-8" standalone="yes"?>
<Relationships xmlns="http://schemas.openxmlformats.org/package/2006/relationships"><Relationship Id="rId6" Type="http://schemas.openxmlformats.org/officeDocument/2006/relationships/image" Target="../media/image199.wmf"/><Relationship Id="rId5" Type="http://schemas.openxmlformats.org/officeDocument/2006/relationships/image" Target="../media/image198.wmf"/><Relationship Id="rId4" Type="http://schemas.openxmlformats.org/officeDocument/2006/relationships/image" Target="../media/image197.wmf"/><Relationship Id="rId3" Type="http://schemas.openxmlformats.org/officeDocument/2006/relationships/image" Target="../media/image196.wmf"/><Relationship Id="rId2" Type="http://schemas.openxmlformats.org/officeDocument/2006/relationships/image" Target="../media/image195.wmf"/><Relationship Id="rId1" Type="http://schemas.openxmlformats.org/officeDocument/2006/relationships/image" Target="../media/image194.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40.vml.rels><?xml version="1.0" encoding="UTF-8" standalone="yes"?>
<Relationships xmlns="http://schemas.openxmlformats.org/package/2006/relationships"><Relationship Id="rId5" Type="http://schemas.openxmlformats.org/officeDocument/2006/relationships/image" Target="../media/image142.wmf"/><Relationship Id="rId4" Type="http://schemas.openxmlformats.org/officeDocument/2006/relationships/image" Target="../media/image203.wmf"/><Relationship Id="rId3" Type="http://schemas.openxmlformats.org/officeDocument/2006/relationships/image" Target="../media/image202.wmf"/><Relationship Id="rId2" Type="http://schemas.openxmlformats.org/officeDocument/2006/relationships/image" Target="../media/image201.wmf"/><Relationship Id="rId1" Type="http://schemas.openxmlformats.org/officeDocument/2006/relationships/image" Target="../media/image200.wmf"/></Relationships>
</file>

<file path=ppt/drawings/_rels/vmlDrawing41.vml.rels><?xml version="1.0" encoding="UTF-8" standalone="yes"?>
<Relationships xmlns="http://schemas.openxmlformats.org/package/2006/relationships"><Relationship Id="rId9" Type="http://schemas.openxmlformats.org/officeDocument/2006/relationships/image" Target="../media/image215.wmf"/><Relationship Id="rId8" Type="http://schemas.openxmlformats.org/officeDocument/2006/relationships/image" Target="../media/image214.wmf"/><Relationship Id="rId7" Type="http://schemas.openxmlformats.org/officeDocument/2006/relationships/image" Target="../media/image213.wmf"/><Relationship Id="rId6" Type="http://schemas.openxmlformats.org/officeDocument/2006/relationships/image" Target="../media/image212.wmf"/><Relationship Id="rId5" Type="http://schemas.openxmlformats.org/officeDocument/2006/relationships/image" Target="../media/image211.wmf"/><Relationship Id="rId4" Type="http://schemas.openxmlformats.org/officeDocument/2006/relationships/image" Target="../media/image210.wmf"/><Relationship Id="rId3" Type="http://schemas.openxmlformats.org/officeDocument/2006/relationships/image" Target="../media/image209.wmf"/><Relationship Id="rId2" Type="http://schemas.openxmlformats.org/officeDocument/2006/relationships/image" Target="../media/image208.wmf"/><Relationship Id="rId12" Type="http://schemas.openxmlformats.org/officeDocument/2006/relationships/image" Target="../media/image218.wmf"/><Relationship Id="rId11" Type="http://schemas.openxmlformats.org/officeDocument/2006/relationships/image" Target="../media/image217.wmf"/><Relationship Id="rId10" Type="http://schemas.openxmlformats.org/officeDocument/2006/relationships/image" Target="../media/image216.wmf"/><Relationship Id="rId1" Type="http://schemas.openxmlformats.org/officeDocument/2006/relationships/image" Target="../media/image207.wmf"/></Relationships>
</file>

<file path=ppt/drawings/_rels/vmlDrawing42.vml.rels><?xml version="1.0" encoding="UTF-8" standalone="yes"?>
<Relationships xmlns="http://schemas.openxmlformats.org/package/2006/relationships"><Relationship Id="rId9" Type="http://schemas.openxmlformats.org/officeDocument/2006/relationships/image" Target="../media/image215.wmf"/><Relationship Id="rId8" Type="http://schemas.openxmlformats.org/officeDocument/2006/relationships/image" Target="../media/image214.wmf"/><Relationship Id="rId7" Type="http://schemas.openxmlformats.org/officeDocument/2006/relationships/image" Target="../media/image213.wmf"/><Relationship Id="rId6" Type="http://schemas.openxmlformats.org/officeDocument/2006/relationships/image" Target="../media/image212.wmf"/><Relationship Id="rId5" Type="http://schemas.openxmlformats.org/officeDocument/2006/relationships/image" Target="../media/image211.wmf"/><Relationship Id="rId4" Type="http://schemas.openxmlformats.org/officeDocument/2006/relationships/image" Target="../media/image210.wmf"/><Relationship Id="rId3" Type="http://schemas.openxmlformats.org/officeDocument/2006/relationships/image" Target="../media/image209.wmf"/><Relationship Id="rId2" Type="http://schemas.openxmlformats.org/officeDocument/2006/relationships/image" Target="../media/image219.wmf"/><Relationship Id="rId10" Type="http://schemas.openxmlformats.org/officeDocument/2006/relationships/image" Target="../media/image220.wmf"/><Relationship Id="rId1" Type="http://schemas.openxmlformats.org/officeDocument/2006/relationships/image" Target="../media/image207.wmf"/></Relationships>
</file>

<file path=ppt/drawings/_rels/vmlDrawing43.vml.rels><?xml version="1.0" encoding="UTF-8" standalone="yes"?>
<Relationships xmlns="http://schemas.openxmlformats.org/package/2006/relationships"><Relationship Id="rId9" Type="http://schemas.openxmlformats.org/officeDocument/2006/relationships/image" Target="../media/image229.wmf"/><Relationship Id="rId8" Type="http://schemas.openxmlformats.org/officeDocument/2006/relationships/image" Target="../media/image228.wmf"/><Relationship Id="rId7" Type="http://schemas.openxmlformats.org/officeDocument/2006/relationships/image" Target="../media/image227.wmf"/><Relationship Id="rId6" Type="http://schemas.openxmlformats.org/officeDocument/2006/relationships/image" Target="../media/image226.wmf"/><Relationship Id="rId5" Type="http://schemas.openxmlformats.org/officeDocument/2006/relationships/image" Target="../media/image225.wmf"/><Relationship Id="rId4" Type="http://schemas.openxmlformats.org/officeDocument/2006/relationships/image" Target="../media/image224.wmf"/><Relationship Id="rId3" Type="http://schemas.openxmlformats.org/officeDocument/2006/relationships/image" Target="../media/image223.wmf"/><Relationship Id="rId2" Type="http://schemas.openxmlformats.org/officeDocument/2006/relationships/image" Target="../media/image222.wmf"/><Relationship Id="rId12" Type="http://schemas.openxmlformats.org/officeDocument/2006/relationships/image" Target="../media/image232.wmf"/><Relationship Id="rId11" Type="http://schemas.openxmlformats.org/officeDocument/2006/relationships/image" Target="../media/image231.wmf"/><Relationship Id="rId10" Type="http://schemas.openxmlformats.org/officeDocument/2006/relationships/image" Target="../media/image230.wmf"/><Relationship Id="rId1" Type="http://schemas.openxmlformats.org/officeDocument/2006/relationships/image" Target="../media/image221.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240.wmf"/><Relationship Id="rId7" Type="http://schemas.openxmlformats.org/officeDocument/2006/relationships/image" Target="../media/image239.wmf"/><Relationship Id="rId6" Type="http://schemas.openxmlformats.org/officeDocument/2006/relationships/image" Target="../media/image238.wmf"/><Relationship Id="rId5" Type="http://schemas.openxmlformats.org/officeDocument/2006/relationships/image" Target="../media/image237.wmf"/><Relationship Id="rId4" Type="http://schemas.openxmlformats.org/officeDocument/2006/relationships/image" Target="../media/image236.wmf"/><Relationship Id="rId3" Type="http://schemas.openxmlformats.org/officeDocument/2006/relationships/image" Target="../media/image235.wmf"/><Relationship Id="rId2" Type="http://schemas.openxmlformats.org/officeDocument/2006/relationships/image" Target="../media/image234.wmf"/><Relationship Id="rId1" Type="http://schemas.openxmlformats.org/officeDocument/2006/relationships/image" Target="../media/image233.wmf"/></Relationships>
</file>

<file path=ppt/drawings/_rels/vmlDrawing45.vml.rels><?xml version="1.0" encoding="UTF-8" standalone="yes"?>
<Relationships xmlns="http://schemas.openxmlformats.org/package/2006/relationships"><Relationship Id="rId9" Type="http://schemas.openxmlformats.org/officeDocument/2006/relationships/image" Target="../media/image249.wmf"/><Relationship Id="rId8" Type="http://schemas.openxmlformats.org/officeDocument/2006/relationships/image" Target="../media/image248.wmf"/><Relationship Id="rId7" Type="http://schemas.openxmlformats.org/officeDocument/2006/relationships/image" Target="../media/image247.wmf"/><Relationship Id="rId6" Type="http://schemas.openxmlformats.org/officeDocument/2006/relationships/image" Target="../media/image246.wmf"/><Relationship Id="rId5" Type="http://schemas.openxmlformats.org/officeDocument/2006/relationships/image" Target="../media/image245.wmf"/><Relationship Id="rId4" Type="http://schemas.openxmlformats.org/officeDocument/2006/relationships/image" Target="../media/image244.wmf"/><Relationship Id="rId3" Type="http://schemas.openxmlformats.org/officeDocument/2006/relationships/image" Target="../media/image243.wmf"/><Relationship Id="rId2" Type="http://schemas.openxmlformats.org/officeDocument/2006/relationships/image" Target="../media/image242.wmf"/><Relationship Id="rId14" Type="http://schemas.openxmlformats.org/officeDocument/2006/relationships/image" Target="../media/image254.wmf"/><Relationship Id="rId13" Type="http://schemas.openxmlformats.org/officeDocument/2006/relationships/image" Target="../media/image253.wmf"/><Relationship Id="rId12" Type="http://schemas.openxmlformats.org/officeDocument/2006/relationships/image" Target="../media/image252.wmf"/><Relationship Id="rId11" Type="http://schemas.openxmlformats.org/officeDocument/2006/relationships/image" Target="../media/image251.wmf"/><Relationship Id="rId10" Type="http://schemas.openxmlformats.org/officeDocument/2006/relationships/image" Target="../media/image250.wmf"/><Relationship Id="rId1" Type="http://schemas.openxmlformats.org/officeDocument/2006/relationships/image" Target="../media/image241.wmf"/></Relationships>
</file>

<file path=ppt/drawings/_rels/vmlDrawing46.vml.rels><?xml version="1.0" encoding="UTF-8" standalone="yes"?>
<Relationships xmlns="http://schemas.openxmlformats.org/package/2006/relationships"><Relationship Id="rId5" Type="http://schemas.openxmlformats.org/officeDocument/2006/relationships/image" Target="../media/image259.wmf"/><Relationship Id="rId4" Type="http://schemas.openxmlformats.org/officeDocument/2006/relationships/image" Target="../media/image258.wmf"/><Relationship Id="rId3" Type="http://schemas.openxmlformats.org/officeDocument/2006/relationships/image" Target="../media/image257.wmf"/><Relationship Id="rId2" Type="http://schemas.openxmlformats.org/officeDocument/2006/relationships/image" Target="../media/image256.wmf"/><Relationship Id="rId1" Type="http://schemas.openxmlformats.org/officeDocument/2006/relationships/image" Target="../media/image255.emf"/></Relationships>
</file>

<file path=ppt/drawings/_rels/vmlDrawing47.vml.rels><?xml version="1.0" encoding="UTF-8" standalone="yes"?>
<Relationships xmlns="http://schemas.openxmlformats.org/package/2006/relationships"><Relationship Id="rId6" Type="http://schemas.openxmlformats.org/officeDocument/2006/relationships/image" Target="../media/image265.wmf"/><Relationship Id="rId5" Type="http://schemas.openxmlformats.org/officeDocument/2006/relationships/image" Target="../media/image264.wmf"/><Relationship Id="rId4" Type="http://schemas.openxmlformats.org/officeDocument/2006/relationships/image" Target="../media/image263.wmf"/><Relationship Id="rId3" Type="http://schemas.openxmlformats.org/officeDocument/2006/relationships/image" Target="../media/image262.wmf"/><Relationship Id="rId2" Type="http://schemas.openxmlformats.org/officeDocument/2006/relationships/image" Target="../media/image261.wmf"/><Relationship Id="rId1" Type="http://schemas.openxmlformats.org/officeDocument/2006/relationships/image" Target="../media/image260.wmf"/></Relationships>
</file>

<file path=ppt/drawings/_rels/vmlDrawing48.vml.rels><?xml version="1.0" encoding="UTF-8" standalone="yes"?>
<Relationships xmlns="http://schemas.openxmlformats.org/package/2006/relationships"><Relationship Id="rId9" Type="http://schemas.openxmlformats.org/officeDocument/2006/relationships/image" Target="../media/image274.wmf"/><Relationship Id="rId8" Type="http://schemas.openxmlformats.org/officeDocument/2006/relationships/image" Target="../media/image273.wmf"/><Relationship Id="rId7" Type="http://schemas.openxmlformats.org/officeDocument/2006/relationships/image" Target="../media/image272.wmf"/><Relationship Id="rId6" Type="http://schemas.openxmlformats.org/officeDocument/2006/relationships/image" Target="../media/image271.wmf"/><Relationship Id="rId5" Type="http://schemas.openxmlformats.org/officeDocument/2006/relationships/image" Target="../media/image270.wmf"/><Relationship Id="rId4" Type="http://schemas.openxmlformats.org/officeDocument/2006/relationships/image" Target="../media/image269.wmf"/><Relationship Id="rId3" Type="http://schemas.openxmlformats.org/officeDocument/2006/relationships/image" Target="../media/image268.wmf"/><Relationship Id="rId22" Type="http://schemas.openxmlformats.org/officeDocument/2006/relationships/image" Target="../media/image284.wmf"/><Relationship Id="rId21" Type="http://schemas.openxmlformats.org/officeDocument/2006/relationships/image" Target="../media/image283.wmf"/><Relationship Id="rId20" Type="http://schemas.openxmlformats.org/officeDocument/2006/relationships/image" Target="../media/image282.wmf"/><Relationship Id="rId2" Type="http://schemas.openxmlformats.org/officeDocument/2006/relationships/image" Target="../media/image267.wmf"/><Relationship Id="rId19" Type="http://schemas.openxmlformats.org/officeDocument/2006/relationships/image" Target="../media/image281.wmf"/><Relationship Id="rId18" Type="http://schemas.openxmlformats.org/officeDocument/2006/relationships/image" Target="../media/image280.wmf"/><Relationship Id="rId17" Type="http://schemas.openxmlformats.org/officeDocument/2006/relationships/image" Target="../media/image279.wmf"/><Relationship Id="rId16" Type="http://schemas.openxmlformats.org/officeDocument/2006/relationships/image" Target="../media/image278.wmf"/><Relationship Id="rId15" Type="http://schemas.openxmlformats.org/officeDocument/2006/relationships/image" Target="../media/image277.wmf"/><Relationship Id="rId14" Type="http://schemas.openxmlformats.org/officeDocument/2006/relationships/image" Target="../media/image276.wmf"/><Relationship Id="rId13" Type="http://schemas.openxmlformats.org/officeDocument/2006/relationships/image" Target="../media/image246.wmf"/><Relationship Id="rId12" Type="http://schemas.openxmlformats.org/officeDocument/2006/relationships/image" Target="../media/image244.wmf"/><Relationship Id="rId11" Type="http://schemas.openxmlformats.org/officeDocument/2006/relationships/image" Target="../media/image243.wmf"/><Relationship Id="rId10" Type="http://schemas.openxmlformats.org/officeDocument/2006/relationships/image" Target="../media/image275.wmf"/><Relationship Id="rId1" Type="http://schemas.openxmlformats.org/officeDocument/2006/relationships/image" Target="../media/image266.wmf"/></Relationships>
</file>

<file path=ppt/drawings/_rels/vmlDrawing49.vml.rels><?xml version="1.0" encoding="UTF-8" standalone="yes"?>
<Relationships xmlns="http://schemas.openxmlformats.org/package/2006/relationships"><Relationship Id="rId9" Type="http://schemas.openxmlformats.org/officeDocument/2006/relationships/image" Target="../media/image293.wmf"/><Relationship Id="rId8" Type="http://schemas.openxmlformats.org/officeDocument/2006/relationships/image" Target="../media/image292.wmf"/><Relationship Id="rId7" Type="http://schemas.openxmlformats.org/officeDocument/2006/relationships/image" Target="../media/image291.wmf"/><Relationship Id="rId6" Type="http://schemas.openxmlformats.org/officeDocument/2006/relationships/image" Target="../media/image290.wmf"/><Relationship Id="rId5" Type="http://schemas.openxmlformats.org/officeDocument/2006/relationships/image" Target="../media/image289.wmf"/><Relationship Id="rId4" Type="http://schemas.openxmlformats.org/officeDocument/2006/relationships/image" Target="../media/image288.wmf"/><Relationship Id="rId3" Type="http://schemas.openxmlformats.org/officeDocument/2006/relationships/image" Target="../media/image287.wmf"/><Relationship Id="rId26" Type="http://schemas.openxmlformats.org/officeDocument/2006/relationships/image" Target="../media/image310.wmf"/><Relationship Id="rId25" Type="http://schemas.openxmlformats.org/officeDocument/2006/relationships/image" Target="../media/image309.wmf"/><Relationship Id="rId24" Type="http://schemas.openxmlformats.org/officeDocument/2006/relationships/image" Target="../media/image308.wmf"/><Relationship Id="rId23" Type="http://schemas.openxmlformats.org/officeDocument/2006/relationships/image" Target="../media/image307.wmf"/><Relationship Id="rId22" Type="http://schemas.openxmlformats.org/officeDocument/2006/relationships/image" Target="../media/image306.wmf"/><Relationship Id="rId21" Type="http://schemas.openxmlformats.org/officeDocument/2006/relationships/image" Target="../media/image305.wmf"/><Relationship Id="rId20" Type="http://schemas.openxmlformats.org/officeDocument/2006/relationships/image" Target="../media/image304.wmf"/><Relationship Id="rId2" Type="http://schemas.openxmlformats.org/officeDocument/2006/relationships/image" Target="../media/image286.wmf"/><Relationship Id="rId19" Type="http://schemas.openxmlformats.org/officeDocument/2006/relationships/image" Target="../media/image303.wmf"/><Relationship Id="rId18" Type="http://schemas.openxmlformats.org/officeDocument/2006/relationships/image" Target="../media/image302.wmf"/><Relationship Id="rId17" Type="http://schemas.openxmlformats.org/officeDocument/2006/relationships/image" Target="../media/image301.wmf"/><Relationship Id="rId16" Type="http://schemas.openxmlformats.org/officeDocument/2006/relationships/image" Target="../media/image300.wmf"/><Relationship Id="rId15" Type="http://schemas.openxmlformats.org/officeDocument/2006/relationships/image" Target="../media/image299.wmf"/><Relationship Id="rId14" Type="http://schemas.openxmlformats.org/officeDocument/2006/relationships/image" Target="../media/image298.wmf"/><Relationship Id="rId13" Type="http://schemas.openxmlformats.org/officeDocument/2006/relationships/image" Target="../media/image297.wmf"/><Relationship Id="rId12" Type="http://schemas.openxmlformats.org/officeDocument/2006/relationships/image" Target="../media/image296.wmf"/><Relationship Id="rId11" Type="http://schemas.openxmlformats.org/officeDocument/2006/relationships/image" Target="../media/image295.wmf"/><Relationship Id="rId10" Type="http://schemas.openxmlformats.org/officeDocument/2006/relationships/image" Target="../media/image294.wmf"/><Relationship Id="rId1" Type="http://schemas.openxmlformats.org/officeDocument/2006/relationships/image" Target="../media/image28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0.vml.rels><?xml version="1.0" encoding="UTF-8" standalone="yes"?>
<Relationships xmlns="http://schemas.openxmlformats.org/package/2006/relationships"><Relationship Id="rId9" Type="http://schemas.openxmlformats.org/officeDocument/2006/relationships/image" Target="../media/image319.wmf"/><Relationship Id="rId8" Type="http://schemas.openxmlformats.org/officeDocument/2006/relationships/image" Target="../media/image318.wmf"/><Relationship Id="rId7" Type="http://schemas.openxmlformats.org/officeDocument/2006/relationships/image" Target="../media/image317.wmf"/><Relationship Id="rId6" Type="http://schemas.openxmlformats.org/officeDocument/2006/relationships/image" Target="../media/image316.wmf"/><Relationship Id="rId5" Type="http://schemas.openxmlformats.org/officeDocument/2006/relationships/image" Target="../media/image315.wmf"/><Relationship Id="rId4" Type="http://schemas.openxmlformats.org/officeDocument/2006/relationships/image" Target="../media/image314.wmf"/><Relationship Id="rId3" Type="http://schemas.openxmlformats.org/officeDocument/2006/relationships/image" Target="../media/image313.wmf"/><Relationship Id="rId2" Type="http://schemas.openxmlformats.org/officeDocument/2006/relationships/image" Target="../media/image312.wmf"/><Relationship Id="rId15" Type="http://schemas.openxmlformats.org/officeDocument/2006/relationships/image" Target="../media/image325.wmf"/><Relationship Id="rId14" Type="http://schemas.openxmlformats.org/officeDocument/2006/relationships/image" Target="../media/image324.wmf"/><Relationship Id="rId13" Type="http://schemas.openxmlformats.org/officeDocument/2006/relationships/image" Target="../media/image323.wmf"/><Relationship Id="rId12" Type="http://schemas.openxmlformats.org/officeDocument/2006/relationships/image" Target="../media/image322.wmf"/><Relationship Id="rId11" Type="http://schemas.openxmlformats.org/officeDocument/2006/relationships/image" Target="../media/image321.wmf"/><Relationship Id="rId10" Type="http://schemas.openxmlformats.org/officeDocument/2006/relationships/image" Target="../media/image320.wmf"/><Relationship Id="rId1" Type="http://schemas.openxmlformats.org/officeDocument/2006/relationships/image" Target="../media/image311.wmf"/></Relationships>
</file>

<file path=ppt/drawings/_rels/vmlDrawing51.vml.rels><?xml version="1.0" encoding="UTF-8" standalone="yes"?>
<Relationships xmlns="http://schemas.openxmlformats.org/package/2006/relationships"><Relationship Id="rId9" Type="http://schemas.openxmlformats.org/officeDocument/2006/relationships/image" Target="../media/image334.wmf"/><Relationship Id="rId8" Type="http://schemas.openxmlformats.org/officeDocument/2006/relationships/image" Target="../media/image333.wmf"/><Relationship Id="rId7" Type="http://schemas.openxmlformats.org/officeDocument/2006/relationships/image" Target="../media/image332.wmf"/><Relationship Id="rId6" Type="http://schemas.openxmlformats.org/officeDocument/2006/relationships/image" Target="../media/image331.wmf"/><Relationship Id="rId5" Type="http://schemas.openxmlformats.org/officeDocument/2006/relationships/image" Target="../media/image330.wmf"/><Relationship Id="rId4" Type="http://schemas.openxmlformats.org/officeDocument/2006/relationships/image" Target="../media/image329.wmf"/><Relationship Id="rId3" Type="http://schemas.openxmlformats.org/officeDocument/2006/relationships/image" Target="../media/image328.wmf"/><Relationship Id="rId2" Type="http://schemas.openxmlformats.org/officeDocument/2006/relationships/image" Target="../media/image327.wmf"/><Relationship Id="rId19" Type="http://schemas.openxmlformats.org/officeDocument/2006/relationships/image" Target="../media/image344.wmf"/><Relationship Id="rId18" Type="http://schemas.openxmlformats.org/officeDocument/2006/relationships/image" Target="../media/image343.wmf"/><Relationship Id="rId17" Type="http://schemas.openxmlformats.org/officeDocument/2006/relationships/image" Target="../media/image342.wmf"/><Relationship Id="rId16" Type="http://schemas.openxmlformats.org/officeDocument/2006/relationships/image" Target="../media/image341.wmf"/><Relationship Id="rId15" Type="http://schemas.openxmlformats.org/officeDocument/2006/relationships/image" Target="../media/image340.wmf"/><Relationship Id="rId14" Type="http://schemas.openxmlformats.org/officeDocument/2006/relationships/image" Target="../media/image339.wmf"/><Relationship Id="rId13" Type="http://schemas.openxmlformats.org/officeDocument/2006/relationships/image" Target="../media/image338.wmf"/><Relationship Id="rId12" Type="http://schemas.openxmlformats.org/officeDocument/2006/relationships/image" Target="../media/image337.wmf"/><Relationship Id="rId11" Type="http://schemas.openxmlformats.org/officeDocument/2006/relationships/image" Target="../media/image336.wmf"/><Relationship Id="rId10" Type="http://schemas.openxmlformats.org/officeDocument/2006/relationships/image" Target="../media/image335.wmf"/><Relationship Id="rId1" Type="http://schemas.openxmlformats.org/officeDocument/2006/relationships/image" Target="../media/image326.wmf"/></Relationships>
</file>

<file path=ppt/drawings/_rels/vmlDrawing52.vml.rels><?xml version="1.0" encoding="UTF-8" standalone="yes"?>
<Relationships xmlns="http://schemas.openxmlformats.org/package/2006/relationships"><Relationship Id="rId9" Type="http://schemas.openxmlformats.org/officeDocument/2006/relationships/image" Target="../media/image353.wmf"/><Relationship Id="rId8" Type="http://schemas.openxmlformats.org/officeDocument/2006/relationships/image" Target="../media/image352.wmf"/><Relationship Id="rId7" Type="http://schemas.openxmlformats.org/officeDocument/2006/relationships/image" Target="../media/image351.wmf"/><Relationship Id="rId6" Type="http://schemas.openxmlformats.org/officeDocument/2006/relationships/image" Target="../media/image350.wmf"/><Relationship Id="rId5" Type="http://schemas.openxmlformats.org/officeDocument/2006/relationships/image" Target="../media/image349.wmf"/><Relationship Id="rId4" Type="http://schemas.openxmlformats.org/officeDocument/2006/relationships/image" Target="../media/image348.wmf"/><Relationship Id="rId3" Type="http://schemas.openxmlformats.org/officeDocument/2006/relationships/image" Target="../media/image347.wmf"/><Relationship Id="rId2" Type="http://schemas.openxmlformats.org/officeDocument/2006/relationships/image" Target="../media/image346.wmf"/><Relationship Id="rId15" Type="http://schemas.openxmlformats.org/officeDocument/2006/relationships/image" Target="../media/image359.wmf"/><Relationship Id="rId14" Type="http://schemas.openxmlformats.org/officeDocument/2006/relationships/image" Target="../media/image358.wmf"/><Relationship Id="rId13" Type="http://schemas.openxmlformats.org/officeDocument/2006/relationships/image" Target="../media/image357.wmf"/><Relationship Id="rId12" Type="http://schemas.openxmlformats.org/officeDocument/2006/relationships/image" Target="../media/image356.wmf"/><Relationship Id="rId11" Type="http://schemas.openxmlformats.org/officeDocument/2006/relationships/image" Target="../media/image355.wmf"/><Relationship Id="rId10" Type="http://schemas.openxmlformats.org/officeDocument/2006/relationships/image" Target="../media/image354.wmf"/><Relationship Id="rId1" Type="http://schemas.openxmlformats.org/officeDocument/2006/relationships/image" Target="../media/image345.wmf"/></Relationships>
</file>

<file path=ppt/drawings/_rels/vmlDrawing53.vml.rels><?xml version="1.0" encoding="UTF-8" standalone="yes"?>
<Relationships xmlns="http://schemas.openxmlformats.org/package/2006/relationships"><Relationship Id="rId8" Type="http://schemas.openxmlformats.org/officeDocument/2006/relationships/image" Target="../media/image367.wmf"/><Relationship Id="rId7" Type="http://schemas.openxmlformats.org/officeDocument/2006/relationships/image" Target="../media/image366.wmf"/><Relationship Id="rId6" Type="http://schemas.openxmlformats.org/officeDocument/2006/relationships/image" Target="../media/image365.wmf"/><Relationship Id="rId5" Type="http://schemas.openxmlformats.org/officeDocument/2006/relationships/image" Target="../media/image364.wmf"/><Relationship Id="rId4" Type="http://schemas.openxmlformats.org/officeDocument/2006/relationships/image" Target="../media/image363.wmf"/><Relationship Id="rId3" Type="http://schemas.openxmlformats.org/officeDocument/2006/relationships/image" Target="../media/image362.wmf"/><Relationship Id="rId2" Type="http://schemas.openxmlformats.org/officeDocument/2006/relationships/image" Target="../media/image361.wmf"/><Relationship Id="rId1" Type="http://schemas.openxmlformats.org/officeDocument/2006/relationships/image" Target="../media/image360.wmf"/></Relationships>
</file>

<file path=ppt/drawings/_rels/vmlDrawing54.vml.rels><?xml version="1.0" encoding="UTF-8" standalone="yes"?>
<Relationships xmlns="http://schemas.openxmlformats.org/package/2006/relationships"><Relationship Id="rId9" Type="http://schemas.openxmlformats.org/officeDocument/2006/relationships/image" Target="../media/image376.wmf"/><Relationship Id="rId8" Type="http://schemas.openxmlformats.org/officeDocument/2006/relationships/image" Target="../media/image375.wmf"/><Relationship Id="rId7" Type="http://schemas.openxmlformats.org/officeDocument/2006/relationships/image" Target="../media/image374.wmf"/><Relationship Id="rId6" Type="http://schemas.openxmlformats.org/officeDocument/2006/relationships/image" Target="../media/image373.wmf"/><Relationship Id="rId5" Type="http://schemas.openxmlformats.org/officeDocument/2006/relationships/image" Target="../media/image372.wmf"/><Relationship Id="rId4" Type="http://schemas.openxmlformats.org/officeDocument/2006/relationships/image" Target="../media/image371.wmf"/><Relationship Id="rId3" Type="http://schemas.openxmlformats.org/officeDocument/2006/relationships/image" Target="../media/image370.wmf"/><Relationship Id="rId22" Type="http://schemas.openxmlformats.org/officeDocument/2006/relationships/image" Target="../media/image389.wmf"/><Relationship Id="rId21" Type="http://schemas.openxmlformats.org/officeDocument/2006/relationships/image" Target="../media/image388.wmf"/><Relationship Id="rId20" Type="http://schemas.openxmlformats.org/officeDocument/2006/relationships/image" Target="../media/image387.wmf"/><Relationship Id="rId2" Type="http://schemas.openxmlformats.org/officeDocument/2006/relationships/image" Target="../media/image369.wmf"/><Relationship Id="rId19" Type="http://schemas.openxmlformats.org/officeDocument/2006/relationships/image" Target="../media/image386.wmf"/><Relationship Id="rId18" Type="http://schemas.openxmlformats.org/officeDocument/2006/relationships/image" Target="../media/image385.wmf"/><Relationship Id="rId17" Type="http://schemas.openxmlformats.org/officeDocument/2006/relationships/image" Target="../media/image384.wmf"/><Relationship Id="rId16" Type="http://schemas.openxmlformats.org/officeDocument/2006/relationships/image" Target="../media/image383.wmf"/><Relationship Id="rId15" Type="http://schemas.openxmlformats.org/officeDocument/2006/relationships/image" Target="../media/image382.wmf"/><Relationship Id="rId14" Type="http://schemas.openxmlformats.org/officeDocument/2006/relationships/image" Target="../media/image381.wmf"/><Relationship Id="rId13" Type="http://schemas.openxmlformats.org/officeDocument/2006/relationships/image" Target="../media/image380.wmf"/><Relationship Id="rId12" Type="http://schemas.openxmlformats.org/officeDocument/2006/relationships/image" Target="../media/image379.wmf"/><Relationship Id="rId11" Type="http://schemas.openxmlformats.org/officeDocument/2006/relationships/image" Target="../media/image378.wmf"/><Relationship Id="rId10" Type="http://schemas.openxmlformats.org/officeDocument/2006/relationships/image" Target="../media/image377.wmf"/><Relationship Id="rId1" Type="http://schemas.openxmlformats.org/officeDocument/2006/relationships/image" Target="../media/image368.wmf"/></Relationships>
</file>

<file path=ppt/drawings/_rels/vmlDrawing55.vml.rels><?xml version="1.0" encoding="UTF-8" standalone="yes"?>
<Relationships xmlns="http://schemas.openxmlformats.org/package/2006/relationships"><Relationship Id="rId9" Type="http://schemas.openxmlformats.org/officeDocument/2006/relationships/image" Target="../media/image398.png"/><Relationship Id="rId8" Type="http://schemas.openxmlformats.org/officeDocument/2006/relationships/image" Target="../media/image397.png"/><Relationship Id="rId7" Type="http://schemas.openxmlformats.org/officeDocument/2006/relationships/image" Target="../media/image396.png"/><Relationship Id="rId6" Type="http://schemas.openxmlformats.org/officeDocument/2006/relationships/image" Target="../media/image395.png"/><Relationship Id="rId5" Type="http://schemas.openxmlformats.org/officeDocument/2006/relationships/image" Target="../media/image394.wmf"/><Relationship Id="rId4" Type="http://schemas.openxmlformats.org/officeDocument/2006/relationships/image" Target="../media/image393.wmf"/><Relationship Id="rId3" Type="http://schemas.openxmlformats.org/officeDocument/2006/relationships/image" Target="../media/image392.wmf"/><Relationship Id="rId2" Type="http://schemas.openxmlformats.org/officeDocument/2006/relationships/image" Target="../media/image391.wmf"/><Relationship Id="rId10" Type="http://schemas.openxmlformats.org/officeDocument/2006/relationships/image" Target="../media/image399.wmf"/><Relationship Id="rId1" Type="http://schemas.openxmlformats.org/officeDocument/2006/relationships/image" Target="../media/image390.wmf"/></Relationships>
</file>

<file path=ppt/drawings/_rels/vmlDrawing56.vml.rels><?xml version="1.0" encoding="UTF-8" standalone="yes"?>
<Relationships xmlns="http://schemas.openxmlformats.org/package/2006/relationships"><Relationship Id="rId6" Type="http://schemas.openxmlformats.org/officeDocument/2006/relationships/image" Target="../media/image405.wmf"/><Relationship Id="rId5" Type="http://schemas.openxmlformats.org/officeDocument/2006/relationships/image" Target="../media/image404.wmf"/><Relationship Id="rId4" Type="http://schemas.openxmlformats.org/officeDocument/2006/relationships/image" Target="../media/image403.wmf"/><Relationship Id="rId3" Type="http://schemas.openxmlformats.org/officeDocument/2006/relationships/image" Target="../media/image399.wmf"/><Relationship Id="rId2" Type="http://schemas.openxmlformats.org/officeDocument/2006/relationships/image" Target="../media/image401.wmf"/><Relationship Id="rId1" Type="http://schemas.openxmlformats.org/officeDocument/2006/relationships/image" Target="../media/image400.wmf"/></Relationships>
</file>

<file path=ppt/drawings/_rels/vmlDrawing57.vml.rels><?xml version="1.0" encoding="UTF-8" standalone="yes"?>
<Relationships xmlns="http://schemas.openxmlformats.org/package/2006/relationships"><Relationship Id="rId9" Type="http://schemas.openxmlformats.org/officeDocument/2006/relationships/image" Target="../media/image414.wmf"/><Relationship Id="rId8" Type="http://schemas.openxmlformats.org/officeDocument/2006/relationships/image" Target="../media/image413.wmf"/><Relationship Id="rId7" Type="http://schemas.openxmlformats.org/officeDocument/2006/relationships/image" Target="../media/image412.wmf"/><Relationship Id="rId6" Type="http://schemas.openxmlformats.org/officeDocument/2006/relationships/image" Target="../media/image411.wmf"/><Relationship Id="rId5" Type="http://schemas.openxmlformats.org/officeDocument/2006/relationships/image" Target="../media/image410.wmf"/><Relationship Id="rId4" Type="http://schemas.openxmlformats.org/officeDocument/2006/relationships/image" Target="../media/image409.wmf"/><Relationship Id="rId3" Type="http://schemas.openxmlformats.org/officeDocument/2006/relationships/image" Target="../media/image408.wmf"/><Relationship Id="rId25" Type="http://schemas.openxmlformats.org/officeDocument/2006/relationships/image" Target="../media/image429.wmf"/><Relationship Id="rId24" Type="http://schemas.openxmlformats.org/officeDocument/2006/relationships/image" Target="../media/image428.wmf"/><Relationship Id="rId23" Type="http://schemas.openxmlformats.org/officeDocument/2006/relationships/image" Target="../media/image427.wmf"/><Relationship Id="rId22" Type="http://schemas.openxmlformats.org/officeDocument/2006/relationships/image" Target="../media/image426.wmf"/><Relationship Id="rId21" Type="http://schemas.openxmlformats.org/officeDocument/2006/relationships/image" Target="../media/image425.wmf"/><Relationship Id="rId20" Type="http://schemas.openxmlformats.org/officeDocument/2006/relationships/image" Target="../media/image424.wmf"/><Relationship Id="rId2" Type="http://schemas.openxmlformats.org/officeDocument/2006/relationships/image" Target="../media/image407.wmf"/><Relationship Id="rId19" Type="http://schemas.openxmlformats.org/officeDocument/2006/relationships/image" Target="../media/image423.wmf"/><Relationship Id="rId18" Type="http://schemas.openxmlformats.org/officeDocument/2006/relationships/image" Target="../media/image422.wmf"/><Relationship Id="rId17" Type="http://schemas.openxmlformats.org/officeDocument/2006/relationships/image" Target="../media/image421.wmf"/><Relationship Id="rId16" Type="http://schemas.openxmlformats.org/officeDocument/2006/relationships/image" Target="../media/image420.wmf"/><Relationship Id="rId15" Type="http://schemas.openxmlformats.org/officeDocument/2006/relationships/image" Target="../media/image342.wmf"/><Relationship Id="rId14" Type="http://schemas.openxmlformats.org/officeDocument/2006/relationships/image" Target="../media/image419.wmf"/><Relationship Id="rId13" Type="http://schemas.openxmlformats.org/officeDocument/2006/relationships/image" Target="../media/image418.wmf"/><Relationship Id="rId12" Type="http://schemas.openxmlformats.org/officeDocument/2006/relationships/image" Target="../media/image417.wmf"/><Relationship Id="rId11" Type="http://schemas.openxmlformats.org/officeDocument/2006/relationships/image" Target="../media/image416.wmf"/><Relationship Id="rId10" Type="http://schemas.openxmlformats.org/officeDocument/2006/relationships/image" Target="../media/image415.wmf"/><Relationship Id="rId1" Type="http://schemas.openxmlformats.org/officeDocument/2006/relationships/image" Target="../media/image406.wmf"/></Relationships>
</file>

<file path=ppt/drawings/_rels/vmlDrawing58.vml.rels><?xml version="1.0" encoding="UTF-8" standalone="yes"?>
<Relationships xmlns="http://schemas.openxmlformats.org/package/2006/relationships"><Relationship Id="rId9" Type="http://schemas.openxmlformats.org/officeDocument/2006/relationships/image" Target="../media/image438.wmf"/><Relationship Id="rId8" Type="http://schemas.openxmlformats.org/officeDocument/2006/relationships/image" Target="../media/image437.wmf"/><Relationship Id="rId7" Type="http://schemas.openxmlformats.org/officeDocument/2006/relationships/image" Target="../media/image436.wmf"/><Relationship Id="rId6" Type="http://schemas.openxmlformats.org/officeDocument/2006/relationships/image" Target="../media/image435.wmf"/><Relationship Id="rId5" Type="http://schemas.openxmlformats.org/officeDocument/2006/relationships/image" Target="../media/image434.wmf"/><Relationship Id="rId4" Type="http://schemas.openxmlformats.org/officeDocument/2006/relationships/image" Target="../media/image433.wmf"/><Relationship Id="rId3" Type="http://schemas.openxmlformats.org/officeDocument/2006/relationships/image" Target="../media/image432.wmf"/><Relationship Id="rId2" Type="http://schemas.openxmlformats.org/officeDocument/2006/relationships/image" Target="../media/image431.wmf"/><Relationship Id="rId13" Type="http://schemas.openxmlformats.org/officeDocument/2006/relationships/image" Target="../media/image422.wmf"/><Relationship Id="rId12" Type="http://schemas.openxmlformats.org/officeDocument/2006/relationships/image" Target="../media/image421.wmf"/><Relationship Id="rId11" Type="http://schemas.openxmlformats.org/officeDocument/2006/relationships/image" Target="../media/image440.wmf"/><Relationship Id="rId10" Type="http://schemas.openxmlformats.org/officeDocument/2006/relationships/image" Target="../media/image439.wmf"/><Relationship Id="rId1" Type="http://schemas.openxmlformats.org/officeDocument/2006/relationships/image" Target="../media/image430.wmf"/></Relationships>
</file>

<file path=ppt/drawings/_rels/vmlDrawing59.vml.rels><?xml version="1.0" encoding="UTF-8" standalone="yes"?>
<Relationships xmlns="http://schemas.openxmlformats.org/package/2006/relationships"><Relationship Id="rId9" Type="http://schemas.openxmlformats.org/officeDocument/2006/relationships/image" Target="../media/image447.wmf"/><Relationship Id="rId8" Type="http://schemas.openxmlformats.org/officeDocument/2006/relationships/image" Target="../media/image446.wmf"/><Relationship Id="rId7" Type="http://schemas.openxmlformats.org/officeDocument/2006/relationships/image" Target="../media/image445.wmf"/><Relationship Id="rId6" Type="http://schemas.openxmlformats.org/officeDocument/2006/relationships/image" Target="../media/image415.wmf"/><Relationship Id="rId5" Type="http://schemas.openxmlformats.org/officeDocument/2006/relationships/image" Target="../media/image444.wmf"/><Relationship Id="rId4" Type="http://schemas.openxmlformats.org/officeDocument/2006/relationships/image" Target="../media/image413.wmf"/><Relationship Id="rId3" Type="http://schemas.openxmlformats.org/officeDocument/2006/relationships/image" Target="../media/image443.wmf"/><Relationship Id="rId20" Type="http://schemas.openxmlformats.org/officeDocument/2006/relationships/image" Target="../media/image457.wmf"/><Relationship Id="rId2" Type="http://schemas.openxmlformats.org/officeDocument/2006/relationships/image" Target="../media/image442.wmf"/><Relationship Id="rId19" Type="http://schemas.openxmlformats.org/officeDocument/2006/relationships/image" Target="../media/image456.wmf"/><Relationship Id="rId18" Type="http://schemas.openxmlformats.org/officeDocument/2006/relationships/image" Target="../media/image455.wmf"/><Relationship Id="rId17" Type="http://schemas.openxmlformats.org/officeDocument/2006/relationships/image" Target="../media/image454.wmf"/><Relationship Id="rId16" Type="http://schemas.openxmlformats.org/officeDocument/2006/relationships/image" Target="../media/image453.wmf"/><Relationship Id="rId15" Type="http://schemas.openxmlformats.org/officeDocument/2006/relationships/image" Target="../media/image452.wmf"/><Relationship Id="rId14" Type="http://schemas.openxmlformats.org/officeDocument/2006/relationships/image" Target="../media/image451.wmf"/><Relationship Id="rId13" Type="http://schemas.openxmlformats.org/officeDocument/2006/relationships/image" Target="../media/image450.wmf"/><Relationship Id="rId12" Type="http://schemas.openxmlformats.org/officeDocument/2006/relationships/image" Target="../media/image449.wmf"/><Relationship Id="rId11" Type="http://schemas.openxmlformats.org/officeDocument/2006/relationships/image" Target="../media/image342.wmf"/><Relationship Id="rId10" Type="http://schemas.openxmlformats.org/officeDocument/2006/relationships/image" Target="../media/image448.wmf"/><Relationship Id="rId1" Type="http://schemas.openxmlformats.org/officeDocument/2006/relationships/image" Target="../media/image44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60.vml.rels><?xml version="1.0" encoding="UTF-8" standalone="yes"?>
<Relationships xmlns="http://schemas.openxmlformats.org/package/2006/relationships"><Relationship Id="rId9" Type="http://schemas.openxmlformats.org/officeDocument/2006/relationships/image" Target="../media/image466.wmf"/><Relationship Id="rId8" Type="http://schemas.openxmlformats.org/officeDocument/2006/relationships/image" Target="../media/image465.wmf"/><Relationship Id="rId7" Type="http://schemas.openxmlformats.org/officeDocument/2006/relationships/image" Target="../media/image464.wmf"/><Relationship Id="rId6" Type="http://schemas.openxmlformats.org/officeDocument/2006/relationships/image" Target="../media/image463.wmf"/><Relationship Id="rId5" Type="http://schemas.openxmlformats.org/officeDocument/2006/relationships/image" Target="../media/image462.wmf"/><Relationship Id="rId4" Type="http://schemas.openxmlformats.org/officeDocument/2006/relationships/image" Target="../media/image461.wmf"/><Relationship Id="rId3" Type="http://schemas.openxmlformats.org/officeDocument/2006/relationships/image" Target="../media/image460.wmf"/><Relationship Id="rId2" Type="http://schemas.openxmlformats.org/officeDocument/2006/relationships/image" Target="../media/image459.wmf"/><Relationship Id="rId10" Type="http://schemas.openxmlformats.org/officeDocument/2006/relationships/image" Target="../media/image467.wmf"/><Relationship Id="rId1" Type="http://schemas.openxmlformats.org/officeDocument/2006/relationships/image" Target="../media/image458.wmf"/></Relationships>
</file>

<file path=ppt/drawings/_rels/vmlDrawing61.vml.rels><?xml version="1.0" encoding="UTF-8" standalone="yes"?>
<Relationships xmlns="http://schemas.openxmlformats.org/package/2006/relationships"><Relationship Id="rId9" Type="http://schemas.openxmlformats.org/officeDocument/2006/relationships/image" Target="../media/image475.wmf"/><Relationship Id="rId8" Type="http://schemas.openxmlformats.org/officeDocument/2006/relationships/image" Target="../media/image474.wmf"/><Relationship Id="rId7" Type="http://schemas.openxmlformats.org/officeDocument/2006/relationships/image" Target="../media/image473.wmf"/><Relationship Id="rId6" Type="http://schemas.openxmlformats.org/officeDocument/2006/relationships/image" Target="../media/image472.wmf"/><Relationship Id="rId5" Type="http://schemas.openxmlformats.org/officeDocument/2006/relationships/image" Target="../media/image471.wmf"/><Relationship Id="rId4" Type="http://schemas.openxmlformats.org/officeDocument/2006/relationships/image" Target="../media/image464.wmf"/><Relationship Id="rId3" Type="http://schemas.openxmlformats.org/officeDocument/2006/relationships/image" Target="../media/image470.wmf"/><Relationship Id="rId2" Type="http://schemas.openxmlformats.org/officeDocument/2006/relationships/image" Target="../media/image469.wmf"/><Relationship Id="rId11" Type="http://schemas.openxmlformats.org/officeDocument/2006/relationships/image" Target="../media/image477.wmf"/><Relationship Id="rId10" Type="http://schemas.openxmlformats.org/officeDocument/2006/relationships/image" Target="../media/image476.wmf"/><Relationship Id="rId1" Type="http://schemas.openxmlformats.org/officeDocument/2006/relationships/image" Target="../media/image468.wmf"/></Relationships>
</file>

<file path=ppt/drawings/_rels/vmlDrawing62.vml.rels><?xml version="1.0" encoding="UTF-8" standalone="yes"?>
<Relationships xmlns="http://schemas.openxmlformats.org/package/2006/relationships"><Relationship Id="rId7" Type="http://schemas.openxmlformats.org/officeDocument/2006/relationships/image" Target="../media/image484.wmf"/><Relationship Id="rId6" Type="http://schemas.openxmlformats.org/officeDocument/2006/relationships/image" Target="../media/image483.wmf"/><Relationship Id="rId5" Type="http://schemas.openxmlformats.org/officeDocument/2006/relationships/image" Target="../media/image482.wmf"/><Relationship Id="rId4" Type="http://schemas.openxmlformats.org/officeDocument/2006/relationships/image" Target="../media/image481.wmf"/><Relationship Id="rId3" Type="http://schemas.openxmlformats.org/officeDocument/2006/relationships/image" Target="../media/image480.wmf"/><Relationship Id="rId2" Type="http://schemas.openxmlformats.org/officeDocument/2006/relationships/image" Target="../media/image479.wmf"/><Relationship Id="rId1" Type="http://schemas.openxmlformats.org/officeDocument/2006/relationships/image" Target="../media/image478.wmf"/></Relationships>
</file>

<file path=ppt/drawings/_rels/vmlDrawing63.vml.rels><?xml version="1.0" encoding="UTF-8" standalone="yes"?>
<Relationships xmlns="http://schemas.openxmlformats.org/package/2006/relationships"><Relationship Id="rId8" Type="http://schemas.openxmlformats.org/officeDocument/2006/relationships/image" Target="../media/image492.wmf"/><Relationship Id="rId7" Type="http://schemas.openxmlformats.org/officeDocument/2006/relationships/image" Target="../media/image491.wmf"/><Relationship Id="rId6" Type="http://schemas.openxmlformats.org/officeDocument/2006/relationships/image" Target="../media/image490.wmf"/><Relationship Id="rId5" Type="http://schemas.openxmlformats.org/officeDocument/2006/relationships/image" Target="../media/image489.wmf"/><Relationship Id="rId4" Type="http://schemas.openxmlformats.org/officeDocument/2006/relationships/image" Target="../media/image488.wmf"/><Relationship Id="rId3" Type="http://schemas.openxmlformats.org/officeDocument/2006/relationships/image" Target="../media/image487.wmf"/><Relationship Id="rId2" Type="http://schemas.openxmlformats.org/officeDocument/2006/relationships/image" Target="../media/image486.wmf"/><Relationship Id="rId1" Type="http://schemas.openxmlformats.org/officeDocument/2006/relationships/image" Target="../media/image485.wmf"/></Relationships>
</file>

<file path=ppt/drawings/_rels/vmlDrawing64.vml.rels><?xml version="1.0" encoding="UTF-8" standalone="yes"?>
<Relationships xmlns="http://schemas.openxmlformats.org/package/2006/relationships"><Relationship Id="rId6" Type="http://schemas.openxmlformats.org/officeDocument/2006/relationships/image" Target="../media/image498.wmf"/><Relationship Id="rId5" Type="http://schemas.openxmlformats.org/officeDocument/2006/relationships/image" Target="../media/image497.wmf"/><Relationship Id="rId4" Type="http://schemas.openxmlformats.org/officeDocument/2006/relationships/image" Target="../media/image496.wmf"/><Relationship Id="rId3" Type="http://schemas.openxmlformats.org/officeDocument/2006/relationships/image" Target="../media/image495.wmf"/><Relationship Id="rId2" Type="http://schemas.openxmlformats.org/officeDocument/2006/relationships/image" Target="../media/image494.wmf"/><Relationship Id="rId1" Type="http://schemas.openxmlformats.org/officeDocument/2006/relationships/image" Target="../media/image493.wmf"/></Relationships>
</file>

<file path=ppt/drawings/_rels/vmlDrawing65.vml.rels><?xml version="1.0" encoding="UTF-8" standalone="yes"?>
<Relationships xmlns="http://schemas.openxmlformats.org/package/2006/relationships"><Relationship Id="rId4" Type="http://schemas.openxmlformats.org/officeDocument/2006/relationships/image" Target="../media/image502.wmf"/><Relationship Id="rId3" Type="http://schemas.openxmlformats.org/officeDocument/2006/relationships/image" Target="../media/image501.wmf"/><Relationship Id="rId2" Type="http://schemas.openxmlformats.org/officeDocument/2006/relationships/image" Target="../media/image500.wmf"/><Relationship Id="rId1" Type="http://schemas.openxmlformats.org/officeDocument/2006/relationships/image" Target="../media/image499.wmf"/></Relationships>
</file>

<file path=ppt/drawings/_rels/vmlDrawing66.vml.rels><?xml version="1.0" encoding="UTF-8" standalone="yes"?>
<Relationships xmlns="http://schemas.openxmlformats.org/package/2006/relationships"><Relationship Id="rId8" Type="http://schemas.openxmlformats.org/officeDocument/2006/relationships/image" Target="../media/image510.wmf"/><Relationship Id="rId7" Type="http://schemas.openxmlformats.org/officeDocument/2006/relationships/image" Target="../media/image509.wmf"/><Relationship Id="rId6" Type="http://schemas.openxmlformats.org/officeDocument/2006/relationships/image" Target="../media/image508.wmf"/><Relationship Id="rId5" Type="http://schemas.openxmlformats.org/officeDocument/2006/relationships/image" Target="../media/image507.wmf"/><Relationship Id="rId4" Type="http://schemas.openxmlformats.org/officeDocument/2006/relationships/image" Target="../media/image506.wmf"/><Relationship Id="rId3" Type="http://schemas.openxmlformats.org/officeDocument/2006/relationships/image" Target="../media/image505.wmf"/><Relationship Id="rId2" Type="http://schemas.openxmlformats.org/officeDocument/2006/relationships/image" Target="../media/image504.wmf"/><Relationship Id="rId1" Type="http://schemas.openxmlformats.org/officeDocument/2006/relationships/image" Target="../media/image503.wmf"/></Relationships>
</file>

<file path=ppt/drawings/_rels/vmlDrawing67.vml.rels><?xml version="1.0" encoding="UTF-8" standalone="yes"?>
<Relationships xmlns="http://schemas.openxmlformats.org/package/2006/relationships"><Relationship Id="rId9" Type="http://schemas.openxmlformats.org/officeDocument/2006/relationships/image" Target="../media/image519.wmf"/><Relationship Id="rId8" Type="http://schemas.openxmlformats.org/officeDocument/2006/relationships/image" Target="../media/image518.wmf"/><Relationship Id="rId7" Type="http://schemas.openxmlformats.org/officeDocument/2006/relationships/image" Target="../media/image517.wmf"/><Relationship Id="rId6" Type="http://schemas.openxmlformats.org/officeDocument/2006/relationships/image" Target="../media/image516.wmf"/><Relationship Id="rId5" Type="http://schemas.openxmlformats.org/officeDocument/2006/relationships/image" Target="../media/image515.wmf"/><Relationship Id="rId4" Type="http://schemas.openxmlformats.org/officeDocument/2006/relationships/image" Target="../media/image514.wmf"/><Relationship Id="rId3" Type="http://schemas.openxmlformats.org/officeDocument/2006/relationships/image" Target="../media/image513.wmf"/><Relationship Id="rId2" Type="http://schemas.openxmlformats.org/officeDocument/2006/relationships/image" Target="../media/image512.wmf"/><Relationship Id="rId1" Type="http://schemas.openxmlformats.org/officeDocument/2006/relationships/image" Target="../media/image511.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522.wmf"/><Relationship Id="rId2" Type="http://schemas.openxmlformats.org/officeDocument/2006/relationships/image" Target="../media/image521.wmf"/><Relationship Id="rId1" Type="http://schemas.openxmlformats.org/officeDocument/2006/relationships/image" Target="../media/image520.w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525.wmf"/><Relationship Id="rId2" Type="http://schemas.openxmlformats.org/officeDocument/2006/relationships/image" Target="../media/image524.wmf"/><Relationship Id="rId1" Type="http://schemas.openxmlformats.org/officeDocument/2006/relationships/image" Target="../media/image523.wmf"/></Relationships>
</file>

<file path=ppt/drawings/_rels/vmlDrawing7.vml.rels><?xml version="1.0" encoding="UTF-8" standalone="yes"?>
<Relationships xmlns="http://schemas.openxmlformats.org/package/2006/relationships"><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526.wmf"/></Relationships>
</file>

<file path=ppt/drawings/_rels/vmlDrawing71.vml.rels><?xml version="1.0" encoding="UTF-8" standalone="yes"?>
<Relationships xmlns="http://schemas.openxmlformats.org/package/2006/relationships"><Relationship Id="rId9" Type="http://schemas.openxmlformats.org/officeDocument/2006/relationships/image" Target="../media/image536.wmf"/><Relationship Id="rId8" Type="http://schemas.openxmlformats.org/officeDocument/2006/relationships/image" Target="../media/image535.wmf"/><Relationship Id="rId7" Type="http://schemas.openxmlformats.org/officeDocument/2006/relationships/image" Target="../media/image533.wmf"/><Relationship Id="rId6" Type="http://schemas.openxmlformats.org/officeDocument/2006/relationships/image" Target="../media/image532.wmf"/><Relationship Id="rId5" Type="http://schemas.openxmlformats.org/officeDocument/2006/relationships/image" Target="../media/image531.wmf"/><Relationship Id="rId4" Type="http://schemas.openxmlformats.org/officeDocument/2006/relationships/image" Target="../media/image530.wmf"/><Relationship Id="rId3" Type="http://schemas.openxmlformats.org/officeDocument/2006/relationships/image" Target="../media/image529.wmf"/><Relationship Id="rId2" Type="http://schemas.openxmlformats.org/officeDocument/2006/relationships/image" Target="../media/image528.wmf"/><Relationship Id="rId1" Type="http://schemas.openxmlformats.org/officeDocument/2006/relationships/image" Target="../media/image527.wmf"/></Relationships>
</file>

<file path=ppt/drawings/_rels/vmlDrawing72.vml.rels><?xml version="1.0" encoding="UTF-8" standalone="yes"?>
<Relationships xmlns="http://schemas.openxmlformats.org/package/2006/relationships"><Relationship Id="rId9" Type="http://schemas.openxmlformats.org/officeDocument/2006/relationships/image" Target="../media/image533.wmf"/><Relationship Id="rId8" Type="http://schemas.openxmlformats.org/officeDocument/2006/relationships/image" Target="../media/image532.wmf"/><Relationship Id="rId7" Type="http://schemas.openxmlformats.org/officeDocument/2006/relationships/image" Target="../media/image535.wmf"/><Relationship Id="rId6" Type="http://schemas.openxmlformats.org/officeDocument/2006/relationships/image" Target="../media/image531.wmf"/><Relationship Id="rId5" Type="http://schemas.openxmlformats.org/officeDocument/2006/relationships/image" Target="../media/image530.wmf"/><Relationship Id="rId4" Type="http://schemas.openxmlformats.org/officeDocument/2006/relationships/image" Target="../media/image539.wmf"/><Relationship Id="rId3" Type="http://schemas.openxmlformats.org/officeDocument/2006/relationships/image" Target="../media/image529.wmf"/><Relationship Id="rId2" Type="http://schemas.openxmlformats.org/officeDocument/2006/relationships/image" Target="../media/image538.wmf"/><Relationship Id="rId10" Type="http://schemas.openxmlformats.org/officeDocument/2006/relationships/image" Target="../media/image536.wmf"/><Relationship Id="rId1" Type="http://schemas.openxmlformats.org/officeDocument/2006/relationships/image" Target="../media/image537.w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541.wmf"/></Relationships>
</file>

<file path=ppt/drawings/_rels/vmlDrawing74.vml.rels><?xml version="1.0" encoding="UTF-8" standalone="yes"?>
<Relationships xmlns="http://schemas.openxmlformats.org/package/2006/relationships"><Relationship Id="rId9" Type="http://schemas.openxmlformats.org/officeDocument/2006/relationships/image" Target="../media/image550.wmf"/><Relationship Id="rId8" Type="http://schemas.openxmlformats.org/officeDocument/2006/relationships/image" Target="../media/image549.wmf"/><Relationship Id="rId7" Type="http://schemas.openxmlformats.org/officeDocument/2006/relationships/image" Target="../media/image548.wmf"/><Relationship Id="rId6" Type="http://schemas.openxmlformats.org/officeDocument/2006/relationships/image" Target="../media/image547.wmf"/><Relationship Id="rId5" Type="http://schemas.openxmlformats.org/officeDocument/2006/relationships/image" Target="../media/image546.wmf"/><Relationship Id="rId4" Type="http://schemas.openxmlformats.org/officeDocument/2006/relationships/image" Target="../media/image545.wmf"/><Relationship Id="rId3" Type="http://schemas.openxmlformats.org/officeDocument/2006/relationships/image" Target="../media/image544.wmf"/><Relationship Id="rId2" Type="http://schemas.openxmlformats.org/officeDocument/2006/relationships/image" Target="../media/image543.wmf"/><Relationship Id="rId14" Type="http://schemas.openxmlformats.org/officeDocument/2006/relationships/image" Target="../media/image555.wmf"/><Relationship Id="rId13" Type="http://schemas.openxmlformats.org/officeDocument/2006/relationships/image" Target="../media/image554.wmf"/><Relationship Id="rId12" Type="http://schemas.openxmlformats.org/officeDocument/2006/relationships/image" Target="../media/image553.wmf"/><Relationship Id="rId11" Type="http://schemas.openxmlformats.org/officeDocument/2006/relationships/image" Target="../media/image552.wmf"/><Relationship Id="rId10" Type="http://schemas.openxmlformats.org/officeDocument/2006/relationships/image" Target="../media/image551.wmf"/><Relationship Id="rId1" Type="http://schemas.openxmlformats.org/officeDocument/2006/relationships/image" Target="../media/image542.wmf"/></Relationships>
</file>

<file path=ppt/drawings/_rels/vmlDrawing75.vml.rels><?xml version="1.0" encoding="UTF-8" standalone="yes"?>
<Relationships xmlns="http://schemas.openxmlformats.org/package/2006/relationships"><Relationship Id="rId3" Type="http://schemas.openxmlformats.org/officeDocument/2006/relationships/image" Target="../media/image559.wmf"/><Relationship Id="rId2" Type="http://schemas.openxmlformats.org/officeDocument/2006/relationships/image" Target="../media/image558.wmf"/><Relationship Id="rId1" Type="http://schemas.openxmlformats.org/officeDocument/2006/relationships/image" Target="../media/image557.wmf"/></Relationships>
</file>

<file path=ppt/drawings/_rels/vmlDrawing76.vml.rels><?xml version="1.0" encoding="UTF-8" standalone="yes"?>
<Relationships xmlns="http://schemas.openxmlformats.org/package/2006/relationships"><Relationship Id="rId9" Type="http://schemas.openxmlformats.org/officeDocument/2006/relationships/image" Target="../media/image568.wmf"/><Relationship Id="rId8" Type="http://schemas.openxmlformats.org/officeDocument/2006/relationships/image" Target="../media/image567.wmf"/><Relationship Id="rId7" Type="http://schemas.openxmlformats.org/officeDocument/2006/relationships/image" Target="../media/image566.wmf"/><Relationship Id="rId6" Type="http://schemas.openxmlformats.org/officeDocument/2006/relationships/image" Target="../media/image565.wmf"/><Relationship Id="rId5" Type="http://schemas.openxmlformats.org/officeDocument/2006/relationships/image" Target="../media/image564.wmf"/><Relationship Id="rId4" Type="http://schemas.openxmlformats.org/officeDocument/2006/relationships/image" Target="../media/image563.wmf"/><Relationship Id="rId3" Type="http://schemas.openxmlformats.org/officeDocument/2006/relationships/image" Target="../media/image562.wmf"/><Relationship Id="rId2" Type="http://schemas.openxmlformats.org/officeDocument/2006/relationships/image" Target="../media/image561.wmf"/><Relationship Id="rId10" Type="http://schemas.openxmlformats.org/officeDocument/2006/relationships/image" Target="../media/image569.wmf"/><Relationship Id="rId1" Type="http://schemas.openxmlformats.org/officeDocument/2006/relationships/image" Target="../media/image560.wmf"/></Relationships>
</file>

<file path=ppt/drawings/_rels/vmlDrawing77.vml.rels><?xml version="1.0" encoding="UTF-8" standalone="yes"?>
<Relationships xmlns="http://schemas.openxmlformats.org/package/2006/relationships"><Relationship Id="rId9" Type="http://schemas.openxmlformats.org/officeDocument/2006/relationships/image" Target="../media/image578.wmf"/><Relationship Id="rId8" Type="http://schemas.openxmlformats.org/officeDocument/2006/relationships/image" Target="../media/image577.wmf"/><Relationship Id="rId7" Type="http://schemas.openxmlformats.org/officeDocument/2006/relationships/image" Target="../media/image576.wmf"/><Relationship Id="rId6" Type="http://schemas.openxmlformats.org/officeDocument/2006/relationships/image" Target="../media/image575.wmf"/><Relationship Id="rId5" Type="http://schemas.openxmlformats.org/officeDocument/2006/relationships/image" Target="../media/image574.wmf"/><Relationship Id="rId4" Type="http://schemas.openxmlformats.org/officeDocument/2006/relationships/image" Target="../media/image573.wmf"/><Relationship Id="rId3" Type="http://schemas.openxmlformats.org/officeDocument/2006/relationships/image" Target="../media/image572.wmf"/><Relationship Id="rId2" Type="http://schemas.openxmlformats.org/officeDocument/2006/relationships/image" Target="../media/image571.wmf"/><Relationship Id="rId17" Type="http://schemas.openxmlformats.org/officeDocument/2006/relationships/image" Target="../media/image586.wmf"/><Relationship Id="rId16" Type="http://schemas.openxmlformats.org/officeDocument/2006/relationships/image" Target="../media/image585.wmf"/><Relationship Id="rId15" Type="http://schemas.openxmlformats.org/officeDocument/2006/relationships/image" Target="../media/image584.wmf"/><Relationship Id="rId14" Type="http://schemas.openxmlformats.org/officeDocument/2006/relationships/image" Target="../media/image583.wmf"/><Relationship Id="rId13" Type="http://schemas.openxmlformats.org/officeDocument/2006/relationships/image" Target="../media/image582.wmf"/><Relationship Id="rId12" Type="http://schemas.openxmlformats.org/officeDocument/2006/relationships/image" Target="../media/image581.wmf"/><Relationship Id="rId11" Type="http://schemas.openxmlformats.org/officeDocument/2006/relationships/image" Target="../media/image580.wmf"/><Relationship Id="rId10" Type="http://schemas.openxmlformats.org/officeDocument/2006/relationships/image" Target="../media/image579.wmf"/><Relationship Id="rId1" Type="http://schemas.openxmlformats.org/officeDocument/2006/relationships/image" Target="../media/image570.wmf"/></Relationships>
</file>

<file path=ppt/drawings/_rels/vmlDrawing78.vml.rels><?xml version="1.0" encoding="UTF-8" standalone="yes"?>
<Relationships xmlns="http://schemas.openxmlformats.org/package/2006/relationships"><Relationship Id="rId8" Type="http://schemas.openxmlformats.org/officeDocument/2006/relationships/image" Target="../media/image594.wmf"/><Relationship Id="rId7" Type="http://schemas.openxmlformats.org/officeDocument/2006/relationships/image" Target="../media/image593.wmf"/><Relationship Id="rId6" Type="http://schemas.openxmlformats.org/officeDocument/2006/relationships/image" Target="../media/image592.wmf"/><Relationship Id="rId5" Type="http://schemas.openxmlformats.org/officeDocument/2006/relationships/image" Target="../media/image591.wmf"/><Relationship Id="rId4" Type="http://schemas.openxmlformats.org/officeDocument/2006/relationships/image" Target="../media/image590.wmf"/><Relationship Id="rId3" Type="http://schemas.openxmlformats.org/officeDocument/2006/relationships/image" Target="../media/image589.wmf"/><Relationship Id="rId2" Type="http://schemas.openxmlformats.org/officeDocument/2006/relationships/image" Target="../media/image588.wmf"/><Relationship Id="rId1" Type="http://schemas.openxmlformats.org/officeDocument/2006/relationships/image" Target="../media/image587.wmf"/></Relationships>
</file>

<file path=ppt/drawings/_rels/vmlDrawing79.vml.rels><?xml version="1.0" encoding="UTF-8" standalone="yes"?>
<Relationships xmlns="http://schemas.openxmlformats.org/package/2006/relationships"><Relationship Id="rId9" Type="http://schemas.openxmlformats.org/officeDocument/2006/relationships/image" Target="../media/image602.wmf"/><Relationship Id="rId8" Type="http://schemas.openxmlformats.org/officeDocument/2006/relationships/image" Target="../media/image601.wmf"/><Relationship Id="rId7" Type="http://schemas.openxmlformats.org/officeDocument/2006/relationships/image" Target="../media/image600.wmf"/><Relationship Id="rId6" Type="http://schemas.openxmlformats.org/officeDocument/2006/relationships/image" Target="../media/image76.wmf"/><Relationship Id="rId5" Type="http://schemas.openxmlformats.org/officeDocument/2006/relationships/image" Target="../media/image599.wmf"/><Relationship Id="rId4" Type="http://schemas.openxmlformats.org/officeDocument/2006/relationships/image" Target="../media/image598.wmf"/><Relationship Id="rId3" Type="http://schemas.openxmlformats.org/officeDocument/2006/relationships/image" Target="../media/image597.wmf"/><Relationship Id="rId2" Type="http://schemas.openxmlformats.org/officeDocument/2006/relationships/image" Target="../media/image596.wmf"/><Relationship Id="rId10" Type="http://schemas.openxmlformats.org/officeDocument/2006/relationships/image" Target="../media/image603.wmf"/><Relationship Id="rId1" Type="http://schemas.openxmlformats.org/officeDocument/2006/relationships/image" Target="../media/image595.w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25.wmf"/><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80.vml.rels><?xml version="1.0" encoding="UTF-8" standalone="yes"?>
<Relationships xmlns="http://schemas.openxmlformats.org/package/2006/relationships"><Relationship Id="rId9" Type="http://schemas.openxmlformats.org/officeDocument/2006/relationships/image" Target="../media/image606.wmf"/><Relationship Id="rId8" Type="http://schemas.openxmlformats.org/officeDocument/2006/relationships/image" Target="../media/image80.wmf"/><Relationship Id="rId7" Type="http://schemas.openxmlformats.org/officeDocument/2006/relationships/image" Target="../media/image605.wmf"/><Relationship Id="rId6" Type="http://schemas.openxmlformats.org/officeDocument/2006/relationships/image" Target="../media/image72.wmf"/><Relationship Id="rId5" Type="http://schemas.openxmlformats.org/officeDocument/2006/relationships/image" Target="../media/image71.wmf"/><Relationship Id="rId4" Type="http://schemas.openxmlformats.org/officeDocument/2006/relationships/image" Target="../media/image600.wmf"/><Relationship Id="rId3" Type="http://schemas.openxmlformats.org/officeDocument/2006/relationships/image" Target="../media/image76.wmf"/><Relationship Id="rId2" Type="http://schemas.openxmlformats.org/officeDocument/2006/relationships/image" Target="../media/image604.wmf"/><Relationship Id="rId15" Type="http://schemas.openxmlformats.org/officeDocument/2006/relationships/image" Target="../media/image612.wmf"/><Relationship Id="rId14" Type="http://schemas.openxmlformats.org/officeDocument/2006/relationships/image" Target="../media/image611.wmf"/><Relationship Id="rId13" Type="http://schemas.openxmlformats.org/officeDocument/2006/relationships/image" Target="../media/image610.wmf"/><Relationship Id="rId12" Type="http://schemas.openxmlformats.org/officeDocument/2006/relationships/image" Target="../media/image609.wmf"/><Relationship Id="rId11" Type="http://schemas.openxmlformats.org/officeDocument/2006/relationships/image" Target="../media/image608.wmf"/><Relationship Id="rId10" Type="http://schemas.openxmlformats.org/officeDocument/2006/relationships/image" Target="../media/image607.wmf"/><Relationship Id="rId1" Type="http://schemas.openxmlformats.org/officeDocument/2006/relationships/image" Target="../media/image75.wmf"/></Relationships>
</file>

<file path=ppt/drawings/_rels/vmlDrawing81.vml.rels><?xml version="1.0" encoding="UTF-8" standalone="yes"?>
<Relationships xmlns="http://schemas.openxmlformats.org/package/2006/relationships"><Relationship Id="rId6" Type="http://schemas.openxmlformats.org/officeDocument/2006/relationships/image" Target="../media/image618.wmf"/><Relationship Id="rId5" Type="http://schemas.openxmlformats.org/officeDocument/2006/relationships/image" Target="../media/image617.wmf"/><Relationship Id="rId4" Type="http://schemas.openxmlformats.org/officeDocument/2006/relationships/image" Target="../media/image616.wmf"/><Relationship Id="rId3" Type="http://schemas.openxmlformats.org/officeDocument/2006/relationships/image" Target="../media/image615.wmf"/><Relationship Id="rId2" Type="http://schemas.openxmlformats.org/officeDocument/2006/relationships/image" Target="../media/image614.wmf"/><Relationship Id="rId1" Type="http://schemas.openxmlformats.org/officeDocument/2006/relationships/image" Target="../media/image613.wmf"/></Relationships>
</file>

<file path=ppt/drawings/_rels/vmlDrawing82.vml.rels><?xml version="1.0" encoding="UTF-8" standalone="yes"?>
<Relationships xmlns="http://schemas.openxmlformats.org/package/2006/relationships"><Relationship Id="rId9" Type="http://schemas.openxmlformats.org/officeDocument/2006/relationships/image" Target="../media/image628.wmf"/><Relationship Id="rId8" Type="http://schemas.openxmlformats.org/officeDocument/2006/relationships/image" Target="../media/image627.wmf"/><Relationship Id="rId7" Type="http://schemas.openxmlformats.org/officeDocument/2006/relationships/image" Target="../media/image626.wmf"/><Relationship Id="rId6" Type="http://schemas.openxmlformats.org/officeDocument/2006/relationships/image" Target="../media/image625.wmf"/><Relationship Id="rId5" Type="http://schemas.openxmlformats.org/officeDocument/2006/relationships/image" Target="../media/image624.wmf"/><Relationship Id="rId4" Type="http://schemas.openxmlformats.org/officeDocument/2006/relationships/image" Target="../media/image623.wmf"/><Relationship Id="rId3" Type="http://schemas.openxmlformats.org/officeDocument/2006/relationships/image" Target="../media/image622.wmf"/><Relationship Id="rId2" Type="http://schemas.openxmlformats.org/officeDocument/2006/relationships/image" Target="../media/image621.wmf"/><Relationship Id="rId11" Type="http://schemas.openxmlformats.org/officeDocument/2006/relationships/image" Target="../media/image630.wmf"/><Relationship Id="rId10" Type="http://schemas.openxmlformats.org/officeDocument/2006/relationships/image" Target="../media/image629.wmf"/><Relationship Id="rId1" Type="http://schemas.openxmlformats.org/officeDocument/2006/relationships/image" Target="../media/image620.wmf"/></Relationships>
</file>

<file path=ppt/drawings/_rels/vmlDrawing83.vml.rels><?xml version="1.0" encoding="UTF-8" standalone="yes"?>
<Relationships xmlns="http://schemas.openxmlformats.org/package/2006/relationships"><Relationship Id="rId6" Type="http://schemas.openxmlformats.org/officeDocument/2006/relationships/image" Target="../media/image641.wmf"/><Relationship Id="rId5" Type="http://schemas.openxmlformats.org/officeDocument/2006/relationships/image" Target="../media/image640.wmf"/><Relationship Id="rId4" Type="http://schemas.openxmlformats.org/officeDocument/2006/relationships/image" Target="../media/image639.wmf"/><Relationship Id="rId3" Type="http://schemas.openxmlformats.org/officeDocument/2006/relationships/image" Target="../media/image638.wmf"/><Relationship Id="rId2" Type="http://schemas.openxmlformats.org/officeDocument/2006/relationships/image" Target="../media/image637.wmf"/><Relationship Id="rId1" Type="http://schemas.openxmlformats.org/officeDocument/2006/relationships/image" Target="../media/image636.wmf"/></Relationships>
</file>

<file path=ppt/drawings/_rels/vmlDrawing84.vml.rels><?xml version="1.0" encoding="UTF-8" standalone="yes"?>
<Relationships xmlns="http://schemas.openxmlformats.org/package/2006/relationships"><Relationship Id="rId9" Type="http://schemas.openxmlformats.org/officeDocument/2006/relationships/image" Target="../media/image649.wmf"/><Relationship Id="rId8" Type="http://schemas.openxmlformats.org/officeDocument/2006/relationships/image" Target="../media/image648.wmf"/><Relationship Id="rId7" Type="http://schemas.openxmlformats.org/officeDocument/2006/relationships/image" Target="../media/image75.wmf"/><Relationship Id="rId6" Type="http://schemas.openxmlformats.org/officeDocument/2006/relationships/image" Target="../media/image647.wmf"/><Relationship Id="rId5" Type="http://schemas.openxmlformats.org/officeDocument/2006/relationships/image" Target="../media/image646.wmf"/><Relationship Id="rId4" Type="http://schemas.openxmlformats.org/officeDocument/2006/relationships/image" Target="../media/image645.wmf"/><Relationship Id="rId3" Type="http://schemas.openxmlformats.org/officeDocument/2006/relationships/image" Target="../media/image644.wmf"/><Relationship Id="rId2" Type="http://schemas.openxmlformats.org/officeDocument/2006/relationships/image" Target="../media/image643.wmf"/><Relationship Id="rId18" Type="http://schemas.openxmlformats.org/officeDocument/2006/relationships/image" Target="../media/image658.wmf"/><Relationship Id="rId17" Type="http://schemas.openxmlformats.org/officeDocument/2006/relationships/image" Target="../media/image657.wmf"/><Relationship Id="rId16" Type="http://schemas.openxmlformats.org/officeDocument/2006/relationships/image" Target="../media/image656.wmf"/><Relationship Id="rId15" Type="http://schemas.openxmlformats.org/officeDocument/2006/relationships/image" Target="../media/image655.wmf"/><Relationship Id="rId14" Type="http://schemas.openxmlformats.org/officeDocument/2006/relationships/image" Target="../media/image654.wmf"/><Relationship Id="rId13" Type="http://schemas.openxmlformats.org/officeDocument/2006/relationships/image" Target="../media/image653.wmf"/><Relationship Id="rId12" Type="http://schemas.openxmlformats.org/officeDocument/2006/relationships/image" Target="../media/image652.wmf"/><Relationship Id="rId11" Type="http://schemas.openxmlformats.org/officeDocument/2006/relationships/image" Target="../media/image651.wmf"/><Relationship Id="rId10" Type="http://schemas.openxmlformats.org/officeDocument/2006/relationships/image" Target="../media/image650.wmf"/><Relationship Id="rId1" Type="http://schemas.openxmlformats.org/officeDocument/2006/relationships/image" Target="../media/image642.w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659.wmf"/></Relationships>
</file>

<file path=ppt/drawings/_rels/vmlDrawing86.vml.rels><?xml version="1.0" encoding="UTF-8" standalone="yes"?>
<Relationships xmlns="http://schemas.openxmlformats.org/package/2006/relationships"><Relationship Id="rId9" Type="http://schemas.openxmlformats.org/officeDocument/2006/relationships/image" Target="../media/image669.wmf"/><Relationship Id="rId8" Type="http://schemas.openxmlformats.org/officeDocument/2006/relationships/image" Target="../media/image668.wmf"/><Relationship Id="rId7" Type="http://schemas.openxmlformats.org/officeDocument/2006/relationships/image" Target="../media/image667.wmf"/><Relationship Id="rId6" Type="http://schemas.openxmlformats.org/officeDocument/2006/relationships/image" Target="../media/image666.wmf"/><Relationship Id="rId5" Type="http://schemas.openxmlformats.org/officeDocument/2006/relationships/image" Target="../media/image665.wmf"/><Relationship Id="rId4" Type="http://schemas.openxmlformats.org/officeDocument/2006/relationships/image" Target="../media/image664.wmf"/><Relationship Id="rId3" Type="http://schemas.openxmlformats.org/officeDocument/2006/relationships/image" Target="../media/image663.wmf"/><Relationship Id="rId2" Type="http://schemas.openxmlformats.org/officeDocument/2006/relationships/image" Target="../media/image662.wmf"/><Relationship Id="rId1" Type="http://schemas.openxmlformats.org/officeDocument/2006/relationships/image" Target="../media/image661.wmf"/></Relationships>
</file>

<file path=ppt/drawings/_rels/vmlDrawing87.vml.rels><?xml version="1.0" encoding="UTF-8" standalone="yes"?>
<Relationships xmlns="http://schemas.openxmlformats.org/package/2006/relationships"><Relationship Id="rId9" Type="http://schemas.openxmlformats.org/officeDocument/2006/relationships/image" Target="../media/image678.wmf"/><Relationship Id="rId8" Type="http://schemas.openxmlformats.org/officeDocument/2006/relationships/image" Target="../media/image677.wmf"/><Relationship Id="rId7" Type="http://schemas.openxmlformats.org/officeDocument/2006/relationships/image" Target="../media/image676.wmf"/><Relationship Id="rId6" Type="http://schemas.openxmlformats.org/officeDocument/2006/relationships/image" Target="../media/image675.wmf"/><Relationship Id="rId5" Type="http://schemas.openxmlformats.org/officeDocument/2006/relationships/image" Target="../media/image674.wmf"/><Relationship Id="rId4" Type="http://schemas.openxmlformats.org/officeDocument/2006/relationships/image" Target="../media/image673.wmf"/><Relationship Id="rId3" Type="http://schemas.openxmlformats.org/officeDocument/2006/relationships/image" Target="../media/image672.wmf"/><Relationship Id="rId2" Type="http://schemas.openxmlformats.org/officeDocument/2006/relationships/image" Target="../media/image671.wmf"/><Relationship Id="rId11" Type="http://schemas.openxmlformats.org/officeDocument/2006/relationships/image" Target="../media/image680.wmf"/><Relationship Id="rId10" Type="http://schemas.openxmlformats.org/officeDocument/2006/relationships/image" Target="../media/image679.wmf"/><Relationship Id="rId1" Type="http://schemas.openxmlformats.org/officeDocument/2006/relationships/image" Target="../media/image670.wmf"/></Relationships>
</file>

<file path=ppt/drawings/_rels/vmlDrawing88.vml.rels><?xml version="1.0" encoding="UTF-8" standalone="yes"?>
<Relationships xmlns="http://schemas.openxmlformats.org/package/2006/relationships"><Relationship Id="rId2" Type="http://schemas.openxmlformats.org/officeDocument/2006/relationships/image" Target="../media/image682.wmf"/><Relationship Id="rId1" Type="http://schemas.openxmlformats.org/officeDocument/2006/relationships/image" Target="../media/image681.wmf"/></Relationships>
</file>

<file path=ppt/drawings/_rels/vmlDrawing89.vml.rels><?xml version="1.0" encoding="UTF-8" standalone="yes"?>
<Relationships xmlns="http://schemas.openxmlformats.org/package/2006/relationships"><Relationship Id="rId9" Type="http://schemas.openxmlformats.org/officeDocument/2006/relationships/image" Target="../media/image692.wmf"/><Relationship Id="rId8" Type="http://schemas.openxmlformats.org/officeDocument/2006/relationships/image" Target="../media/image691.wmf"/><Relationship Id="rId7" Type="http://schemas.openxmlformats.org/officeDocument/2006/relationships/image" Target="../media/image690.wmf"/><Relationship Id="rId6" Type="http://schemas.openxmlformats.org/officeDocument/2006/relationships/image" Target="../media/image689.wmf"/><Relationship Id="rId5" Type="http://schemas.openxmlformats.org/officeDocument/2006/relationships/image" Target="../media/image688.wmf"/><Relationship Id="rId4" Type="http://schemas.openxmlformats.org/officeDocument/2006/relationships/image" Target="../media/image687.wmf"/><Relationship Id="rId3" Type="http://schemas.openxmlformats.org/officeDocument/2006/relationships/image" Target="../media/image686.wmf"/><Relationship Id="rId2" Type="http://schemas.openxmlformats.org/officeDocument/2006/relationships/image" Target="../media/image685.wmf"/><Relationship Id="rId15" Type="http://schemas.openxmlformats.org/officeDocument/2006/relationships/image" Target="../media/image698.wmf"/><Relationship Id="rId14" Type="http://schemas.openxmlformats.org/officeDocument/2006/relationships/image" Target="../media/image697.wmf"/><Relationship Id="rId13" Type="http://schemas.openxmlformats.org/officeDocument/2006/relationships/image" Target="../media/image696.wmf"/><Relationship Id="rId12" Type="http://schemas.openxmlformats.org/officeDocument/2006/relationships/image" Target="../media/image695.wmf"/><Relationship Id="rId11" Type="http://schemas.openxmlformats.org/officeDocument/2006/relationships/image" Target="../media/image694.wmf"/><Relationship Id="rId10" Type="http://schemas.openxmlformats.org/officeDocument/2006/relationships/image" Target="../media/image693.wmf"/><Relationship Id="rId1" Type="http://schemas.openxmlformats.org/officeDocument/2006/relationships/image" Target="../media/image68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90.vml.rels><?xml version="1.0" encoding="UTF-8" standalone="yes"?>
<Relationships xmlns="http://schemas.openxmlformats.org/package/2006/relationships"><Relationship Id="rId9" Type="http://schemas.openxmlformats.org/officeDocument/2006/relationships/image" Target="../media/image707.wmf"/><Relationship Id="rId8" Type="http://schemas.openxmlformats.org/officeDocument/2006/relationships/image" Target="../media/image706.wmf"/><Relationship Id="rId7" Type="http://schemas.openxmlformats.org/officeDocument/2006/relationships/image" Target="../media/image705.wmf"/><Relationship Id="rId6" Type="http://schemas.openxmlformats.org/officeDocument/2006/relationships/image" Target="../media/image704.wmf"/><Relationship Id="rId5" Type="http://schemas.openxmlformats.org/officeDocument/2006/relationships/image" Target="../media/image703.wmf"/><Relationship Id="rId4" Type="http://schemas.openxmlformats.org/officeDocument/2006/relationships/image" Target="../media/image702.wmf"/><Relationship Id="rId3" Type="http://schemas.openxmlformats.org/officeDocument/2006/relationships/image" Target="../media/image701.wmf"/><Relationship Id="rId2" Type="http://schemas.openxmlformats.org/officeDocument/2006/relationships/image" Target="../media/image700.wmf"/><Relationship Id="rId15" Type="http://schemas.openxmlformats.org/officeDocument/2006/relationships/image" Target="../media/image713.wmf"/><Relationship Id="rId14" Type="http://schemas.openxmlformats.org/officeDocument/2006/relationships/image" Target="../media/image712.wmf"/><Relationship Id="rId13" Type="http://schemas.openxmlformats.org/officeDocument/2006/relationships/image" Target="../media/image711.wmf"/><Relationship Id="rId12" Type="http://schemas.openxmlformats.org/officeDocument/2006/relationships/image" Target="../media/image710.wmf"/><Relationship Id="rId11" Type="http://schemas.openxmlformats.org/officeDocument/2006/relationships/image" Target="../media/image709.wmf"/><Relationship Id="rId10" Type="http://schemas.openxmlformats.org/officeDocument/2006/relationships/image" Target="../media/image708.wmf"/><Relationship Id="rId1" Type="http://schemas.openxmlformats.org/officeDocument/2006/relationships/image" Target="../media/image699.wmf"/></Relationships>
</file>

<file path=ppt/drawings/_rels/vmlDrawing91.vml.rels><?xml version="1.0" encoding="UTF-8" standalone="yes"?>
<Relationships xmlns="http://schemas.openxmlformats.org/package/2006/relationships"><Relationship Id="rId7" Type="http://schemas.openxmlformats.org/officeDocument/2006/relationships/image" Target="../media/image656.wmf"/><Relationship Id="rId6" Type="http://schemas.openxmlformats.org/officeDocument/2006/relationships/image" Target="../media/image655.wmf"/><Relationship Id="rId5" Type="http://schemas.openxmlformats.org/officeDocument/2006/relationships/image" Target="../media/image715.wmf"/><Relationship Id="rId4" Type="http://schemas.openxmlformats.org/officeDocument/2006/relationships/image" Target="../media/image76.wmf"/><Relationship Id="rId3" Type="http://schemas.openxmlformats.org/officeDocument/2006/relationships/image" Target="../media/image599.wmf"/><Relationship Id="rId2" Type="http://schemas.openxmlformats.org/officeDocument/2006/relationships/image" Target="../media/image75.wmf"/><Relationship Id="rId1" Type="http://schemas.openxmlformats.org/officeDocument/2006/relationships/image" Target="../media/image714.emf"/></Relationships>
</file>

<file path=ppt/drawings/_rels/vmlDrawing92.vml.rels><?xml version="1.0" encoding="UTF-8" standalone="yes"?>
<Relationships xmlns="http://schemas.openxmlformats.org/package/2006/relationships"><Relationship Id="rId1" Type="http://schemas.openxmlformats.org/officeDocument/2006/relationships/image" Target="../media/image716.wmf"/></Relationships>
</file>

<file path=ppt/drawings/_rels/vmlDrawing93.vml.rels><?xml version="1.0" encoding="UTF-8" standalone="yes"?>
<Relationships xmlns="http://schemas.openxmlformats.org/package/2006/relationships"><Relationship Id="rId3" Type="http://schemas.openxmlformats.org/officeDocument/2006/relationships/image" Target="../media/image719.emf"/><Relationship Id="rId2" Type="http://schemas.openxmlformats.org/officeDocument/2006/relationships/image" Target="../media/image718.emf"/><Relationship Id="rId1" Type="http://schemas.openxmlformats.org/officeDocument/2006/relationships/image" Target="../media/image717.emf"/></Relationships>
</file>

<file path=ppt/drawings/_rels/vmlDrawing94.vml.rels><?xml version="1.0" encoding="UTF-8" standalone="yes"?>
<Relationships xmlns="http://schemas.openxmlformats.org/package/2006/relationships"><Relationship Id="rId6" Type="http://schemas.openxmlformats.org/officeDocument/2006/relationships/image" Target="../media/image725.wmf"/><Relationship Id="rId5" Type="http://schemas.openxmlformats.org/officeDocument/2006/relationships/image" Target="../media/image724.wmf"/><Relationship Id="rId4" Type="http://schemas.openxmlformats.org/officeDocument/2006/relationships/image" Target="../media/image723.wmf"/><Relationship Id="rId3" Type="http://schemas.openxmlformats.org/officeDocument/2006/relationships/image" Target="../media/image722.wmf"/><Relationship Id="rId2" Type="http://schemas.openxmlformats.org/officeDocument/2006/relationships/image" Target="../media/image721.wmf"/><Relationship Id="rId1" Type="http://schemas.openxmlformats.org/officeDocument/2006/relationships/image" Target="../media/image720.wmf"/></Relationships>
</file>

<file path=ppt/drawings/_rels/vmlDrawing95.vml.rels><?xml version="1.0" encoding="UTF-8" standalone="yes"?>
<Relationships xmlns="http://schemas.openxmlformats.org/package/2006/relationships"><Relationship Id="rId8" Type="http://schemas.openxmlformats.org/officeDocument/2006/relationships/image" Target="../media/image733.wmf"/><Relationship Id="rId7" Type="http://schemas.openxmlformats.org/officeDocument/2006/relationships/image" Target="../media/image732.wmf"/><Relationship Id="rId6" Type="http://schemas.openxmlformats.org/officeDocument/2006/relationships/image" Target="../media/image731.wmf"/><Relationship Id="rId5" Type="http://schemas.openxmlformats.org/officeDocument/2006/relationships/image" Target="../media/image730.wmf"/><Relationship Id="rId4" Type="http://schemas.openxmlformats.org/officeDocument/2006/relationships/image" Target="../media/image729.wmf"/><Relationship Id="rId3" Type="http://schemas.openxmlformats.org/officeDocument/2006/relationships/image" Target="../media/image728.wmf"/><Relationship Id="rId2" Type="http://schemas.openxmlformats.org/officeDocument/2006/relationships/image" Target="../media/image727.wmf"/><Relationship Id="rId1" Type="http://schemas.openxmlformats.org/officeDocument/2006/relationships/image" Target="../media/image726.wmf"/></Relationships>
</file>

<file path=ppt/drawings/_rels/vmlDrawing96.vml.rels><?xml version="1.0" encoding="UTF-8" standalone="yes"?>
<Relationships xmlns="http://schemas.openxmlformats.org/package/2006/relationships"><Relationship Id="rId6" Type="http://schemas.openxmlformats.org/officeDocument/2006/relationships/image" Target="../media/image735.wmf"/><Relationship Id="rId5" Type="http://schemas.openxmlformats.org/officeDocument/2006/relationships/image" Target="../media/image71.wmf"/><Relationship Id="rId4" Type="http://schemas.openxmlformats.org/officeDocument/2006/relationships/image" Target="../media/image72.wmf"/><Relationship Id="rId3" Type="http://schemas.openxmlformats.org/officeDocument/2006/relationships/image" Target="../media/image599.wmf"/><Relationship Id="rId2" Type="http://schemas.openxmlformats.org/officeDocument/2006/relationships/image" Target="../media/image598.wmf"/><Relationship Id="rId1" Type="http://schemas.openxmlformats.org/officeDocument/2006/relationships/image" Target="../media/image734.wmf"/></Relationships>
</file>

<file path=ppt/drawings/_rels/vmlDrawing97.vml.rels><?xml version="1.0" encoding="UTF-8" standalone="yes"?>
<Relationships xmlns="http://schemas.openxmlformats.org/package/2006/relationships"><Relationship Id="rId3" Type="http://schemas.openxmlformats.org/officeDocument/2006/relationships/image" Target="../media/image738.wmf"/><Relationship Id="rId2" Type="http://schemas.openxmlformats.org/officeDocument/2006/relationships/image" Target="../media/image737.wmf"/><Relationship Id="rId1" Type="http://schemas.openxmlformats.org/officeDocument/2006/relationships/image" Target="../media/image736.wmf"/></Relationships>
</file>

<file path=ppt/drawings/_rels/vmlDrawing98.vml.rels><?xml version="1.0" encoding="UTF-8" standalone="yes"?>
<Relationships xmlns="http://schemas.openxmlformats.org/package/2006/relationships"><Relationship Id="rId9" Type="http://schemas.openxmlformats.org/officeDocument/2006/relationships/image" Target="../media/image747.wmf"/><Relationship Id="rId8" Type="http://schemas.openxmlformats.org/officeDocument/2006/relationships/image" Target="../media/image746.wmf"/><Relationship Id="rId7" Type="http://schemas.openxmlformats.org/officeDocument/2006/relationships/image" Target="../media/image745.wmf"/><Relationship Id="rId6" Type="http://schemas.openxmlformats.org/officeDocument/2006/relationships/image" Target="../media/image744.wmf"/><Relationship Id="rId5" Type="http://schemas.openxmlformats.org/officeDocument/2006/relationships/image" Target="../media/image743.wmf"/><Relationship Id="rId4" Type="http://schemas.openxmlformats.org/officeDocument/2006/relationships/image" Target="../media/image742.wmf"/><Relationship Id="rId3" Type="http://schemas.openxmlformats.org/officeDocument/2006/relationships/image" Target="../media/image741.wmf"/><Relationship Id="rId2" Type="http://schemas.openxmlformats.org/officeDocument/2006/relationships/image" Target="../media/image740.wmf"/><Relationship Id="rId16" Type="http://schemas.openxmlformats.org/officeDocument/2006/relationships/image" Target="../media/image754.wmf"/><Relationship Id="rId15" Type="http://schemas.openxmlformats.org/officeDocument/2006/relationships/image" Target="../media/image753.wmf"/><Relationship Id="rId14" Type="http://schemas.openxmlformats.org/officeDocument/2006/relationships/image" Target="../media/image752.wmf"/><Relationship Id="rId13" Type="http://schemas.openxmlformats.org/officeDocument/2006/relationships/image" Target="../media/image751.wmf"/><Relationship Id="rId12" Type="http://schemas.openxmlformats.org/officeDocument/2006/relationships/image" Target="../media/image750.wmf"/><Relationship Id="rId11" Type="http://schemas.openxmlformats.org/officeDocument/2006/relationships/image" Target="../media/image749.wmf"/><Relationship Id="rId10" Type="http://schemas.openxmlformats.org/officeDocument/2006/relationships/image" Target="../media/image748.wmf"/><Relationship Id="rId1" Type="http://schemas.openxmlformats.org/officeDocument/2006/relationships/image" Target="../media/image739.wmf"/></Relationships>
</file>

<file path=ppt/drawings/_rels/vmlDrawing99.vml.rels><?xml version="1.0" encoding="UTF-8" standalone="yes"?>
<Relationships xmlns="http://schemas.openxmlformats.org/package/2006/relationships"><Relationship Id="rId9" Type="http://schemas.openxmlformats.org/officeDocument/2006/relationships/image" Target="../media/image763.wmf"/><Relationship Id="rId8" Type="http://schemas.openxmlformats.org/officeDocument/2006/relationships/image" Target="../media/image762.wmf"/><Relationship Id="rId7" Type="http://schemas.openxmlformats.org/officeDocument/2006/relationships/image" Target="../media/image761.wmf"/><Relationship Id="rId6" Type="http://schemas.openxmlformats.org/officeDocument/2006/relationships/image" Target="../media/image760.wmf"/><Relationship Id="rId5" Type="http://schemas.openxmlformats.org/officeDocument/2006/relationships/image" Target="../media/image759.wmf"/><Relationship Id="rId4" Type="http://schemas.openxmlformats.org/officeDocument/2006/relationships/image" Target="../media/image758.wmf"/><Relationship Id="rId3" Type="http://schemas.openxmlformats.org/officeDocument/2006/relationships/image" Target="../media/image757.wmf"/><Relationship Id="rId23" Type="http://schemas.openxmlformats.org/officeDocument/2006/relationships/image" Target="../media/image777.wmf"/><Relationship Id="rId22" Type="http://schemas.openxmlformats.org/officeDocument/2006/relationships/image" Target="../media/image776.wmf"/><Relationship Id="rId21" Type="http://schemas.openxmlformats.org/officeDocument/2006/relationships/image" Target="../media/image775.wmf"/><Relationship Id="rId20" Type="http://schemas.openxmlformats.org/officeDocument/2006/relationships/image" Target="../media/image774.wmf"/><Relationship Id="rId2" Type="http://schemas.openxmlformats.org/officeDocument/2006/relationships/image" Target="../media/image756.wmf"/><Relationship Id="rId19" Type="http://schemas.openxmlformats.org/officeDocument/2006/relationships/image" Target="../media/image773.wmf"/><Relationship Id="rId18" Type="http://schemas.openxmlformats.org/officeDocument/2006/relationships/image" Target="../media/image772.wmf"/><Relationship Id="rId17" Type="http://schemas.openxmlformats.org/officeDocument/2006/relationships/image" Target="../media/image771.wmf"/><Relationship Id="rId16" Type="http://schemas.openxmlformats.org/officeDocument/2006/relationships/image" Target="../media/image770.wmf"/><Relationship Id="rId15" Type="http://schemas.openxmlformats.org/officeDocument/2006/relationships/image" Target="../media/image769.wmf"/><Relationship Id="rId14" Type="http://schemas.openxmlformats.org/officeDocument/2006/relationships/image" Target="../media/image768.wmf"/><Relationship Id="rId13" Type="http://schemas.openxmlformats.org/officeDocument/2006/relationships/image" Target="../media/image767.wmf"/><Relationship Id="rId12" Type="http://schemas.openxmlformats.org/officeDocument/2006/relationships/image" Target="../media/image766.wmf"/><Relationship Id="rId11" Type="http://schemas.openxmlformats.org/officeDocument/2006/relationships/image" Target="../media/image765.wmf"/><Relationship Id="rId10" Type="http://schemas.openxmlformats.org/officeDocument/2006/relationships/image" Target="../media/image764.wmf"/><Relationship Id="rId1" Type="http://schemas.openxmlformats.org/officeDocument/2006/relationships/image" Target="../media/image75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defRPr kumimoji="1"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a:defRPr kumimoji="1" sz="120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p>
            <a:pPr lvl="0" algn="r" eaLnBrk="1" hangingPunct="1"/>
            <a:fld id="{9A0DB2DC-4C9A-4742-B13C-FB6460FD3503}" type="slidenum">
              <a:rPr lang="en-US" altLang="zh-CN" sz="1200">
                <a:latin typeface="Times New Roman" panose="02020603050405020304" pitchFamily="18" charset="0"/>
              </a:rPr>
            </a:fld>
            <a:endParaRPr lang="en-US" altLang="zh-CN" sz="120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defRPr kumimoji="1"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a:defRPr kumimoji="1" sz="120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676" name="Rectangle 4"/>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单击以编辑母版文本样式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a:defRPr kumimoji="1"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幻灯片图像占位符 43009"/>
          <p:cNvSpPr>
            <a:spLocks noTextEdit="1"/>
          </p:cNvSpPr>
          <p:nvPr>
            <p:ph type="sldImg"/>
          </p:nvPr>
        </p:nvSpPr>
        <p:spPr/>
      </p:sp>
      <p:sp>
        <p:nvSpPr>
          <p:cNvPr id="43011" name="文本占位符 43010"/>
          <p:cNvSpPr/>
          <p:nvPr>
            <p:ph type="body" idx="1"/>
          </p:nvPr>
        </p:nvSpPr>
        <p:spPr/>
        <p:txBody>
          <a:bodyPr/>
          <a:p>
            <a:pPr lvl="0"/>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b="0" dirty="0"/>
            </a:fld>
            <a:endParaRPr lang="zh-CN" altLang="en-US" sz="1200" b="0" dirty="0"/>
          </a:p>
        </p:txBody>
      </p:sp>
      <p:sp>
        <p:nvSpPr>
          <p:cNvPr id="72706" name="幻灯片图像占位符 72705"/>
          <p:cNvSpPr>
            <a:spLocks noRot="1" noTextEdit="1"/>
          </p:cNvSpPr>
          <p:nvPr>
            <p:ph type="sldImg"/>
          </p:nvPr>
        </p:nvSpPr>
        <p:spPr/>
      </p:sp>
      <p:sp>
        <p:nvSpPr>
          <p:cNvPr id="72707" name="文本占位符 72706"/>
          <p:cNvSpPr>
            <a:spLocks noGrp="1"/>
          </p:cNvSpPr>
          <p:nvPr>
            <p:ph type="body" idx="1"/>
          </p:nvPr>
        </p:nvSpPr>
        <p:spPr>
          <a:xfrm>
            <a:off x="914400" y="4343400"/>
            <a:ext cx="5029200" cy="4114800"/>
          </a:xfrm>
        </p:spPr>
        <p:txBody>
          <a:bodyPr/>
          <a:p>
            <a:pPr lvl="0"/>
            <a:r>
              <a:rPr lang="zh-CN" altLang="en-US" dirty="0"/>
              <a:t>运行时</a:t>
            </a:r>
            <a:r>
              <a:rPr lang="en-US" altLang="zh-CN" dirty="0"/>
              <a:t>, </a:t>
            </a:r>
            <a:r>
              <a:rPr lang="zh-CN" altLang="en-US" dirty="0"/>
              <a:t>点击按钮“泰勒”</a:t>
            </a:r>
            <a:r>
              <a:rPr lang="en-US" altLang="zh-CN" dirty="0"/>
              <a:t>, </a:t>
            </a:r>
            <a:r>
              <a:rPr lang="zh-CN" altLang="en-US" dirty="0"/>
              <a:t>或相片 </a:t>
            </a:r>
            <a:r>
              <a:rPr lang="en-US" altLang="zh-CN" dirty="0"/>
              <a:t>, </a:t>
            </a:r>
            <a:r>
              <a:rPr lang="zh-CN" altLang="en-US" dirty="0"/>
              <a:t>可显示泰勒简介</a:t>
            </a:r>
            <a:r>
              <a:rPr lang="en-US" altLang="zh-CN" dirty="0"/>
              <a:t>,</a:t>
            </a:r>
            <a:r>
              <a:rPr lang="zh-CN" altLang="en-US" dirty="0"/>
              <a:t>演示结束自动返回</a:t>
            </a:r>
            <a:r>
              <a:rPr lang="en-US" altLang="zh-CN"/>
              <a:t>.</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b="0" dirty="0"/>
            </a:fld>
            <a:endParaRPr lang="zh-CN" altLang="en-US" sz="1200" b="0" dirty="0"/>
          </a:p>
        </p:txBody>
      </p:sp>
      <p:sp>
        <p:nvSpPr>
          <p:cNvPr id="61442" name="幻灯片图像占位符 61441"/>
          <p:cNvSpPr>
            <a:spLocks noRot="1" noTextEdit="1"/>
          </p:cNvSpPr>
          <p:nvPr>
            <p:ph type="sldImg"/>
          </p:nvPr>
        </p:nvSpPr>
        <p:spPr/>
      </p:sp>
      <p:sp>
        <p:nvSpPr>
          <p:cNvPr id="61443" name="文本占位符 61442"/>
          <p:cNvSpPr>
            <a:spLocks noGrp="1"/>
          </p:cNvSpPr>
          <p:nvPr>
            <p:ph type="body" idx="1"/>
          </p:nvPr>
        </p:nvSpPr>
        <p:spPr>
          <a:xfrm>
            <a:off x="914400" y="4343400"/>
            <a:ext cx="5029200" cy="4114800"/>
          </a:xfrm>
        </p:spPr>
        <p:txBody>
          <a:bodyPr/>
          <a:p>
            <a:pPr lvl="0"/>
            <a:r>
              <a:rPr lang="zh-CN" altLang="en-US" dirty="0"/>
              <a:t>运行时</a:t>
            </a:r>
            <a:r>
              <a:rPr lang="en-US" altLang="zh-CN" dirty="0"/>
              <a:t>, </a:t>
            </a:r>
            <a:r>
              <a:rPr lang="zh-CN" altLang="en-US" dirty="0"/>
              <a:t>点击按钮“泰勒”</a:t>
            </a:r>
            <a:r>
              <a:rPr lang="en-US" altLang="zh-CN" dirty="0"/>
              <a:t>, </a:t>
            </a:r>
            <a:r>
              <a:rPr lang="zh-CN" altLang="en-US" dirty="0"/>
              <a:t>或相片 </a:t>
            </a:r>
            <a:r>
              <a:rPr lang="en-US" altLang="zh-CN" dirty="0"/>
              <a:t>, </a:t>
            </a:r>
            <a:r>
              <a:rPr lang="zh-CN" altLang="en-US" dirty="0"/>
              <a:t>可显示泰勒简介</a:t>
            </a:r>
            <a:r>
              <a:rPr lang="en-US" altLang="zh-CN" dirty="0"/>
              <a:t>,</a:t>
            </a:r>
            <a:r>
              <a:rPr lang="zh-CN" altLang="en-US" dirty="0"/>
              <a:t>演示结束自动返回</a:t>
            </a:r>
            <a:r>
              <a:rPr lang="en-US" altLang="zh-CN"/>
              <a:t>.</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幻灯片图像占位符 45057"/>
          <p:cNvSpPr>
            <a:spLocks noTextEdit="1"/>
          </p:cNvSpPr>
          <p:nvPr>
            <p:ph type="sldImg"/>
          </p:nvPr>
        </p:nvSpPr>
        <p:spPr/>
      </p:sp>
      <p:sp>
        <p:nvSpPr>
          <p:cNvPr id="45059" name="文本占位符 45058"/>
          <p:cNvSpPr/>
          <p:nvPr>
            <p:ph type="body" idx="1"/>
          </p:nvPr>
        </p:nvSpPr>
        <p:spPr/>
        <p:txBody>
          <a:bodyPr/>
          <a:p>
            <a:pPr lvl="0"/>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幻灯片图像占位符 51201"/>
          <p:cNvSpPr>
            <a:spLocks noTextEdit="1"/>
          </p:cNvSpPr>
          <p:nvPr>
            <p:ph type="sldImg"/>
          </p:nvPr>
        </p:nvSpPr>
        <p:spPr/>
      </p:sp>
      <p:sp>
        <p:nvSpPr>
          <p:cNvPr id="51203" name="文本占位符 51202"/>
          <p:cNvSpPr/>
          <p:nvPr>
            <p:ph type="body" idx="1"/>
          </p:nvPr>
        </p:nvSpPr>
        <p:spPr/>
        <p:txBody>
          <a:bodyPr/>
          <a:p>
            <a:pPr lvl="0"/>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幻灯片图像占位符 53249"/>
          <p:cNvSpPr>
            <a:spLocks noTextEdit="1"/>
          </p:cNvSpPr>
          <p:nvPr>
            <p:ph type="sldImg"/>
          </p:nvPr>
        </p:nvSpPr>
        <p:spPr/>
      </p:sp>
      <p:sp>
        <p:nvSpPr>
          <p:cNvPr id="53251" name="文本占位符 53250"/>
          <p:cNvSpPr/>
          <p:nvPr>
            <p:ph type="body" idx="1"/>
          </p:nvPr>
        </p:nvSpPr>
        <p:spPr/>
        <p:txBody>
          <a:bodyPr/>
          <a:p>
            <a:pPr lvl="0"/>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幻灯片图像占位符 55297"/>
          <p:cNvSpPr>
            <a:spLocks noTextEdit="1"/>
          </p:cNvSpPr>
          <p:nvPr>
            <p:ph type="sldImg"/>
          </p:nvPr>
        </p:nvSpPr>
        <p:spPr/>
      </p:sp>
      <p:sp>
        <p:nvSpPr>
          <p:cNvPr id="55299" name="文本占位符 55298"/>
          <p:cNvSpPr/>
          <p:nvPr>
            <p:ph type="body" idx="1"/>
          </p:nvPr>
        </p:nvSpPr>
        <p:spPr/>
        <p:txBody>
          <a:bodyPr/>
          <a:p>
            <a:pPr lvl="0"/>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幻灯片图像占位符 57345"/>
          <p:cNvSpPr>
            <a:spLocks noTextEdit="1"/>
          </p:cNvSpPr>
          <p:nvPr>
            <p:ph type="sldImg"/>
          </p:nvPr>
        </p:nvSpPr>
        <p:spPr/>
      </p:sp>
      <p:sp>
        <p:nvSpPr>
          <p:cNvPr id="57347" name="文本占位符 57346"/>
          <p:cNvSpPr/>
          <p:nvPr>
            <p:ph type="body" idx="1"/>
          </p:nvPr>
        </p:nvSpPr>
        <p:spPr/>
        <p:txBody>
          <a:bodyPr/>
          <a:p>
            <a:pPr lvl="0"/>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幻灯片图像占位符 59393"/>
          <p:cNvSpPr>
            <a:spLocks noTextEdit="1"/>
          </p:cNvSpPr>
          <p:nvPr>
            <p:ph type="sldImg"/>
          </p:nvPr>
        </p:nvSpPr>
        <p:spPr/>
      </p:sp>
      <p:sp>
        <p:nvSpPr>
          <p:cNvPr id="59395" name="文本占位符 59394"/>
          <p:cNvSpPr/>
          <p:nvPr>
            <p:ph type="body" idx="1"/>
          </p:nvPr>
        </p:nvSpPr>
        <p:spPr/>
        <p:txBody>
          <a:bodyPr/>
          <a:p>
            <a:pPr lvl="0"/>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幻灯片图像占位符 65537"/>
          <p:cNvSpPr>
            <a:spLocks noTextEdit="1"/>
          </p:cNvSpPr>
          <p:nvPr>
            <p:ph type="sldImg"/>
          </p:nvPr>
        </p:nvSpPr>
        <p:spPr/>
      </p:sp>
      <p:sp>
        <p:nvSpPr>
          <p:cNvPr id="65539" name="文本占位符 65538"/>
          <p:cNvSpPr/>
          <p:nvPr>
            <p:ph type="body" idx="1"/>
          </p:nvPr>
        </p:nvSpPr>
        <p:spPr/>
        <p:txBody>
          <a:bodyPr/>
          <a:p>
            <a:pPr lvl="0"/>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幻灯片图像占位符 67585"/>
          <p:cNvSpPr>
            <a:spLocks noTextEdit="1"/>
          </p:cNvSpPr>
          <p:nvPr>
            <p:ph type="sldImg"/>
          </p:nvPr>
        </p:nvSpPr>
        <p:spPr/>
      </p:sp>
      <p:sp>
        <p:nvSpPr>
          <p:cNvPr id="67587" name="文本占位符 67586"/>
          <p:cNvSpPr/>
          <p:nvPr>
            <p:ph type="body" idx="1"/>
          </p:nvPr>
        </p:nvSpPr>
        <p:spPr/>
        <p:txBody>
          <a:bodyPr/>
          <a:p>
            <a:pPr lvl="0"/>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8674" name="Group 2"/>
          <p:cNvGrpSpPr/>
          <p:nvPr/>
        </p:nvGrpSpPr>
        <p:grpSpPr>
          <a:xfrm>
            <a:off x="0" y="0"/>
            <a:ext cx="9144000" cy="6858000"/>
            <a:chOff x="0" y="0"/>
            <a:chExt cx="5760" cy="4320"/>
          </a:xfrm>
        </p:grpSpPr>
        <p:sp>
          <p:nvSpPr>
            <p:cNvPr id="18"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 name="Rectangle 4"/>
            <p:cNvSpPr>
              <a:spLocks noChangeArrowheads="1"/>
            </p:cNvSpPr>
            <p:nvPr/>
          </p:nvSpPr>
          <p:spPr bwMode="hidden">
            <a:xfrm>
              <a:off x="1081" y="1065"/>
              <a:ext cx="4679" cy="1596"/>
            </a:xfrm>
            <a:prstGeom prst="rect">
              <a:avLst/>
            </a:prstGeom>
            <a:solidFill>
              <a:schemeClr val="bg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nvGrpSpPr>
            <p:cNvPr id="28677" name="Group 5"/>
            <p:cNvGrpSpPr/>
            <p:nvPr/>
          </p:nvGrpSpPr>
          <p:grpSpPr>
            <a:xfrm>
              <a:off x="0" y="672"/>
              <a:ext cx="1806" cy="1989"/>
              <a:chOff x="0" y="672"/>
              <a:chExt cx="1806" cy="1989"/>
            </a:xfrm>
          </p:grpSpPr>
          <p:sp>
            <p:nvSpPr>
              <p:cNvPr id="21" name="Rectangle 6"/>
              <p:cNvSpPr>
                <a:spLocks noChangeArrowheads="1"/>
              </p:cNvSpPr>
              <p:nvPr/>
            </p:nvSpPr>
            <p:spPr bwMode="auto">
              <a:xfrm>
                <a:off x="361" y="2257"/>
                <a:ext cx="363" cy="404"/>
              </a:xfrm>
              <a:prstGeom prst="rect">
                <a:avLst/>
              </a:prstGeom>
              <a:solidFill>
                <a:schemeClr val="accent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2" name="Rectangle 7"/>
              <p:cNvSpPr>
                <a:spLocks noChangeArrowheads="1"/>
              </p:cNvSpPr>
              <p:nvPr/>
            </p:nvSpPr>
            <p:spPr bwMode="auto">
              <a:xfrm>
                <a:off x="1081" y="1065"/>
                <a:ext cx="362" cy="405"/>
              </a:xfrm>
              <a:prstGeom prst="rect">
                <a:avLst/>
              </a:prstGeom>
              <a:solidFill>
                <a:schemeClr val="folHlink"/>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3" name="Rectangle 8"/>
              <p:cNvSpPr>
                <a:spLocks noChangeArrowheads="1"/>
              </p:cNvSpPr>
              <p:nvPr/>
            </p:nvSpPr>
            <p:spPr bwMode="auto">
              <a:xfrm>
                <a:off x="1437" y="672"/>
                <a:ext cx="369" cy="400"/>
              </a:xfrm>
              <a:prstGeom prst="rect">
                <a:avLst/>
              </a:prstGeom>
              <a:solidFill>
                <a:schemeClr val="folHlink"/>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 name="Rectangle 9"/>
              <p:cNvSpPr>
                <a:spLocks noChangeArrowheads="1"/>
              </p:cNvSpPr>
              <p:nvPr/>
            </p:nvSpPr>
            <p:spPr bwMode="auto">
              <a:xfrm>
                <a:off x="719" y="2257"/>
                <a:ext cx="368" cy="404"/>
              </a:xfrm>
              <a:prstGeom prst="rect">
                <a:avLst/>
              </a:prstGeom>
              <a:solidFill>
                <a:schemeClr val="bg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5" name="Rectangle 10"/>
              <p:cNvSpPr>
                <a:spLocks noChangeArrowheads="1"/>
              </p:cNvSpPr>
              <p:nvPr/>
            </p:nvSpPr>
            <p:spPr bwMode="auto">
              <a:xfrm>
                <a:off x="1437" y="1065"/>
                <a:ext cx="369" cy="405"/>
              </a:xfrm>
              <a:prstGeom prst="rect">
                <a:avLst/>
              </a:prstGeom>
              <a:solidFill>
                <a:schemeClr val="accent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6" name="Rectangle 11"/>
              <p:cNvSpPr>
                <a:spLocks noChangeArrowheads="1"/>
              </p:cNvSpPr>
              <p:nvPr/>
            </p:nvSpPr>
            <p:spPr bwMode="auto">
              <a:xfrm>
                <a:off x="719" y="1464"/>
                <a:ext cx="368" cy="399"/>
              </a:xfrm>
              <a:prstGeom prst="rect">
                <a:avLst/>
              </a:prstGeom>
              <a:solidFill>
                <a:schemeClr val="folHlink"/>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7" name="Rectangle 12"/>
              <p:cNvSpPr>
                <a:spLocks noChangeArrowheads="1"/>
              </p:cNvSpPr>
              <p:nvPr/>
            </p:nvSpPr>
            <p:spPr bwMode="auto">
              <a:xfrm>
                <a:off x="0" y="1464"/>
                <a:ext cx="367" cy="399"/>
              </a:xfrm>
              <a:prstGeom prst="rect">
                <a:avLst/>
              </a:prstGeom>
              <a:solidFill>
                <a:schemeClr val="bg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8" name="Rectangle 13"/>
              <p:cNvSpPr>
                <a:spLocks noChangeArrowheads="1"/>
              </p:cNvSpPr>
              <p:nvPr/>
            </p:nvSpPr>
            <p:spPr bwMode="auto">
              <a:xfrm>
                <a:off x="1081" y="1464"/>
                <a:ext cx="362" cy="399"/>
              </a:xfrm>
              <a:prstGeom prst="rect">
                <a:avLst/>
              </a:prstGeom>
              <a:solidFill>
                <a:schemeClr val="accent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9" name="Rectangle 14"/>
              <p:cNvSpPr>
                <a:spLocks noChangeArrowheads="1"/>
              </p:cNvSpPr>
              <p:nvPr/>
            </p:nvSpPr>
            <p:spPr bwMode="auto">
              <a:xfrm>
                <a:off x="361" y="1857"/>
                <a:ext cx="363" cy="406"/>
              </a:xfrm>
              <a:prstGeom prst="rect">
                <a:avLst/>
              </a:prstGeom>
              <a:solidFill>
                <a:schemeClr val="folHlink"/>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0" name="Rectangle 15"/>
              <p:cNvSpPr>
                <a:spLocks noChangeArrowheads="1"/>
              </p:cNvSpPr>
              <p:nvPr/>
            </p:nvSpPr>
            <p:spPr bwMode="auto">
              <a:xfrm>
                <a:off x="719" y="1857"/>
                <a:ext cx="368" cy="406"/>
              </a:xfrm>
              <a:prstGeom prst="rect">
                <a:avLst/>
              </a:prstGeom>
              <a:solidFill>
                <a:schemeClr val="accent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pSp>
      <p:sp>
        <p:nvSpPr>
          <p:cNvPr id="1742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fontAlgn="base"/>
            <a:r>
              <a:rPr lang="zh-CN" altLang="en-US" strike="noStrike" noProof="0" smtClean="0"/>
              <a:t>单击此处编辑母版标题样式</a:t>
            </a:r>
            <a:endParaRPr lang="zh-CN" altLang="en-US" strike="noStrike" noProof="0" smtClean="0"/>
          </a:p>
        </p:txBody>
      </p:sp>
      <p:sp>
        <p:nvSpPr>
          <p:cNvPr id="17428"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fontAlgn="base"/>
            <a:r>
              <a:rPr lang="zh-CN" altLang="en-US" strike="noStrike" noProof="0" smtClean="0"/>
              <a:t>单击此处编辑母版副标题样式</a:t>
            </a:r>
            <a:endParaRPr lang="zh-CN" altLang="en-US" strike="noStrike" noProof="0" smtClean="0"/>
          </a:p>
        </p:txBody>
      </p:sp>
      <p:sp>
        <p:nvSpPr>
          <p:cNvPr id="31" name="Rectangle 16"/>
          <p:cNvSpPr>
            <a:spLocks noGrp="1" noChangeArrowheads="1"/>
          </p:cNvSpPr>
          <p:nvPr>
            <p:ph type="dt" sz="half" idx="2"/>
          </p:nvPr>
        </p:nvSpPr>
        <p:spPr bwMode="auto">
          <a:xfrm>
            <a:off x="457200" y="6248400"/>
            <a:ext cx="2133600" cy="45720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p>
        </p:txBody>
      </p:sp>
      <p:sp>
        <p:nvSpPr>
          <p:cNvPr id="32" name="Rectangle 17"/>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p>
        </p:txBody>
      </p:sp>
      <p:sp>
        <p:nvSpPr>
          <p:cNvPr id="33" name="Rectangle 18"/>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Black" panose="020B0A04020102020204" pitchFamily="34" charset="0"/>
            </a:endParaRPr>
          </a:p>
        </p:txBody>
      </p:sp>
    </p:spTree>
  </p:cSld>
  <p:clrMapOvr>
    <a:masterClrMapping/>
  </p:clrMapOvr>
  <p:transition spd="slow">
    <p:zoom/>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7" name="页脚占位符 3"/>
          <p:cNvSpPr>
            <a:spLocks noGrp="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p>
        </p:txBody>
      </p:sp>
      <p:sp>
        <p:nvSpPr>
          <p:cNvPr id="18" name="灯片编号占位符 4"/>
          <p:cNvSpPr>
            <a:spLocks noGrp="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Black" panose="020B0A04020102020204" pitchFamily="34" charset="0"/>
            </a:endParaRPr>
          </a:p>
        </p:txBody>
      </p:sp>
      <p:sp>
        <p:nvSpPr>
          <p:cNvPr id="19" name="日期占位符 5"/>
          <p:cNvSpPr>
            <a:spLocks noGrp="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p>
        </p:txBody>
      </p:sp>
    </p:spTree>
  </p:cSld>
  <p:clrMapOvr>
    <a:masterClrMapping/>
  </p:clrMapOvr>
  <p:transition spd="slow">
    <p:zoom/>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17" name="页脚占位符 3"/>
          <p:cNvSpPr>
            <a:spLocks noGrp="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p>
        </p:txBody>
      </p:sp>
      <p:sp>
        <p:nvSpPr>
          <p:cNvPr id="18" name="灯片编号占位符 4"/>
          <p:cNvSpPr>
            <a:spLocks noGrp="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Black" panose="020B0A04020102020204" pitchFamily="34" charset="0"/>
            </a:endParaRPr>
          </a:p>
        </p:txBody>
      </p:sp>
      <p:sp>
        <p:nvSpPr>
          <p:cNvPr id="19" name="日期占位符 5"/>
          <p:cNvSpPr>
            <a:spLocks noGrp="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p>
        </p:txBody>
      </p:sp>
    </p:spTree>
  </p:cSld>
  <p:clrMapOvr>
    <a:masterClrMapping/>
  </p:clrMapOvr>
  <p:transition spd="slow">
    <p:zoom/>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7" name="页脚占位符 4"/>
          <p:cNvSpPr>
            <a:spLocks noGrp="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p>
        </p:txBody>
      </p:sp>
      <p:sp>
        <p:nvSpPr>
          <p:cNvPr id="18" name="灯片编号占位符 5"/>
          <p:cNvSpPr>
            <a:spLocks noGrp="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Black" panose="020B0A04020102020204" pitchFamily="34" charset="0"/>
            </a:endParaRPr>
          </a:p>
        </p:txBody>
      </p:sp>
      <p:sp>
        <p:nvSpPr>
          <p:cNvPr id="19" name="日期占位符 6"/>
          <p:cNvSpPr>
            <a:spLocks noGrp="1"/>
          </p:cNvSpPr>
          <p:nvPr>
            <p:ph type="dt" sz="half" idx="1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p>
        </p:txBody>
      </p:sp>
    </p:spTree>
  </p:cSld>
  <p:clrMapOvr>
    <a:masterClrMapping/>
  </p:clrMapOvr>
  <p:transition spd="slow">
    <p:zoom/>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7" name="页脚占位符 6"/>
          <p:cNvSpPr>
            <a:spLocks noGrp="1"/>
          </p:cNvSpPr>
          <p:nvPr>
            <p:ph type="ftr" sz="quarter" idx="1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p>
        </p:txBody>
      </p:sp>
      <p:sp>
        <p:nvSpPr>
          <p:cNvPr id="18" name="灯片编号占位符 7"/>
          <p:cNvSpPr>
            <a:spLocks noGrp="1"/>
          </p:cNvSpPr>
          <p:nvPr>
            <p:ph type="sldNum" sz="quarter" idx="1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Black" panose="020B0A04020102020204" pitchFamily="34" charset="0"/>
            </a:endParaRPr>
          </a:p>
        </p:txBody>
      </p:sp>
      <p:sp>
        <p:nvSpPr>
          <p:cNvPr id="19" name="日期占位符 8"/>
          <p:cNvSpPr>
            <a:spLocks noGrp="1"/>
          </p:cNvSpPr>
          <p:nvPr>
            <p:ph type="dt" sz="half" idx="1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p>
        </p:txBody>
      </p:sp>
    </p:spTree>
  </p:cSld>
  <p:clrMapOvr>
    <a:masterClrMapping/>
  </p:clrMapOvr>
  <p:transition spd="slow">
    <p:zoom/>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7" name="页脚占位符 1"/>
          <p:cNvSpPr>
            <a:spLocks noGrp="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p>
        </p:txBody>
      </p:sp>
      <p:sp>
        <p:nvSpPr>
          <p:cNvPr id="18" name="灯片编号占位符 2"/>
          <p:cNvSpPr>
            <a:spLocks noGrp="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Black" panose="020B0A04020102020204" pitchFamily="34" charset="0"/>
            </a:endParaRPr>
          </a:p>
        </p:txBody>
      </p:sp>
      <p:sp>
        <p:nvSpPr>
          <p:cNvPr id="19" name="日期占位符 3"/>
          <p:cNvSpPr>
            <a:spLocks noGrp="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p>
        </p:txBody>
      </p:sp>
    </p:spTree>
  </p:cSld>
  <p:clrMapOvr>
    <a:masterClrMapping/>
  </p:clrMapOvr>
  <p:transition spd="slow">
    <p:zoom/>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17" name="页脚占位符 4"/>
          <p:cNvSpPr>
            <a:spLocks noGrp="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p>
        </p:txBody>
      </p:sp>
      <p:sp>
        <p:nvSpPr>
          <p:cNvPr id="18" name="灯片编号占位符 5"/>
          <p:cNvSpPr>
            <a:spLocks noGrp="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Black" panose="020B0A04020102020204" pitchFamily="34" charset="0"/>
            </a:endParaRPr>
          </a:p>
        </p:txBody>
      </p:sp>
      <p:sp>
        <p:nvSpPr>
          <p:cNvPr id="19" name="日期占位符 6"/>
          <p:cNvSpPr>
            <a:spLocks noGrp="1"/>
          </p:cNvSpPr>
          <p:nvPr>
            <p:ph type="dt" sz="half" idx="1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p>
        </p:txBody>
      </p:sp>
    </p:spTree>
  </p:cSld>
  <p:clrMapOvr>
    <a:masterClrMapping/>
  </p:clrMapOvr>
  <p:transition spd="slow">
    <p:zoom/>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17" name="页脚占位符 4"/>
          <p:cNvSpPr>
            <a:spLocks noGrp="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p>
        </p:txBody>
      </p:sp>
      <p:sp>
        <p:nvSpPr>
          <p:cNvPr id="18" name="灯片编号占位符 5"/>
          <p:cNvSpPr>
            <a:spLocks noGrp="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Black" panose="020B0A04020102020204" pitchFamily="34" charset="0"/>
            </a:endParaRPr>
          </a:p>
        </p:txBody>
      </p:sp>
      <p:sp>
        <p:nvSpPr>
          <p:cNvPr id="19" name="日期占位符 6"/>
          <p:cNvSpPr>
            <a:spLocks noGrp="1"/>
          </p:cNvSpPr>
          <p:nvPr>
            <p:ph type="dt" sz="half" idx="1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p>
        </p:txBody>
      </p:sp>
    </p:spTree>
  </p:cSld>
  <p:clrMapOvr>
    <a:masterClrMapping/>
  </p:clrMapOvr>
  <p:transition spd="slow">
    <p:zoom/>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7" name="页脚占位符 3"/>
          <p:cNvSpPr>
            <a:spLocks noGrp="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p>
        </p:txBody>
      </p:sp>
      <p:sp>
        <p:nvSpPr>
          <p:cNvPr id="18" name="灯片编号占位符 4"/>
          <p:cNvSpPr>
            <a:spLocks noGrp="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Black" panose="020B0A04020102020204" pitchFamily="34" charset="0"/>
            </a:endParaRPr>
          </a:p>
        </p:txBody>
      </p:sp>
      <p:sp>
        <p:nvSpPr>
          <p:cNvPr id="19" name="日期占位符 5"/>
          <p:cNvSpPr>
            <a:spLocks noGrp="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p>
        </p:txBody>
      </p:sp>
    </p:spTree>
  </p:cSld>
  <p:clrMapOvr>
    <a:masterClrMapping/>
  </p:clrMapOvr>
  <p:transition spd="slow">
    <p:zoom/>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457200"/>
            <a:ext cx="6019800" cy="5410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7" name="页脚占位符 3"/>
          <p:cNvSpPr>
            <a:spLocks noGrp="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p>
        </p:txBody>
      </p:sp>
      <p:sp>
        <p:nvSpPr>
          <p:cNvPr id="18" name="灯片编号占位符 4"/>
          <p:cNvSpPr>
            <a:spLocks noGrp="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Black" panose="020B0A04020102020204" pitchFamily="34" charset="0"/>
            </a:endParaRPr>
          </a:p>
        </p:txBody>
      </p:sp>
      <p:sp>
        <p:nvSpPr>
          <p:cNvPr id="19" name="日期占位符 5"/>
          <p:cNvSpPr>
            <a:spLocks noGrp="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p>
        </p:txBody>
      </p:sp>
    </p:spTree>
  </p:cSld>
  <p:clrMapOvr>
    <a:masterClrMapping/>
  </p:clrMapOvr>
  <p:transition spd="slow">
    <p:zoom/>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fontAlgn="base" hangingPunct="1"/>
            <a:fld id="{BB962C8B-B14F-4D97-AF65-F5344CB8AC3E}" type="datetime1">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lstStyle/>
          <a:p>
            <a:pPr lvl="0" eaLnBrk="1" fontAlgn="base" hangingPunct="1"/>
            <a:endParaRPr lang="en-US" altLang="zh-CN"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spd="slow">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286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291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6286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内容占位符 5"/>
          <p:cNvSpPr>
            <a:spLocks noGrp="1"/>
          </p:cNvSpPr>
          <p:nvPr>
            <p:ph sz="quarter" idx="4"/>
          </p:nvPr>
        </p:nvSpPr>
        <p:spPr>
          <a:xfrm>
            <a:off x="46291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slow">
    <p:zo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38914" name="Group 2"/>
          <p:cNvGrpSpPr/>
          <p:nvPr/>
        </p:nvGrpSpPr>
        <p:grpSpPr>
          <a:xfrm>
            <a:off x="0" y="0"/>
            <a:ext cx="9144000" cy="6858000"/>
            <a:chOff x="0" y="0"/>
            <a:chExt cx="5760" cy="4320"/>
          </a:xfrm>
        </p:grpSpPr>
        <p:sp>
          <p:nvSpPr>
            <p:cNvPr id="21"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2" name="Rectangle 4"/>
            <p:cNvSpPr>
              <a:spLocks noChangeArrowheads="1"/>
            </p:cNvSpPr>
            <p:nvPr/>
          </p:nvSpPr>
          <p:spPr bwMode="hidden">
            <a:xfrm>
              <a:off x="1081" y="1065"/>
              <a:ext cx="4679" cy="1596"/>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grpSp>
          <p:nvGrpSpPr>
            <p:cNvPr id="38917" name="Group 5"/>
            <p:cNvGrpSpPr/>
            <p:nvPr/>
          </p:nvGrpSpPr>
          <p:grpSpPr>
            <a:xfrm>
              <a:off x="0" y="672"/>
              <a:ext cx="1806" cy="1989"/>
              <a:chOff x="0" y="672"/>
              <a:chExt cx="1806" cy="1989"/>
            </a:xfrm>
          </p:grpSpPr>
          <p:sp>
            <p:nvSpPr>
              <p:cNvPr id="24" name="Rectangle 6"/>
              <p:cNvSpPr>
                <a:spLocks noChangeArrowheads="1"/>
              </p:cNvSpPr>
              <p:nvPr/>
            </p:nvSpPr>
            <p:spPr bwMode="auto">
              <a:xfrm>
                <a:off x="361" y="2257"/>
                <a:ext cx="363" cy="404"/>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5" name="Rectangle 7"/>
              <p:cNvSpPr>
                <a:spLocks noChangeArrowheads="1"/>
              </p:cNvSpPr>
              <p:nvPr/>
            </p:nvSpPr>
            <p:spPr bwMode="auto">
              <a:xfrm>
                <a:off x="1081" y="1065"/>
                <a:ext cx="362" cy="405"/>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6" name="Rectangle 8"/>
              <p:cNvSpPr>
                <a:spLocks noChangeArrowheads="1"/>
              </p:cNvSpPr>
              <p:nvPr/>
            </p:nvSpPr>
            <p:spPr bwMode="auto">
              <a:xfrm>
                <a:off x="1437" y="672"/>
                <a:ext cx="369" cy="400"/>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7" name="Rectangle 9"/>
              <p:cNvSpPr>
                <a:spLocks noChangeArrowheads="1"/>
              </p:cNvSpPr>
              <p:nvPr/>
            </p:nvSpPr>
            <p:spPr bwMode="auto">
              <a:xfrm>
                <a:off x="719" y="2257"/>
                <a:ext cx="368" cy="404"/>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8" name="Rectangle 10"/>
              <p:cNvSpPr>
                <a:spLocks noChangeArrowheads="1"/>
              </p:cNvSpPr>
              <p:nvPr/>
            </p:nvSpPr>
            <p:spPr bwMode="auto">
              <a:xfrm>
                <a:off x="1437" y="1065"/>
                <a:ext cx="369" cy="405"/>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9" name="Rectangle 11"/>
              <p:cNvSpPr>
                <a:spLocks noChangeArrowheads="1"/>
              </p:cNvSpPr>
              <p:nvPr/>
            </p:nvSpPr>
            <p:spPr bwMode="auto">
              <a:xfrm>
                <a:off x="719" y="1464"/>
                <a:ext cx="368" cy="399"/>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0" name="Rectangle 12"/>
              <p:cNvSpPr>
                <a:spLocks noChangeArrowheads="1"/>
              </p:cNvSpPr>
              <p:nvPr/>
            </p:nvSpPr>
            <p:spPr bwMode="auto">
              <a:xfrm>
                <a:off x="0" y="1464"/>
                <a:ext cx="367" cy="399"/>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1" name="Rectangle 13"/>
              <p:cNvSpPr>
                <a:spLocks noChangeArrowheads="1"/>
              </p:cNvSpPr>
              <p:nvPr/>
            </p:nvSpPr>
            <p:spPr bwMode="auto">
              <a:xfrm>
                <a:off x="1081" y="1464"/>
                <a:ext cx="362" cy="399"/>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2" name="Rectangle 14"/>
              <p:cNvSpPr>
                <a:spLocks noChangeArrowheads="1"/>
              </p:cNvSpPr>
              <p:nvPr/>
            </p:nvSpPr>
            <p:spPr bwMode="auto">
              <a:xfrm>
                <a:off x="361" y="1857"/>
                <a:ext cx="363" cy="406"/>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3" name="Rectangle 15"/>
              <p:cNvSpPr>
                <a:spLocks noChangeArrowheads="1"/>
              </p:cNvSpPr>
              <p:nvPr/>
            </p:nvSpPr>
            <p:spPr bwMode="auto">
              <a:xfrm>
                <a:off x="719" y="1857"/>
                <a:ext cx="368" cy="406"/>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grpSp>
      </p:grpSp>
      <p:sp>
        <p:nvSpPr>
          <p:cNvPr id="34" name="Rectangle 21">
            <a:hlinkClick r:id="" action="ppaction://hlinkshowjump?jump=previousslide"/>
          </p:cNvPr>
          <p:cNvSpPr>
            <a:spLocks noChangeArrowheads="1"/>
          </p:cNvSpPr>
          <p:nvPr/>
        </p:nvSpPr>
        <p:spPr bwMode="auto">
          <a:xfrm>
            <a:off x="6388100" y="62865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 name="Rectangle 22">
            <a:hlinkClick r:id="" action="ppaction://hlinkshowjump?jump=nextslide"/>
          </p:cNvPr>
          <p:cNvSpPr>
            <a:spLocks noChangeArrowheads="1"/>
          </p:cNvSpPr>
          <p:nvPr/>
        </p:nvSpPr>
        <p:spPr bwMode="auto">
          <a:xfrm>
            <a:off x="72898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Rectangle 23">
            <a:hlinkClick r:id="" action="ppaction://hlinkshowjump?jump=firstslide"/>
          </p:cNvPr>
          <p:cNvSpPr>
            <a:spLocks noChangeArrowheads="1"/>
          </p:cNvSpPr>
          <p:nvPr/>
        </p:nvSpPr>
        <p:spPr bwMode="auto">
          <a:xfrm>
            <a:off x="82042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163" name="Rectangle 19"/>
          <p:cNvSpPr>
            <a:spLocks noGrp="1" noChangeArrowheads="1"/>
          </p:cNvSpPr>
          <p:nvPr>
            <p:ph type="ctrTitle"/>
          </p:nvPr>
        </p:nvSpPr>
        <p:spPr>
          <a:xfrm>
            <a:off x="2971800" y="1828800"/>
            <a:ext cx="6019800" cy="2209800"/>
          </a:xfrm>
        </p:spPr>
        <p:txBody>
          <a:bodyPr/>
          <a:lstStyle>
            <a:lvl1pPr>
              <a:defRPr sz="3800">
                <a:solidFill>
                  <a:srgbClr val="FFFFFF"/>
                </a:solidFill>
              </a:defRPr>
            </a:lvl1pPr>
          </a:lstStyle>
          <a:p>
            <a:pPr fontAlgn="base"/>
            <a:r>
              <a:rPr lang="zh-CN" altLang="en-US" strike="noStrike" noProof="1"/>
              <a:t>单击此处编辑母版标题样式</a:t>
            </a:r>
            <a:endParaRPr lang="zh-CN" altLang="en-US" strike="noStrike" noProof="1"/>
          </a:p>
        </p:txBody>
      </p:sp>
      <p:sp>
        <p:nvSpPr>
          <p:cNvPr id="6164"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2600"/>
            </a:lvl1pPr>
          </a:lstStyle>
          <a:p>
            <a:pPr fontAlgn="base"/>
            <a:r>
              <a:rPr lang="zh-CN" altLang="en-US" strike="noStrike" noProof="1"/>
              <a:t>单击此处编辑母版副标题样式</a:t>
            </a:r>
            <a:endParaRPr lang="zh-CN" altLang="en-US" strike="noStrike" noProof="1"/>
          </a:p>
        </p:txBody>
      </p:sp>
      <p:sp>
        <p:nvSpPr>
          <p:cNvPr id="37" name="Rectangle 16"/>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38" name="Rectangle 17"/>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39" name="Rectangle 18"/>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28775"/>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28775"/>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1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1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transition>
    <p:zo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12713"/>
            <a:ext cx="2057400" cy="540226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12713"/>
            <a:ext cx="6019800" cy="540226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50178" name="Group 2"/>
          <p:cNvGrpSpPr/>
          <p:nvPr/>
        </p:nvGrpSpPr>
        <p:grpSpPr>
          <a:xfrm>
            <a:off x="0" y="0"/>
            <a:ext cx="9144000" cy="6858000"/>
            <a:chOff x="0" y="0"/>
            <a:chExt cx="5760" cy="4320"/>
          </a:xfrm>
        </p:grpSpPr>
        <p:sp>
          <p:nvSpPr>
            <p:cNvPr id="21"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2" name="Rectangle 4"/>
            <p:cNvSpPr>
              <a:spLocks noChangeArrowheads="1"/>
            </p:cNvSpPr>
            <p:nvPr/>
          </p:nvSpPr>
          <p:spPr bwMode="hidden">
            <a:xfrm>
              <a:off x="1081" y="1065"/>
              <a:ext cx="4679" cy="1596"/>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grpSp>
          <p:nvGrpSpPr>
            <p:cNvPr id="50181" name="Group 5"/>
            <p:cNvGrpSpPr/>
            <p:nvPr/>
          </p:nvGrpSpPr>
          <p:grpSpPr>
            <a:xfrm>
              <a:off x="0" y="672"/>
              <a:ext cx="1806" cy="1989"/>
              <a:chOff x="0" y="672"/>
              <a:chExt cx="1806" cy="1989"/>
            </a:xfrm>
          </p:grpSpPr>
          <p:sp>
            <p:nvSpPr>
              <p:cNvPr id="24" name="Rectangle 6"/>
              <p:cNvSpPr>
                <a:spLocks noChangeArrowheads="1"/>
              </p:cNvSpPr>
              <p:nvPr/>
            </p:nvSpPr>
            <p:spPr bwMode="auto">
              <a:xfrm>
                <a:off x="361" y="2257"/>
                <a:ext cx="363" cy="404"/>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5" name="Rectangle 7"/>
              <p:cNvSpPr>
                <a:spLocks noChangeArrowheads="1"/>
              </p:cNvSpPr>
              <p:nvPr/>
            </p:nvSpPr>
            <p:spPr bwMode="auto">
              <a:xfrm>
                <a:off x="1081" y="1065"/>
                <a:ext cx="362" cy="405"/>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6" name="Rectangle 8"/>
              <p:cNvSpPr>
                <a:spLocks noChangeArrowheads="1"/>
              </p:cNvSpPr>
              <p:nvPr/>
            </p:nvSpPr>
            <p:spPr bwMode="auto">
              <a:xfrm>
                <a:off x="1437" y="672"/>
                <a:ext cx="369" cy="400"/>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7" name="Rectangle 9"/>
              <p:cNvSpPr>
                <a:spLocks noChangeArrowheads="1"/>
              </p:cNvSpPr>
              <p:nvPr/>
            </p:nvSpPr>
            <p:spPr bwMode="auto">
              <a:xfrm>
                <a:off x="719" y="2257"/>
                <a:ext cx="368" cy="404"/>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8" name="Rectangle 10"/>
              <p:cNvSpPr>
                <a:spLocks noChangeArrowheads="1"/>
              </p:cNvSpPr>
              <p:nvPr/>
            </p:nvSpPr>
            <p:spPr bwMode="auto">
              <a:xfrm>
                <a:off x="1437" y="1065"/>
                <a:ext cx="369" cy="405"/>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9" name="Rectangle 11"/>
              <p:cNvSpPr>
                <a:spLocks noChangeArrowheads="1"/>
              </p:cNvSpPr>
              <p:nvPr/>
            </p:nvSpPr>
            <p:spPr bwMode="auto">
              <a:xfrm>
                <a:off x="719" y="1464"/>
                <a:ext cx="368" cy="399"/>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0" name="Rectangle 12"/>
              <p:cNvSpPr>
                <a:spLocks noChangeArrowheads="1"/>
              </p:cNvSpPr>
              <p:nvPr/>
            </p:nvSpPr>
            <p:spPr bwMode="auto">
              <a:xfrm>
                <a:off x="0" y="1464"/>
                <a:ext cx="367" cy="399"/>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1" name="Rectangle 13"/>
              <p:cNvSpPr>
                <a:spLocks noChangeArrowheads="1"/>
              </p:cNvSpPr>
              <p:nvPr/>
            </p:nvSpPr>
            <p:spPr bwMode="auto">
              <a:xfrm>
                <a:off x="1081" y="1464"/>
                <a:ext cx="362" cy="399"/>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2" name="Rectangle 14"/>
              <p:cNvSpPr>
                <a:spLocks noChangeArrowheads="1"/>
              </p:cNvSpPr>
              <p:nvPr/>
            </p:nvSpPr>
            <p:spPr bwMode="auto">
              <a:xfrm>
                <a:off x="361" y="1857"/>
                <a:ext cx="363" cy="406"/>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3" name="Rectangle 15"/>
              <p:cNvSpPr>
                <a:spLocks noChangeArrowheads="1"/>
              </p:cNvSpPr>
              <p:nvPr/>
            </p:nvSpPr>
            <p:spPr bwMode="auto">
              <a:xfrm>
                <a:off x="719" y="1857"/>
                <a:ext cx="368" cy="406"/>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grpSp>
      </p:grpSp>
      <p:sp>
        <p:nvSpPr>
          <p:cNvPr id="34" name="Rectangle 21">
            <a:hlinkClick r:id="" action="ppaction://hlinkshowjump?jump=previousslide"/>
          </p:cNvPr>
          <p:cNvSpPr>
            <a:spLocks noChangeArrowheads="1"/>
          </p:cNvSpPr>
          <p:nvPr/>
        </p:nvSpPr>
        <p:spPr bwMode="auto">
          <a:xfrm>
            <a:off x="6388100" y="62865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 name="Rectangle 22">
            <a:hlinkClick r:id="" action="ppaction://hlinkshowjump?jump=nextslide"/>
          </p:cNvPr>
          <p:cNvSpPr>
            <a:spLocks noChangeArrowheads="1"/>
          </p:cNvSpPr>
          <p:nvPr/>
        </p:nvSpPr>
        <p:spPr bwMode="auto">
          <a:xfrm>
            <a:off x="72898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Rectangle 23">
            <a:hlinkClick r:id="" action="ppaction://hlinkshowjump?jump=firstslide"/>
          </p:cNvPr>
          <p:cNvSpPr>
            <a:spLocks noChangeArrowheads="1"/>
          </p:cNvSpPr>
          <p:nvPr/>
        </p:nvSpPr>
        <p:spPr bwMode="auto">
          <a:xfrm>
            <a:off x="82042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163" name="Rectangle 19"/>
          <p:cNvSpPr>
            <a:spLocks noGrp="1" noChangeArrowheads="1"/>
          </p:cNvSpPr>
          <p:nvPr>
            <p:ph type="ctrTitle"/>
          </p:nvPr>
        </p:nvSpPr>
        <p:spPr>
          <a:xfrm>
            <a:off x="2971800" y="1828800"/>
            <a:ext cx="6019800" cy="2209800"/>
          </a:xfrm>
        </p:spPr>
        <p:txBody>
          <a:bodyPr/>
          <a:lstStyle>
            <a:lvl1pPr>
              <a:defRPr sz="3800">
                <a:solidFill>
                  <a:srgbClr val="FFFFFF"/>
                </a:solidFill>
              </a:defRPr>
            </a:lvl1pPr>
          </a:lstStyle>
          <a:p>
            <a:pPr fontAlgn="base"/>
            <a:r>
              <a:rPr lang="zh-CN" altLang="en-US" strike="noStrike" noProof="1"/>
              <a:t>单击此处编辑母版标题样式</a:t>
            </a:r>
            <a:endParaRPr lang="zh-CN" altLang="en-US" strike="noStrike" noProof="1"/>
          </a:p>
        </p:txBody>
      </p:sp>
      <p:sp>
        <p:nvSpPr>
          <p:cNvPr id="6164"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2600"/>
            </a:lvl1pPr>
          </a:lstStyle>
          <a:p>
            <a:pPr fontAlgn="base"/>
            <a:r>
              <a:rPr lang="zh-CN" altLang="en-US" strike="noStrike" noProof="1"/>
              <a:t>单击此处编辑母版副标题样式</a:t>
            </a:r>
            <a:endParaRPr lang="zh-CN" altLang="en-US" strike="noStrike" noProof="1"/>
          </a:p>
        </p:txBody>
      </p:sp>
      <p:sp>
        <p:nvSpPr>
          <p:cNvPr id="37" name="Rectangle 16"/>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38" name="Rectangle 17"/>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39" name="Rectangle 18"/>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28775"/>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28775"/>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zo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1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1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12713"/>
            <a:ext cx="2057400" cy="540226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12713"/>
            <a:ext cx="6019800" cy="540226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61442" name="Group 2"/>
          <p:cNvGrpSpPr/>
          <p:nvPr/>
        </p:nvGrpSpPr>
        <p:grpSpPr>
          <a:xfrm>
            <a:off x="0" y="0"/>
            <a:ext cx="9144000" cy="6858000"/>
            <a:chOff x="0" y="0"/>
            <a:chExt cx="5760" cy="4320"/>
          </a:xfrm>
        </p:grpSpPr>
        <p:sp>
          <p:nvSpPr>
            <p:cNvPr id="21"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2" name="Rectangle 4"/>
            <p:cNvSpPr>
              <a:spLocks noChangeArrowheads="1"/>
            </p:cNvSpPr>
            <p:nvPr/>
          </p:nvSpPr>
          <p:spPr bwMode="hidden">
            <a:xfrm>
              <a:off x="1081" y="1065"/>
              <a:ext cx="4679" cy="1596"/>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grpSp>
          <p:nvGrpSpPr>
            <p:cNvPr id="61445" name="Group 5"/>
            <p:cNvGrpSpPr/>
            <p:nvPr/>
          </p:nvGrpSpPr>
          <p:grpSpPr>
            <a:xfrm>
              <a:off x="0" y="672"/>
              <a:ext cx="1806" cy="1989"/>
              <a:chOff x="0" y="672"/>
              <a:chExt cx="1806" cy="1989"/>
            </a:xfrm>
          </p:grpSpPr>
          <p:sp>
            <p:nvSpPr>
              <p:cNvPr id="24" name="Rectangle 6"/>
              <p:cNvSpPr>
                <a:spLocks noChangeArrowheads="1"/>
              </p:cNvSpPr>
              <p:nvPr/>
            </p:nvSpPr>
            <p:spPr bwMode="auto">
              <a:xfrm>
                <a:off x="361" y="2257"/>
                <a:ext cx="363" cy="404"/>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5" name="Rectangle 7"/>
              <p:cNvSpPr>
                <a:spLocks noChangeArrowheads="1"/>
              </p:cNvSpPr>
              <p:nvPr/>
            </p:nvSpPr>
            <p:spPr bwMode="auto">
              <a:xfrm>
                <a:off x="1081" y="1065"/>
                <a:ext cx="362" cy="405"/>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6" name="Rectangle 8"/>
              <p:cNvSpPr>
                <a:spLocks noChangeArrowheads="1"/>
              </p:cNvSpPr>
              <p:nvPr/>
            </p:nvSpPr>
            <p:spPr bwMode="auto">
              <a:xfrm>
                <a:off x="1437" y="672"/>
                <a:ext cx="369" cy="400"/>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7" name="Rectangle 9"/>
              <p:cNvSpPr>
                <a:spLocks noChangeArrowheads="1"/>
              </p:cNvSpPr>
              <p:nvPr/>
            </p:nvSpPr>
            <p:spPr bwMode="auto">
              <a:xfrm>
                <a:off x="719" y="2257"/>
                <a:ext cx="368" cy="404"/>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8" name="Rectangle 10"/>
              <p:cNvSpPr>
                <a:spLocks noChangeArrowheads="1"/>
              </p:cNvSpPr>
              <p:nvPr/>
            </p:nvSpPr>
            <p:spPr bwMode="auto">
              <a:xfrm>
                <a:off x="1437" y="1065"/>
                <a:ext cx="369" cy="405"/>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9" name="Rectangle 11"/>
              <p:cNvSpPr>
                <a:spLocks noChangeArrowheads="1"/>
              </p:cNvSpPr>
              <p:nvPr/>
            </p:nvSpPr>
            <p:spPr bwMode="auto">
              <a:xfrm>
                <a:off x="719" y="1464"/>
                <a:ext cx="368" cy="399"/>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0" name="Rectangle 12"/>
              <p:cNvSpPr>
                <a:spLocks noChangeArrowheads="1"/>
              </p:cNvSpPr>
              <p:nvPr/>
            </p:nvSpPr>
            <p:spPr bwMode="auto">
              <a:xfrm>
                <a:off x="0" y="1464"/>
                <a:ext cx="367" cy="399"/>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1" name="Rectangle 13"/>
              <p:cNvSpPr>
                <a:spLocks noChangeArrowheads="1"/>
              </p:cNvSpPr>
              <p:nvPr/>
            </p:nvSpPr>
            <p:spPr bwMode="auto">
              <a:xfrm>
                <a:off x="1081" y="1464"/>
                <a:ext cx="362" cy="399"/>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2" name="Rectangle 14"/>
              <p:cNvSpPr>
                <a:spLocks noChangeArrowheads="1"/>
              </p:cNvSpPr>
              <p:nvPr/>
            </p:nvSpPr>
            <p:spPr bwMode="auto">
              <a:xfrm>
                <a:off x="361" y="1857"/>
                <a:ext cx="363" cy="406"/>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3" name="Rectangle 15"/>
              <p:cNvSpPr>
                <a:spLocks noChangeArrowheads="1"/>
              </p:cNvSpPr>
              <p:nvPr/>
            </p:nvSpPr>
            <p:spPr bwMode="auto">
              <a:xfrm>
                <a:off x="719" y="1857"/>
                <a:ext cx="368" cy="406"/>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grpSp>
      </p:grpSp>
      <p:sp>
        <p:nvSpPr>
          <p:cNvPr id="34" name="Rectangle 21">
            <a:hlinkClick r:id="" action="ppaction://hlinkshowjump?jump=previousslide"/>
          </p:cNvPr>
          <p:cNvSpPr>
            <a:spLocks noChangeArrowheads="1"/>
          </p:cNvSpPr>
          <p:nvPr/>
        </p:nvSpPr>
        <p:spPr bwMode="auto">
          <a:xfrm>
            <a:off x="6388100" y="62865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 name="Rectangle 22">
            <a:hlinkClick r:id="" action="ppaction://hlinkshowjump?jump=nextslide"/>
          </p:cNvPr>
          <p:cNvSpPr>
            <a:spLocks noChangeArrowheads="1"/>
          </p:cNvSpPr>
          <p:nvPr/>
        </p:nvSpPr>
        <p:spPr bwMode="auto">
          <a:xfrm>
            <a:off x="72898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Rectangle 23">
            <a:hlinkClick r:id="" action="ppaction://hlinkshowjump?jump=firstslide"/>
          </p:cNvPr>
          <p:cNvSpPr>
            <a:spLocks noChangeArrowheads="1"/>
          </p:cNvSpPr>
          <p:nvPr/>
        </p:nvSpPr>
        <p:spPr bwMode="auto">
          <a:xfrm>
            <a:off x="82042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163" name="Rectangle 19"/>
          <p:cNvSpPr>
            <a:spLocks noGrp="1" noChangeArrowheads="1"/>
          </p:cNvSpPr>
          <p:nvPr>
            <p:ph type="ctrTitle"/>
          </p:nvPr>
        </p:nvSpPr>
        <p:spPr>
          <a:xfrm>
            <a:off x="2971800" y="1828800"/>
            <a:ext cx="6019800" cy="2209800"/>
          </a:xfrm>
        </p:spPr>
        <p:txBody>
          <a:bodyPr/>
          <a:lstStyle>
            <a:lvl1pPr>
              <a:defRPr sz="3800">
                <a:solidFill>
                  <a:srgbClr val="FFFFFF"/>
                </a:solidFill>
              </a:defRPr>
            </a:lvl1pPr>
          </a:lstStyle>
          <a:p>
            <a:pPr fontAlgn="base"/>
            <a:r>
              <a:rPr lang="zh-CN" altLang="en-US" strike="noStrike" noProof="1"/>
              <a:t>单击此处编辑母版标题样式</a:t>
            </a:r>
            <a:endParaRPr lang="zh-CN" altLang="en-US" strike="noStrike" noProof="1"/>
          </a:p>
        </p:txBody>
      </p:sp>
      <p:sp>
        <p:nvSpPr>
          <p:cNvPr id="6164"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2600"/>
            </a:lvl1pPr>
          </a:lstStyle>
          <a:p>
            <a:pPr fontAlgn="base"/>
            <a:r>
              <a:rPr lang="zh-CN" altLang="en-US" strike="noStrike" noProof="1"/>
              <a:t>单击此处编辑母版副标题样式</a:t>
            </a:r>
            <a:endParaRPr lang="zh-CN" altLang="en-US" strike="noStrike" noProof="1"/>
          </a:p>
        </p:txBody>
      </p:sp>
      <p:sp>
        <p:nvSpPr>
          <p:cNvPr id="37" name="Rectangle 16"/>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38" name="Rectangle 17"/>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39" name="Rectangle 18"/>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zoom/>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28775"/>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28775"/>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1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1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12713"/>
            <a:ext cx="2057400" cy="540226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12713"/>
            <a:ext cx="6019800" cy="540226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72706" name="Group 2"/>
          <p:cNvGrpSpPr/>
          <p:nvPr/>
        </p:nvGrpSpPr>
        <p:grpSpPr>
          <a:xfrm>
            <a:off x="0" y="0"/>
            <a:ext cx="9144000" cy="6858000"/>
            <a:chOff x="0" y="0"/>
            <a:chExt cx="5760" cy="4320"/>
          </a:xfrm>
        </p:grpSpPr>
        <p:sp>
          <p:nvSpPr>
            <p:cNvPr id="21"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2" name="Rectangle 4"/>
            <p:cNvSpPr>
              <a:spLocks noChangeArrowheads="1"/>
            </p:cNvSpPr>
            <p:nvPr/>
          </p:nvSpPr>
          <p:spPr bwMode="hidden">
            <a:xfrm>
              <a:off x="1081" y="1065"/>
              <a:ext cx="4679" cy="1596"/>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grpSp>
          <p:nvGrpSpPr>
            <p:cNvPr id="72709" name="Group 5"/>
            <p:cNvGrpSpPr/>
            <p:nvPr/>
          </p:nvGrpSpPr>
          <p:grpSpPr>
            <a:xfrm>
              <a:off x="0" y="672"/>
              <a:ext cx="1806" cy="1989"/>
              <a:chOff x="0" y="672"/>
              <a:chExt cx="1806" cy="1989"/>
            </a:xfrm>
          </p:grpSpPr>
          <p:sp>
            <p:nvSpPr>
              <p:cNvPr id="24" name="Rectangle 6"/>
              <p:cNvSpPr>
                <a:spLocks noChangeArrowheads="1"/>
              </p:cNvSpPr>
              <p:nvPr/>
            </p:nvSpPr>
            <p:spPr bwMode="auto">
              <a:xfrm>
                <a:off x="361" y="2257"/>
                <a:ext cx="363" cy="404"/>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5" name="Rectangle 7"/>
              <p:cNvSpPr>
                <a:spLocks noChangeArrowheads="1"/>
              </p:cNvSpPr>
              <p:nvPr/>
            </p:nvSpPr>
            <p:spPr bwMode="auto">
              <a:xfrm>
                <a:off x="1081" y="1065"/>
                <a:ext cx="362" cy="405"/>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6" name="Rectangle 8"/>
              <p:cNvSpPr>
                <a:spLocks noChangeArrowheads="1"/>
              </p:cNvSpPr>
              <p:nvPr/>
            </p:nvSpPr>
            <p:spPr bwMode="auto">
              <a:xfrm>
                <a:off x="1437" y="672"/>
                <a:ext cx="369" cy="400"/>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7" name="Rectangle 9"/>
              <p:cNvSpPr>
                <a:spLocks noChangeArrowheads="1"/>
              </p:cNvSpPr>
              <p:nvPr/>
            </p:nvSpPr>
            <p:spPr bwMode="auto">
              <a:xfrm>
                <a:off x="719" y="2257"/>
                <a:ext cx="368" cy="404"/>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8" name="Rectangle 10"/>
              <p:cNvSpPr>
                <a:spLocks noChangeArrowheads="1"/>
              </p:cNvSpPr>
              <p:nvPr/>
            </p:nvSpPr>
            <p:spPr bwMode="auto">
              <a:xfrm>
                <a:off x="1437" y="1065"/>
                <a:ext cx="369" cy="405"/>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9" name="Rectangle 11"/>
              <p:cNvSpPr>
                <a:spLocks noChangeArrowheads="1"/>
              </p:cNvSpPr>
              <p:nvPr/>
            </p:nvSpPr>
            <p:spPr bwMode="auto">
              <a:xfrm>
                <a:off x="719" y="1464"/>
                <a:ext cx="368" cy="399"/>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0" name="Rectangle 12"/>
              <p:cNvSpPr>
                <a:spLocks noChangeArrowheads="1"/>
              </p:cNvSpPr>
              <p:nvPr/>
            </p:nvSpPr>
            <p:spPr bwMode="auto">
              <a:xfrm>
                <a:off x="0" y="1464"/>
                <a:ext cx="367" cy="399"/>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1" name="Rectangle 13"/>
              <p:cNvSpPr>
                <a:spLocks noChangeArrowheads="1"/>
              </p:cNvSpPr>
              <p:nvPr/>
            </p:nvSpPr>
            <p:spPr bwMode="auto">
              <a:xfrm>
                <a:off x="1081" y="1464"/>
                <a:ext cx="362" cy="399"/>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2" name="Rectangle 14"/>
              <p:cNvSpPr>
                <a:spLocks noChangeArrowheads="1"/>
              </p:cNvSpPr>
              <p:nvPr/>
            </p:nvSpPr>
            <p:spPr bwMode="auto">
              <a:xfrm>
                <a:off x="361" y="1857"/>
                <a:ext cx="363" cy="406"/>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3" name="Rectangle 15"/>
              <p:cNvSpPr>
                <a:spLocks noChangeArrowheads="1"/>
              </p:cNvSpPr>
              <p:nvPr/>
            </p:nvSpPr>
            <p:spPr bwMode="auto">
              <a:xfrm>
                <a:off x="719" y="1857"/>
                <a:ext cx="368" cy="406"/>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grpSp>
      </p:grpSp>
      <p:sp>
        <p:nvSpPr>
          <p:cNvPr id="34" name="Rectangle 21">
            <a:hlinkClick r:id="" action="ppaction://hlinkshowjump?jump=previousslide"/>
          </p:cNvPr>
          <p:cNvSpPr>
            <a:spLocks noChangeArrowheads="1"/>
          </p:cNvSpPr>
          <p:nvPr/>
        </p:nvSpPr>
        <p:spPr bwMode="auto">
          <a:xfrm>
            <a:off x="6388100" y="62865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 name="Rectangle 22">
            <a:hlinkClick r:id="" action="ppaction://hlinkshowjump?jump=nextslide"/>
          </p:cNvPr>
          <p:cNvSpPr>
            <a:spLocks noChangeArrowheads="1"/>
          </p:cNvSpPr>
          <p:nvPr/>
        </p:nvSpPr>
        <p:spPr bwMode="auto">
          <a:xfrm>
            <a:off x="72898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Rectangle 23">
            <a:hlinkClick r:id="" action="ppaction://hlinkshowjump?jump=firstslide"/>
          </p:cNvPr>
          <p:cNvSpPr>
            <a:spLocks noChangeArrowheads="1"/>
          </p:cNvSpPr>
          <p:nvPr/>
        </p:nvSpPr>
        <p:spPr bwMode="auto">
          <a:xfrm>
            <a:off x="82042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163" name="Rectangle 19"/>
          <p:cNvSpPr>
            <a:spLocks noGrp="1" noChangeArrowheads="1"/>
          </p:cNvSpPr>
          <p:nvPr>
            <p:ph type="ctrTitle"/>
          </p:nvPr>
        </p:nvSpPr>
        <p:spPr>
          <a:xfrm>
            <a:off x="2971800" y="1828800"/>
            <a:ext cx="6019800" cy="2209800"/>
          </a:xfrm>
        </p:spPr>
        <p:txBody>
          <a:bodyPr/>
          <a:lstStyle>
            <a:lvl1pPr>
              <a:defRPr sz="3800">
                <a:solidFill>
                  <a:srgbClr val="FFFFFF"/>
                </a:solidFill>
              </a:defRPr>
            </a:lvl1pPr>
          </a:lstStyle>
          <a:p>
            <a:pPr fontAlgn="base"/>
            <a:r>
              <a:rPr lang="zh-CN" altLang="en-US" strike="noStrike" noProof="1"/>
              <a:t>单击此处编辑母版标题样式</a:t>
            </a:r>
            <a:endParaRPr lang="zh-CN" altLang="en-US" strike="noStrike" noProof="1"/>
          </a:p>
        </p:txBody>
      </p:sp>
      <p:sp>
        <p:nvSpPr>
          <p:cNvPr id="6164"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2600"/>
            </a:lvl1pPr>
          </a:lstStyle>
          <a:p>
            <a:pPr fontAlgn="base"/>
            <a:r>
              <a:rPr lang="zh-CN" altLang="en-US" strike="noStrike" noProof="1"/>
              <a:t>单击此处编辑母版副标题样式</a:t>
            </a:r>
            <a:endParaRPr lang="zh-CN" altLang="en-US" strike="noStrike" noProof="1"/>
          </a:p>
        </p:txBody>
      </p:sp>
      <p:sp>
        <p:nvSpPr>
          <p:cNvPr id="37" name="Rectangle 16"/>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38" name="Rectangle 17"/>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39" name="Rectangle 18"/>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p:zoom/>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28775"/>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28775"/>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1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1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12713"/>
            <a:ext cx="2057400" cy="540226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12713"/>
            <a:ext cx="6019800" cy="540226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3554" name="组合 23553"/>
          <p:cNvGrpSpPr/>
          <p:nvPr/>
        </p:nvGrpSpPr>
        <p:grpSpPr>
          <a:xfrm>
            <a:off x="0" y="0"/>
            <a:ext cx="9144000" cy="6858000"/>
            <a:chOff x="0" y="0"/>
            <a:chExt cx="5760" cy="4320"/>
          </a:xfrm>
        </p:grpSpPr>
        <p:sp>
          <p:nvSpPr>
            <p:cNvPr id="23555" name="矩形 23554"/>
            <p:cNvSpPr/>
            <p:nvPr/>
          </p:nvSpPr>
          <p:spPr>
            <a:xfrm>
              <a:off x="0" y="0"/>
              <a:ext cx="2208" cy="4320"/>
            </a:xfrm>
            <a:prstGeom prst="rect">
              <a:avLst/>
            </a:prstGeom>
            <a:gradFill rotWithShape="0">
              <a:gsLst>
                <a:gs pos="0">
                  <a:schemeClr val="folHlink"/>
                </a:gs>
                <a:gs pos="100000">
                  <a:schemeClr val="bg1"/>
                </a:gs>
              </a:gsLst>
              <a:lin ang="0" scaled="1"/>
              <a:tileRect/>
            </a:gradFill>
            <a:ln w="9525">
              <a:noFill/>
            </a:ln>
          </p:spPr>
          <p:txBody>
            <a:bodyPr wrap="none" anchor="ctr"/>
            <a:p>
              <a:pPr lvl="0" algn="ctr"/>
              <a:endParaRPr sz="2400" dirty="0">
                <a:latin typeface="Times New Roman" panose="02020603050405020304" pitchFamily="18" charset="0"/>
              </a:endParaRPr>
            </a:p>
          </p:txBody>
        </p:sp>
        <p:sp>
          <p:nvSpPr>
            <p:cNvPr id="23556" name="矩形 23555"/>
            <p:cNvSpPr/>
            <p:nvPr/>
          </p:nvSpPr>
          <p:spPr>
            <a:xfrm>
              <a:off x="1081" y="1065"/>
              <a:ext cx="4679" cy="1596"/>
            </a:xfrm>
            <a:prstGeom prst="rect">
              <a:avLst/>
            </a:prstGeom>
            <a:solidFill>
              <a:schemeClr val="bg2"/>
            </a:solidFill>
            <a:ln w="9525">
              <a:noFill/>
            </a:ln>
          </p:spPr>
          <p:txBody>
            <a:bodyPr/>
            <a:p>
              <a:pPr lvl="0"/>
              <a:endParaRPr sz="2400" dirty="0">
                <a:latin typeface="Times New Roman" panose="02020603050405020304" pitchFamily="18" charset="0"/>
              </a:endParaRPr>
            </a:p>
          </p:txBody>
        </p:sp>
        <p:grpSp>
          <p:nvGrpSpPr>
            <p:cNvPr id="23557" name="组合 23556"/>
            <p:cNvGrpSpPr/>
            <p:nvPr/>
          </p:nvGrpSpPr>
          <p:grpSpPr>
            <a:xfrm>
              <a:off x="0" y="672"/>
              <a:ext cx="1806" cy="1989"/>
              <a:chOff x="0" y="672"/>
              <a:chExt cx="1806" cy="1989"/>
            </a:xfrm>
          </p:grpSpPr>
          <p:sp>
            <p:nvSpPr>
              <p:cNvPr id="23558" name="矩形 23557"/>
              <p:cNvSpPr/>
              <p:nvPr userDrawn="1"/>
            </p:nvSpPr>
            <p:spPr>
              <a:xfrm>
                <a:off x="361" y="2257"/>
                <a:ext cx="363" cy="404"/>
              </a:xfrm>
              <a:prstGeom prst="rect">
                <a:avLst/>
              </a:prstGeom>
              <a:solidFill>
                <a:schemeClr val="accent2"/>
              </a:solidFill>
              <a:ln w="9525">
                <a:noFill/>
              </a:ln>
            </p:spPr>
            <p:txBody>
              <a:bodyPr/>
              <a:p>
                <a:pPr lvl="0"/>
                <a:endParaRPr sz="2400" dirty="0">
                  <a:latin typeface="Times New Roman" panose="02020603050405020304" pitchFamily="18" charset="0"/>
                </a:endParaRPr>
              </a:p>
            </p:txBody>
          </p:sp>
          <p:sp>
            <p:nvSpPr>
              <p:cNvPr id="23559" name="矩形 23558"/>
              <p:cNvSpPr/>
              <p:nvPr userDrawn="1"/>
            </p:nvSpPr>
            <p:spPr>
              <a:xfrm>
                <a:off x="1081" y="1065"/>
                <a:ext cx="362" cy="405"/>
              </a:xfrm>
              <a:prstGeom prst="rect">
                <a:avLst/>
              </a:prstGeom>
              <a:solidFill>
                <a:schemeClr val="folHlink"/>
              </a:solidFill>
              <a:ln w="9525">
                <a:noFill/>
              </a:ln>
            </p:spPr>
            <p:txBody>
              <a:bodyPr/>
              <a:p>
                <a:pPr lvl="0"/>
                <a:endParaRPr sz="2400" dirty="0">
                  <a:latin typeface="Times New Roman" panose="02020603050405020304" pitchFamily="18" charset="0"/>
                </a:endParaRPr>
              </a:p>
            </p:txBody>
          </p:sp>
          <p:sp>
            <p:nvSpPr>
              <p:cNvPr id="23560" name="矩形 23559"/>
              <p:cNvSpPr/>
              <p:nvPr userDrawn="1"/>
            </p:nvSpPr>
            <p:spPr>
              <a:xfrm>
                <a:off x="1437" y="672"/>
                <a:ext cx="369" cy="400"/>
              </a:xfrm>
              <a:prstGeom prst="rect">
                <a:avLst/>
              </a:prstGeom>
              <a:solidFill>
                <a:schemeClr val="folHlink"/>
              </a:solidFill>
              <a:ln w="9525">
                <a:noFill/>
              </a:ln>
            </p:spPr>
            <p:txBody>
              <a:bodyPr/>
              <a:p>
                <a:pPr lvl="0"/>
                <a:endParaRPr sz="2400" dirty="0">
                  <a:latin typeface="Times New Roman" panose="02020603050405020304" pitchFamily="18" charset="0"/>
                </a:endParaRPr>
              </a:p>
            </p:txBody>
          </p:sp>
          <p:sp>
            <p:nvSpPr>
              <p:cNvPr id="23561" name="矩形 23560"/>
              <p:cNvSpPr/>
              <p:nvPr userDrawn="1"/>
            </p:nvSpPr>
            <p:spPr>
              <a:xfrm>
                <a:off x="719" y="2257"/>
                <a:ext cx="368" cy="404"/>
              </a:xfrm>
              <a:prstGeom prst="rect">
                <a:avLst/>
              </a:prstGeom>
              <a:solidFill>
                <a:schemeClr val="bg2"/>
              </a:solidFill>
              <a:ln w="9525">
                <a:noFill/>
              </a:ln>
            </p:spPr>
            <p:txBody>
              <a:bodyPr/>
              <a:p>
                <a:pPr lvl="0"/>
                <a:endParaRPr sz="2400" dirty="0">
                  <a:latin typeface="Times New Roman" panose="02020603050405020304" pitchFamily="18" charset="0"/>
                </a:endParaRPr>
              </a:p>
            </p:txBody>
          </p:sp>
          <p:sp>
            <p:nvSpPr>
              <p:cNvPr id="23562" name="矩形 23561"/>
              <p:cNvSpPr/>
              <p:nvPr userDrawn="1"/>
            </p:nvSpPr>
            <p:spPr>
              <a:xfrm>
                <a:off x="1437" y="1065"/>
                <a:ext cx="369" cy="405"/>
              </a:xfrm>
              <a:prstGeom prst="rect">
                <a:avLst/>
              </a:prstGeom>
              <a:solidFill>
                <a:schemeClr val="accent2"/>
              </a:solidFill>
              <a:ln w="9525">
                <a:noFill/>
              </a:ln>
            </p:spPr>
            <p:txBody>
              <a:bodyPr/>
              <a:p>
                <a:pPr lvl="0"/>
                <a:endParaRPr sz="2400" dirty="0">
                  <a:latin typeface="Times New Roman" panose="02020603050405020304" pitchFamily="18" charset="0"/>
                </a:endParaRPr>
              </a:p>
            </p:txBody>
          </p:sp>
          <p:sp>
            <p:nvSpPr>
              <p:cNvPr id="23563" name="矩形 23562"/>
              <p:cNvSpPr/>
              <p:nvPr userDrawn="1"/>
            </p:nvSpPr>
            <p:spPr>
              <a:xfrm>
                <a:off x="719" y="1464"/>
                <a:ext cx="368" cy="399"/>
              </a:xfrm>
              <a:prstGeom prst="rect">
                <a:avLst/>
              </a:prstGeom>
              <a:solidFill>
                <a:schemeClr val="folHlink"/>
              </a:solidFill>
              <a:ln w="9525">
                <a:noFill/>
              </a:ln>
            </p:spPr>
            <p:txBody>
              <a:bodyPr/>
              <a:p>
                <a:pPr lvl="0"/>
                <a:endParaRPr sz="2400" dirty="0">
                  <a:latin typeface="Times New Roman" panose="02020603050405020304" pitchFamily="18" charset="0"/>
                </a:endParaRPr>
              </a:p>
            </p:txBody>
          </p:sp>
          <p:sp>
            <p:nvSpPr>
              <p:cNvPr id="23564" name="矩形 23563"/>
              <p:cNvSpPr/>
              <p:nvPr userDrawn="1"/>
            </p:nvSpPr>
            <p:spPr>
              <a:xfrm>
                <a:off x="0" y="1464"/>
                <a:ext cx="367" cy="399"/>
              </a:xfrm>
              <a:prstGeom prst="rect">
                <a:avLst/>
              </a:prstGeom>
              <a:solidFill>
                <a:schemeClr val="bg2"/>
              </a:solidFill>
              <a:ln w="9525">
                <a:noFill/>
              </a:ln>
            </p:spPr>
            <p:txBody>
              <a:bodyPr/>
              <a:p>
                <a:pPr lvl="0"/>
                <a:endParaRPr sz="2400" dirty="0">
                  <a:latin typeface="Times New Roman" panose="02020603050405020304" pitchFamily="18" charset="0"/>
                </a:endParaRPr>
              </a:p>
            </p:txBody>
          </p:sp>
          <p:sp>
            <p:nvSpPr>
              <p:cNvPr id="23565" name="矩形 23564"/>
              <p:cNvSpPr/>
              <p:nvPr userDrawn="1"/>
            </p:nvSpPr>
            <p:spPr>
              <a:xfrm>
                <a:off x="1081" y="1464"/>
                <a:ext cx="362" cy="399"/>
              </a:xfrm>
              <a:prstGeom prst="rect">
                <a:avLst/>
              </a:prstGeom>
              <a:solidFill>
                <a:schemeClr val="accent2"/>
              </a:solidFill>
              <a:ln w="9525">
                <a:noFill/>
              </a:ln>
            </p:spPr>
            <p:txBody>
              <a:bodyPr/>
              <a:p>
                <a:pPr lvl="0"/>
                <a:endParaRPr sz="2400" dirty="0">
                  <a:latin typeface="Times New Roman" panose="02020603050405020304" pitchFamily="18" charset="0"/>
                </a:endParaRPr>
              </a:p>
            </p:txBody>
          </p:sp>
          <p:sp>
            <p:nvSpPr>
              <p:cNvPr id="23566" name="矩形 23565"/>
              <p:cNvSpPr/>
              <p:nvPr userDrawn="1"/>
            </p:nvSpPr>
            <p:spPr>
              <a:xfrm>
                <a:off x="361" y="1857"/>
                <a:ext cx="363" cy="406"/>
              </a:xfrm>
              <a:prstGeom prst="rect">
                <a:avLst/>
              </a:prstGeom>
              <a:solidFill>
                <a:schemeClr val="folHlink"/>
              </a:solidFill>
              <a:ln w="9525">
                <a:noFill/>
              </a:ln>
            </p:spPr>
            <p:txBody>
              <a:bodyPr/>
              <a:p>
                <a:pPr lvl="0"/>
                <a:endParaRPr sz="2400" dirty="0">
                  <a:latin typeface="Times New Roman" panose="02020603050405020304" pitchFamily="18" charset="0"/>
                </a:endParaRPr>
              </a:p>
            </p:txBody>
          </p:sp>
          <p:sp>
            <p:nvSpPr>
              <p:cNvPr id="23567" name="矩形 23566"/>
              <p:cNvSpPr/>
              <p:nvPr userDrawn="1"/>
            </p:nvSpPr>
            <p:spPr>
              <a:xfrm>
                <a:off x="719" y="1857"/>
                <a:ext cx="368" cy="406"/>
              </a:xfrm>
              <a:prstGeom prst="rect">
                <a:avLst/>
              </a:prstGeom>
              <a:solidFill>
                <a:schemeClr val="accent2"/>
              </a:solidFill>
              <a:ln w="9525">
                <a:noFill/>
              </a:ln>
            </p:spPr>
            <p:txBody>
              <a:bodyPr/>
              <a:p>
                <a:pPr lvl="0"/>
                <a:endParaRPr sz="2400" dirty="0">
                  <a:latin typeface="Times New Roman" panose="02020603050405020304" pitchFamily="18" charset="0"/>
                </a:endParaRPr>
              </a:p>
            </p:txBody>
          </p:sp>
        </p:grpSp>
      </p:grpSp>
      <p:sp>
        <p:nvSpPr>
          <p:cNvPr id="23568" name="日期占位符 23567"/>
          <p:cNvSpPr>
            <a:spLocks noGrp="1"/>
          </p:cNvSpPr>
          <p:nvPr>
            <p:ph type="dt" sz="half" idx="2"/>
          </p:nvPr>
        </p:nvSpPr>
        <p:spPr>
          <a:xfrm>
            <a:off x="457200" y="6248400"/>
            <a:ext cx="2133600" cy="457200"/>
          </a:xfrm>
          <a:prstGeom prst="rect">
            <a:avLst/>
          </a:prstGeom>
          <a:noFill/>
          <a:ln w="9525">
            <a:noFill/>
          </a:ln>
        </p:spPr>
        <p:txBody>
          <a:bodyPr anchor="b"/>
          <a:lstStyle>
            <a:lvl1pPr>
              <a:defRPr sz="1200">
                <a:latin typeface="Arial" panose="020B0604020202020204" pitchFamily="34" charset="0"/>
              </a:defRPr>
            </a:lvl1pPr>
          </a:lstStyle>
          <a:p>
            <a:endParaRPr lang="zh-CN" altLang="en-US" dirty="0">
              <a:latin typeface="Times New Roman" panose="02020603050405020304" pitchFamily="18" charset="0"/>
            </a:endParaRPr>
          </a:p>
        </p:txBody>
      </p:sp>
      <p:sp>
        <p:nvSpPr>
          <p:cNvPr id="23569" name="页脚占位符 23568"/>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200">
                <a:latin typeface="Arial" panose="020B0604020202020204" pitchFamily="34" charset="0"/>
              </a:defRPr>
            </a:lvl1pPr>
          </a:lstStyle>
          <a:p>
            <a:endParaRPr lang="zh-CN" altLang="en-US" dirty="0"/>
          </a:p>
        </p:txBody>
      </p:sp>
      <p:sp>
        <p:nvSpPr>
          <p:cNvPr id="23570" name="灯片编号占位符 23569"/>
          <p:cNvSpPr>
            <a:spLocks noGrp="1"/>
          </p:cNvSpPr>
          <p:nvPr>
            <p:ph type="sldNum" sz="quarter" idx="4"/>
          </p:nvPr>
        </p:nvSpPr>
        <p:spPr>
          <a:xfrm>
            <a:off x="6553200" y="6248400"/>
            <a:ext cx="2133600" cy="457200"/>
          </a:xfrm>
          <a:prstGeom prst="rect">
            <a:avLst/>
          </a:prstGeom>
          <a:noFill/>
          <a:ln w="9525">
            <a:noFill/>
          </a:ln>
        </p:spPr>
        <p:txBody>
          <a:bodyPr anchor="b"/>
          <a:lstStyle>
            <a:lvl1pPr algn="r">
              <a:defRPr sz="1200">
                <a:latin typeface="Arial Black" panose="020B0A04020102020204" pitchFamily="34" charset="0"/>
              </a:defRPr>
            </a:lvl1pPr>
          </a:lstStyle>
          <a:p>
            <a:fld id="{9A0DB2DC-4C9A-4742-B13C-FB6460FD3503}" type="slidenum">
              <a:rPr lang="zh-CN" altLang="en-US" dirty="0"/>
            </a:fld>
            <a:endParaRPr lang="zh-CN" altLang="en-US" dirty="0">
              <a:latin typeface="Times New Roman" panose="02020603050405020304" pitchFamily="18" charset="0"/>
            </a:endParaRPr>
          </a:p>
        </p:txBody>
      </p:sp>
      <p:sp>
        <p:nvSpPr>
          <p:cNvPr id="23571" name="标题 23570"/>
          <p:cNvSpPr>
            <a:spLocks noGrp="1"/>
          </p:cNvSpPr>
          <p:nvPr>
            <p:ph type="ctrTitle"/>
          </p:nvPr>
        </p:nvSpPr>
        <p:spPr>
          <a:xfrm>
            <a:off x="2971800" y="1828800"/>
            <a:ext cx="6019800" cy="2209800"/>
          </a:xfrm>
          <a:prstGeom prst="rect">
            <a:avLst/>
          </a:prstGeom>
          <a:noFill/>
          <a:ln w="9525">
            <a:noFill/>
          </a:ln>
        </p:spPr>
        <p:txBody>
          <a:bodyPr anchor="ctr"/>
          <a:lstStyle>
            <a:lvl1pPr lvl="0">
              <a:buClrTx/>
              <a:buSzTx/>
              <a:buFontTx/>
              <a:defRPr sz="5000">
                <a:solidFill>
                  <a:srgbClr val="FFFFFF"/>
                </a:solidFill>
              </a:defRPr>
            </a:lvl1pPr>
          </a:lstStyle>
          <a:p>
            <a:pPr lvl="0"/>
            <a:r>
              <a:rPr lang="zh-CN" altLang="en-US" dirty="0"/>
              <a:t>单击此处编辑母版标题样式</a:t>
            </a:r>
            <a:endParaRPr lang="zh-CN" altLang="en-US" dirty="0"/>
          </a:p>
        </p:txBody>
      </p:sp>
      <p:sp>
        <p:nvSpPr>
          <p:cNvPr id="23572" name="副标题 23571"/>
          <p:cNvSpPr>
            <a:spLocks noGrp="1"/>
          </p:cNvSpPr>
          <p:nvPr>
            <p:ph type="subTitle" idx="1"/>
          </p:nvPr>
        </p:nvSpPr>
        <p:spPr>
          <a:xfrm>
            <a:off x="2971800" y="4267200"/>
            <a:ext cx="6019800" cy="1752600"/>
          </a:xfrm>
          <a:prstGeom prst="rect">
            <a:avLst/>
          </a:prstGeom>
          <a:noFill/>
          <a:ln w="9525">
            <a:noFill/>
          </a:ln>
        </p:spPr>
        <p:txBody>
          <a:bodyPr anchor="t"/>
          <a:lstStyle>
            <a:lvl1pPr marL="0" lvl="0" indent="0">
              <a:buClr>
                <a:schemeClr val="bg2"/>
              </a:buClr>
              <a:buSzPct val="75000"/>
              <a:buFont typeface="Wingdings" panose="05000000000000000000" pitchFamily="2" charset="2"/>
              <a:buNone/>
              <a:defRPr sz="3400"/>
            </a:lvl1pPr>
            <a:lvl2pPr marL="457200" lvl="1" indent="0" algn="ctr">
              <a:buClr>
                <a:schemeClr val="accent2"/>
              </a:buClr>
              <a:buSzPct val="80000"/>
              <a:buFont typeface="Wingdings" panose="05000000000000000000" pitchFamily="2" charset="2"/>
              <a:buNone/>
              <a:defRPr sz="3400"/>
            </a:lvl2pPr>
            <a:lvl3pPr marL="914400" lvl="2" indent="0" algn="ctr">
              <a:buClr>
                <a:schemeClr val="bg2"/>
              </a:buClr>
              <a:buSzPct val="65000"/>
              <a:buFont typeface="Wingdings" panose="05000000000000000000" pitchFamily="2" charset="2"/>
              <a:buNone/>
              <a:defRPr sz="3400"/>
            </a:lvl3pPr>
            <a:lvl4pPr marL="1371600" lvl="3" indent="0" algn="ctr">
              <a:buClr>
                <a:schemeClr val="accent2"/>
              </a:buClr>
              <a:buSzPct val="70000"/>
              <a:buFont typeface="Wingdings" panose="05000000000000000000" pitchFamily="2" charset="2"/>
              <a:buNone/>
              <a:defRPr sz="3400"/>
            </a:lvl4pPr>
            <a:lvl5pPr marL="1828800" lvl="4" indent="0" algn="ctr">
              <a:buClr>
                <a:schemeClr val="bg2"/>
              </a:buClr>
              <a:buSzTx/>
              <a:buFont typeface="Wingdings" panose="05000000000000000000" pitchFamily="2" charset="2"/>
              <a:buNone/>
              <a:defRPr sz="3400"/>
            </a:lvl5pPr>
          </a:lstStyle>
          <a:p>
            <a:pPr lvl="0"/>
            <a:r>
              <a:rPr lang="zh-CN" altLang="en-US" dirty="0"/>
              <a:t>单击此处编辑母版副标题样式</a:t>
            </a:r>
            <a:endParaRPr lang="zh-CN" altLang="en-US" dirty="0"/>
          </a:p>
        </p:txBody>
      </p:sp>
    </p:spTree>
  </p:cSld>
  <p:clrMapOvr>
    <a:masterClrMapping/>
  </p:clrMapOvr>
  <p:transition>
    <p:wip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wip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wip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2504" cy="3886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981200"/>
            <a:ext cx="4032504" cy="3886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wip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a:endParaRPr lang="zh-CN" altLang="en-US" dirty="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wip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fld>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wip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3" name="页脚占位符 2"/>
          <p:cNvSpPr>
            <a:spLocks noGrp="1"/>
          </p:cNvSpPr>
          <p:nvPr>
            <p:ph type="ftr" sz="quarter" idx="11"/>
          </p:nvPr>
        </p:nvSpPr>
        <p:spPr/>
        <p:txBody>
          <a:bodyPr/>
          <a:lstStyle/>
          <a:p>
            <a:pPr lvl="0"/>
            <a:endParaRPr lang="zh-CN" altLang="en-US" dirty="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wip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wip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wip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wip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52930" cy="5410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transition>
    <p:zoom/>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914400" y="609600"/>
            <a:ext cx="7543800" cy="5486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p:wip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xAndMedia" preserve="1">
  <p:cSld name="标题，文本与媒体剪辑">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媒体占位符 3"/>
          <p:cNvSpPr>
            <a:spLocks noGrp="1"/>
          </p:cNvSpPr>
          <p:nvPr>
            <p:ph type="media" sz="half" idx="2"/>
          </p:nvPr>
        </p:nvSpPr>
        <p:spPr>
          <a:xfrm>
            <a:off x="4629150" y="1825625"/>
            <a:ext cx="3886200" cy="4351338"/>
          </a:xfrm>
        </p:spPr>
        <p:txBody>
          <a:bodyPr/>
          <a:lstStyle/>
          <a:p>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2" Type="http://schemas.openxmlformats.org/officeDocument/2006/relationships/theme" Target="../theme/theme3.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4.xml"/><Relationship Id="rId8" Type="http://schemas.openxmlformats.org/officeDocument/2006/relationships/slideLayout" Target="../slideLayouts/slideLayout43.xml"/><Relationship Id="rId7" Type="http://schemas.openxmlformats.org/officeDocument/2006/relationships/slideLayout" Target="../slideLayouts/slideLayout42.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 Id="rId3" Type="http://schemas.openxmlformats.org/officeDocument/2006/relationships/slideLayout" Target="../slideLayouts/slideLayout38.xml"/><Relationship Id="rId2" Type="http://schemas.openxmlformats.org/officeDocument/2006/relationships/slideLayout" Target="../slideLayouts/slideLayout37.xml"/><Relationship Id="rId12" Type="http://schemas.openxmlformats.org/officeDocument/2006/relationships/theme" Target="../theme/theme4.xml"/><Relationship Id="rId11" Type="http://schemas.openxmlformats.org/officeDocument/2006/relationships/slideLayout" Target="../slideLayouts/slideLayout46.xml"/><Relationship Id="rId10" Type="http://schemas.openxmlformats.org/officeDocument/2006/relationships/slideLayout" Target="../slideLayouts/slideLayout45.xml"/><Relationship Id="rId1"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5.xml"/><Relationship Id="rId8" Type="http://schemas.openxmlformats.org/officeDocument/2006/relationships/slideLayout" Target="../slideLayouts/slideLayout54.xml"/><Relationship Id="rId7" Type="http://schemas.openxmlformats.org/officeDocument/2006/relationships/slideLayout" Target="../slideLayouts/slideLayout53.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 Id="rId3" Type="http://schemas.openxmlformats.org/officeDocument/2006/relationships/slideLayout" Target="../slideLayouts/slideLayout49.xml"/><Relationship Id="rId2" Type="http://schemas.openxmlformats.org/officeDocument/2006/relationships/slideLayout" Target="../slideLayouts/slideLayout48.xml"/><Relationship Id="rId12" Type="http://schemas.openxmlformats.org/officeDocument/2006/relationships/theme" Target="../theme/theme5.xml"/><Relationship Id="rId11" Type="http://schemas.openxmlformats.org/officeDocument/2006/relationships/slideLayout" Target="../slideLayouts/slideLayout57.xml"/><Relationship Id="rId10" Type="http://schemas.openxmlformats.org/officeDocument/2006/relationships/slideLayout" Target="../slideLayouts/slideLayout56.xml"/><Relationship Id="rId1" Type="http://schemas.openxmlformats.org/officeDocument/2006/relationships/slideLayout" Target="../slideLayouts/slideLayout47.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6.xml"/><Relationship Id="rId8" Type="http://schemas.openxmlformats.org/officeDocument/2006/relationships/slideLayout" Target="../slideLayouts/slideLayout65.xml"/><Relationship Id="rId7" Type="http://schemas.openxmlformats.org/officeDocument/2006/relationships/slideLayout" Target="../slideLayouts/slideLayout64.xml"/><Relationship Id="rId6" Type="http://schemas.openxmlformats.org/officeDocument/2006/relationships/slideLayout" Target="../slideLayouts/slideLayout63.xml"/><Relationship Id="rId5" Type="http://schemas.openxmlformats.org/officeDocument/2006/relationships/slideLayout" Target="../slideLayouts/slideLayout62.xml"/><Relationship Id="rId4" Type="http://schemas.openxmlformats.org/officeDocument/2006/relationships/slideLayout" Target="../slideLayouts/slideLayout61.xml"/><Relationship Id="rId3" Type="http://schemas.openxmlformats.org/officeDocument/2006/relationships/slideLayout" Target="../slideLayouts/slideLayout60.xml"/><Relationship Id="rId2" Type="http://schemas.openxmlformats.org/officeDocument/2006/relationships/slideLayout" Target="../slideLayouts/slideLayout59.xml"/><Relationship Id="rId12" Type="http://schemas.openxmlformats.org/officeDocument/2006/relationships/theme" Target="../theme/theme6.xml"/><Relationship Id="rId11" Type="http://schemas.openxmlformats.org/officeDocument/2006/relationships/slideLayout" Target="../slideLayouts/slideLayout68.xml"/><Relationship Id="rId10" Type="http://schemas.openxmlformats.org/officeDocument/2006/relationships/slideLayout" Target="../slideLayouts/slideLayout67.xml"/><Relationship Id="rId1" Type="http://schemas.openxmlformats.org/officeDocument/2006/relationships/slideLayout" Target="../slideLayouts/slideLayout58.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7.xml"/><Relationship Id="rId8" Type="http://schemas.openxmlformats.org/officeDocument/2006/relationships/slideLayout" Target="../slideLayouts/slideLayout76.xml"/><Relationship Id="rId7" Type="http://schemas.openxmlformats.org/officeDocument/2006/relationships/slideLayout" Target="../slideLayouts/slideLayout75.xml"/><Relationship Id="rId6" Type="http://schemas.openxmlformats.org/officeDocument/2006/relationships/slideLayout" Target="../slideLayouts/slideLayout74.xml"/><Relationship Id="rId5" Type="http://schemas.openxmlformats.org/officeDocument/2006/relationships/slideLayout" Target="../slideLayouts/slideLayout73.xml"/><Relationship Id="rId4" Type="http://schemas.openxmlformats.org/officeDocument/2006/relationships/slideLayout" Target="../slideLayouts/slideLayout72.xml"/><Relationship Id="rId3" Type="http://schemas.openxmlformats.org/officeDocument/2006/relationships/slideLayout" Target="../slideLayouts/slideLayout71.xml"/><Relationship Id="rId2" Type="http://schemas.openxmlformats.org/officeDocument/2006/relationships/slideLayout" Target="../slideLayouts/slideLayout70.xml"/><Relationship Id="rId14" Type="http://schemas.openxmlformats.org/officeDocument/2006/relationships/theme" Target="../theme/theme7.xml"/><Relationship Id="rId13" Type="http://schemas.openxmlformats.org/officeDocument/2006/relationships/slideLayout" Target="../slideLayouts/slideLayout81.xml"/><Relationship Id="rId12" Type="http://schemas.openxmlformats.org/officeDocument/2006/relationships/slideLayout" Target="../slideLayouts/slideLayout80.xml"/><Relationship Id="rId11" Type="http://schemas.openxmlformats.org/officeDocument/2006/relationships/slideLayout" Target="../slideLayouts/slideLayout79.xml"/><Relationship Id="rId10" Type="http://schemas.openxmlformats.org/officeDocument/2006/relationships/slideLayout" Target="../slideLayouts/slideLayout78.xml"/><Relationship Id="rId1"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zoom/>
  </p:transition>
  <p:hf sldNum="0"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5pPr>
      <a:lvl6pPr marL="457200"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6pPr>
      <a:lvl7pPr marL="914400"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7pPr>
      <a:lvl8pPr marL="1371600"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8pPr>
      <a:lvl9pPr marL="1828800"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6386" name="Rectangle 2"/>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lstStyle>
            <a:lvl1pPr algn="ctr">
              <a:defRPr sz="1200">
                <a:solidFill>
                  <a:srgbClr val="000000"/>
                </a:solidFill>
              </a:defRPr>
            </a:lvl1pPr>
          </a:lstStyle>
          <a:p>
            <a:pPr lvl="0" eaLnBrk="1" fontAlgn="base" hangingPunct="1"/>
            <a:endParaRPr lang="en-US" altLang="zh-CN" strike="noStrike" noProof="1" dirty="0">
              <a:latin typeface="Arial" panose="020B0604020202020204" pitchFamily="34" charset="0"/>
            </a:endParaRPr>
          </a:p>
        </p:txBody>
      </p:sp>
      <p:sp>
        <p:nvSpPr>
          <p:cNvPr id="16387" name="Rectangle 3"/>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lstStyle>
            <a:lvl1pPr algn="r">
              <a:defRPr sz="1200">
                <a:solidFill>
                  <a:srgbClr val="000000"/>
                </a:solidFill>
                <a:latin typeface="Arial Black" panose="020B0A04020102020204" pitchFamily="34" charset="0"/>
              </a:defRPr>
            </a:lvl1pPr>
          </a:lstStyle>
          <a:p>
            <a:pPr lvl="0" eaLnBrk="1" fontAlgn="base" hangingPunct="1"/>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grpSp>
        <p:nvGrpSpPr>
          <p:cNvPr id="3076" name="Group 4"/>
          <p:cNvGrpSpPr/>
          <p:nvPr/>
        </p:nvGrpSpPr>
        <p:grpSpPr>
          <a:xfrm>
            <a:off x="0" y="0"/>
            <a:ext cx="9144000" cy="546100"/>
            <a:chOff x="0" y="0"/>
            <a:chExt cx="5760" cy="344"/>
          </a:xfrm>
        </p:grpSpPr>
        <p:sp>
          <p:nvSpPr>
            <p:cNvPr id="1638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39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391" name="Rectangle 7"/>
            <p:cNvSpPr>
              <a:spLocks noChangeArrowheads="1"/>
            </p:cNvSpPr>
            <p:nvPr/>
          </p:nvSpPr>
          <p:spPr bwMode="auto">
            <a:xfrm>
              <a:off x="258" y="85"/>
              <a:ext cx="87" cy="89"/>
            </a:xfrm>
            <a:prstGeom prst="rect">
              <a:avLst/>
            </a:prstGeom>
            <a:solidFill>
              <a:schemeClr val="folHlink"/>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16392" name="Rectangle 8"/>
            <p:cNvSpPr>
              <a:spLocks noChangeArrowheads="1"/>
            </p:cNvSpPr>
            <p:nvPr/>
          </p:nvSpPr>
          <p:spPr bwMode="auto">
            <a:xfrm>
              <a:off x="345" y="0"/>
              <a:ext cx="88" cy="87"/>
            </a:xfrm>
            <a:prstGeom prst="rect">
              <a:avLst/>
            </a:prstGeom>
            <a:solidFill>
              <a:schemeClr val="folHlink"/>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16393" name="Rectangle 9"/>
            <p:cNvSpPr>
              <a:spLocks noChangeArrowheads="1"/>
            </p:cNvSpPr>
            <p:nvPr/>
          </p:nvSpPr>
          <p:spPr bwMode="auto">
            <a:xfrm>
              <a:off x="345" y="85"/>
              <a:ext cx="88" cy="89"/>
            </a:xfrm>
            <a:prstGeom prst="rect">
              <a:avLst/>
            </a:prstGeom>
            <a:solidFill>
              <a:schemeClr val="accent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sp>
          <p:nvSpPr>
            <p:cNvPr id="16394" name="Rectangle 10"/>
            <p:cNvSpPr>
              <a:spLocks noChangeArrowheads="1"/>
            </p:cNvSpPr>
            <p:nvPr/>
          </p:nvSpPr>
          <p:spPr bwMode="auto">
            <a:xfrm>
              <a:off x="173" y="173"/>
              <a:ext cx="86" cy="87"/>
            </a:xfrm>
            <a:prstGeom prst="rect">
              <a:avLst/>
            </a:prstGeom>
            <a:solidFill>
              <a:schemeClr val="folHlink"/>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16395" name="Rectangle 11"/>
            <p:cNvSpPr>
              <a:spLocks noChangeArrowheads="1"/>
            </p:cNvSpPr>
            <p:nvPr/>
          </p:nvSpPr>
          <p:spPr bwMode="auto">
            <a:xfrm>
              <a:off x="83" y="86"/>
              <a:ext cx="89" cy="87"/>
            </a:xfrm>
            <a:prstGeom prst="rect">
              <a:avLst/>
            </a:prstGeom>
            <a:solidFill>
              <a:schemeClr val="bg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396" name="Rectangle 12"/>
            <p:cNvSpPr>
              <a:spLocks noChangeArrowheads="1"/>
            </p:cNvSpPr>
            <p:nvPr/>
          </p:nvSpPr>
          <p:spPr bwMode="auto">
            <a:xfrm>
              <a:off x="258" y="171"/>
              <a:ext cx="87" cy="87"/>
            </a:xfrm>
            <a:prstGeom prst="rect">
              <a:avLst/>
            </a:prstGeom>
            <a:solidFill>
              <a:schemeClr val="accent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sp>
          <p:nvSpPr>
            <p:cNvPr id="16397" name="Rectangle 13"/>
            <p:cNvSpPr>
              <a:spLocks noChangeArrowheads="1"/>
            </p:cNvSpPr>
            <p:nvPr/>
          </p:nvSpPr>
          <p:spPr bwMode="auto">
            <a:xfrm>
              <a:off x="173" y="258"/>
              <a:ext cx="86" cy="86"/>
            </a:xfrm>
            <a:prstGeom prst="rect">
              <a:avLst/>
            </a:prstGeom>
            <a:solidFill>
              <a:schemeClr val="accent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grpSp>
      <p:sp>
        <p:nvSpPr>
          <p:cNvPr id="3086" name="Rectangle 14"/>
          <p:cNvSpPr>
            <a:spLocks noGrp="1"/>
          </p:cNvSpPr>
          <p:nvPr>
            <p:ph type="title"/>
          </p:nvPr>
        </p:nvSpPr>
        <p:spPr>
          <a:xfrm>
            <a:off x="457200" y="457200"/>
            <a:ext cx="8229600" cy="1371600"/>
          </a:xfrm>
          <a:prstGeom prst="rect">
            <a:avLst/>
          </a:prstGeom>
          <a:noFill/>
          <a:ln w="9525">
            <a:noFill/>
          </a:ln>
        </p:spPr>
        <p:txBody>
          <a:bodyPr anchor="ctr"/>
          <a:p>
            <a:pPr lvl="0"/>
            <a:r>
              <a:rPr lang="zh-CN" altLang="en-US" dirty="0"/>
              <a:t>单击此处编辑母版标题样式</a:t>
            </a:r>
            <a:endParaRPr lang="zh-CN" altLang="en-US" dirty="0"/>
          </a:p>
        </p:txBody>
      </p:sp>
      <p:sp>
        <p:nvSpPr>
          <p:cNvPr id="3087" name="Rectangle 15"/>
          <p:cNvSpPr>
            <a:spLocks noGrp="1"/>
          </p:cNvSpPr>
          <p:nvPr>
            <p:ph type="body"/>
          </p:nvPr>
        </p:nvSpPr>
        <p:spPr>
          <a:xfrm>
            <a:off x="457200" y="1981200"/>
            <a:ext cx="8229600" cy="3886200"/>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6400" name="Rectangle 16"/>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lstStyle>
            <a:lvl1pPr>
              <a:defRPr sz="1200">
                <a:solidFill>
                  <a:srgbClr val="000000"/>
                </a:solidFill>
              </a:defRPr>
            </a:lvl1pPr>
          </a:lstStyle>
          <a:p>
            <a:pPr lvl="0" eaLnBrk="1" fontAlgn="base" hangingPunct="1"/>
            <a:fld id="{BB962C8B-B14F-4D97-AF65-F5344CB8AC3E}" type="datetime1">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slow">
    <p:zoom/>
  </p:transition>
  <p:hf sldNum="0"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5122"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a:solidFill>
                  <a:srgbClr val="000000"/>
                </a:solidFill>
                <a:latin typeface="Times New Roman" panose="02020603050405020304" pitchFamily="18" charset="0"/>
                <a:ea typeface="楷体_GB2312" pitchFamily="49" charset="-122"/>
              </a:defRPr>
            </a:lvl1pPr>
          </a:lstStyle>
          <a:p>
            <a:pPr lvl="0" eaLnBrk="1" fontAlgn="base" hangingPunct="1"/>
            <a:endParaRPr lang="en-US" altLang="zh-CN" strike="noStrike" noProof="1" dirty="0"/>
          </a:p>
        </p:txBody>
      </p:sp>
      <p:sp>
        <p:nvSpPr>
          <p:cNvPr id="5123"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solidFill>
                  <a:srgbClr val="000000"/>
                </a:solidFill>
                <a:latin typeface="Times New Roman" panose="02020603050405020304" pitchFamily="18" charset="0"/>
                <a:ea typeface="楷体_GB2312" pitchFamily="49" charset="-122"/>
              </a:defRPr>
            </a:lvl1pPr>
          </a:lstStyle>
          <a:p>
            <a:pPr lvl="0" eaLnBrk="1" fontAlgn="base" hangingPunct="1"/>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p>
        </p:txBody>
      </p:sp>
      <p:grpSp>
        <p:nvGrpSpPr>
          <p:cNvPr id="4100" name="Group 4"/>
          <p:cNvGrpSpPr/>
          <p:nvPr/>
        </p:nvGrpSpPr>
        <p:grpSpPr>
          <a:xfrm>
            <a:off x="0" y="0"/>
            <a:ext cx="9144000" cy="546100"/>
            <a:chOff x="0" y="0"/>
            <a:chExt cx="5760" cy="344"/>
          </a:xfrm>
        </p:grpSpPr>
        <p:sp>
          <p:nvSpPr>
            <p:cNvPr id="5125"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5126"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5127" name="Rectangle 7"/>
            <p:cNvSpPr>
              <a:spLocks noChangeArrowheads="1"/>
            </p:cNvSpPr>
            <p:nvPr/>
          </p:nvSpPr>
          <p:spPr bwMode="auto">
            <a:xfrm>
              <a:off x="258" y="85"/>
              <a:ext cx="87" cy="89"/>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5128" name="Rectangle 8"/>
            <p:cNvSpPr>
              <a:spLocks noChangeArrowheads="1"/>
            </p:cNvSpPr>
            <p:nvPr/>
          </p:nvSpPr>
          <p:spPr bwMode="auto">
            <a:xfrm>
              <a:off x="345" y="0"/>
              <a:ext cx="88" cy="87"/>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5129" name="Rectangle 9"/>
            <p:cNvSpPr>
              <a:spLocks noChangeArrowheads="1"/>
            </p:cNvSpPr>
            <p:nvPr/>
          </p:nvSpPr>
          <p:spPr bwMode="auto">
            <a:xfrm>
              <a:off x="345" y="85"/>
              <a:ext cx="88" cy="89"/>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sp>
          <p:nvSpPr>
            <p:cNvPr id="5130" name="Rectangle 10"/>
            <p:cNvSpPr>
              <a:spLocks noChangeArrowheads="1"/>
            </p:cNvSpPr>
            <p:nvPr/>
          </p:nvSpPr>
          <p:spPr bwMode="auto">
            <a:xfrm>
              <a:off x="173" y="173"/>
              <a:ext cx="86" cy="87"/>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5131" name="Rectangle 11"/>
            <p:cNvSpPr>
              <a:spLocks noChangeArrowheads="1"/>
            </p:cNvSpPr>
            <p:nvPr/>
          </p:nvSpPr>
          <p:spPr bwMode="auto">
            <a:xfrm>
              <a:off x="83" y="86"/>
              <a:ext cx="89" cy="87"/>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5132" name="Rectangle 12"/>
            <p:cNvSpPr>
              <a:spLocks noChangeArrowheads="1"/>
            </p:cNvSpPr>
            <p:nvPr/>
          </p:nvSpPr>
          <p:spPr bwMode="auto">
            <a:xfrm>
              <a:off x="258" y="171"/>
              <a:ext cx="87" cy="87"/>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sp>
          <p:nvSpPr>
            <p:cNvPr id="5133" name="Rectangle 13"/>
            <p:cNvSpPr>
              <a:spLocks noChangeArrowheads="1"/>
            </p:cNvSpPr>
            <p:nvPr/>
          </p:nvSpPr>
          <p:spPr bwMode="auto">
            <a:xfrm>
              <a:off x="173" y="258"/>
              <a:ext cx="86" cy="86"/>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grpSp>
      <p:sp>
        <p:nvSpPr>
          <p:cNvPr id="4110" name="Rectangle 14"/>
          <p:cNvSpPr>
            <a:spLocks noGrp="1"/>
          </p:cNvSpPr>
          <p:nvPr>
            <p:ph type="title"/>
          </p:nvPr>
        </p:nvSpPr>
        <p:spPr>
          <a:xfrm>
            <a:off x="457200" y="112713"/>
            <a:ext cx="8229600" cy="1371600"/>
          </a:xfrm>
          <a:prstGeom prst="rect">
            <a:avLst/>
          </a:prstGeom>
          <a:noFill/>
          <a:ln w="9525">
            <a:noFill/>
          </a:ln>
        </p:spPr>
        <p:txBody>
          <a:bodyPr anchor="ctr"/>
          <a:p>
            <a:pPr lvl="0"/>
            <a:r>
              <a:rPr lang="zh-CN" altLang="en-US" dirty="0"/>
              <a:t>单击此处编辑母版标题样式</a:t>
            </a:r>
            <a:endParaRPr lang="zh-CN" altLang="en-US" dirty="0"/>
          </a:p>
        </p:txBody>
      </p:sp>
      <p:sp>
        <p:nvSpPr>
          <p:cNvPr id="4111" name="Rectangle 15"/>
          <p:cNvSpPr>
            <a:spLocks noGrp="1"/>
          </p:cNvSpPr>
          <p:nvPr>
            <p:ph type="body"/>
          </p:nvPr>
        </p:nvSpPr>
        <p:spPr>
          <a:xfrm>
            <a:off x="457200" y="1628775"/>
            <a:ext cx="8229600" cy="3886200"/>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5136"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a:defRPr sz="1200">
                <a:solidFill>
                  <a:srgbClr val="000000"/>
                </a:solidFill>
                <a:latin typeface="Times New Roman" panose="02020603050405020304" pitchFamily="18" charset="0"/>
                <a:ea typeface="楷体_GB2312" pitchFamily="49" charset="-122"/>
              </a:defRPr>
            </a:lvl1pPr>
          </a:lstStyle>
          <a:p>
            <a:pPr lvl="0" eaLnBrk="1" fontAlgn="base" hangingPunct="1"/>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p>
        </p:txBody>
      </p:sp>
      <p:sp>
        <p:nvSpPr>
          <p:cNvPr id="5137" name="Rectangle 17">
            <a:hlinkClick r:id="" action="ppaction://hlinkshowjump?jump=previousslide"/>
          </p:cNvPr>
          <p:cNvSpPr>
            <a:spLocks noChangeArrowheads="1"/>
          </p:cNvSpPr>
          <p:nvPr/>
        </p:nvSpPr>
        <p:spPr bwMode="auto">
          <a:xfrm>
            <a:off x="6388100" y="62865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38" name="Rectangle 18">
            <a:hlinkClick r:id="" action="ppaction://hlinkshowjump?jump=nextslide"/>
          </p:cNvPr>
          <p:cNvSpPr>
            <a:spLocks noChangeArrowheads="1"/>
          </p:cNvSpPr>
          <p:nvPr/>
        </p:nvSpPr>
        <p:spPr bwMode="auto">
          <a:xfrm>
            <a:off x="72898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39" name="Rectangle 19">
            <a:hlinkClick r:id="" action="ppaction://hlinkshowjump?jump=firstslide"/>
          </p:cNvPr>
          <p:cNvSpPr>
            <a:spLocks noChangeArrowheads="1"/>
          </p:cNvSpPr>
          <p:nvPr/>
        </p:nvSpPr>
        <p:spPr bwMode="auto">
          <a:xfrm>
            <a:off x="82042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2pPr>
      <a:lvl3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3pPr>
      <a:lvl4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4pPr>
      <a:lvl5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5pPr>
      <a:lvl6pPr marL="4572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6pPr>
      <a:lvl7pPr marL="9144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7pPr>
      <a:lvl8pPr marL="13716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8pPr>
      <a:lvl9pPr marL="18288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400" b="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400" b="1">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5122"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a:solidFill>
                  <a:srgbClr val="000000"/>
                </a:solidFill>
                <a:latin typeface="Times New Roman" panose="02020603050405020304" pitchFamily="18" charset="0"/>
                <a:ea typeface="楷体_GB2312" pitchFamily="49" charset="-122"/>
              </a:defRPr>
            </a:lvl1pPr>
          </a:lstStyle>
          <a:p>
            <a:pPr lvl="0" eaLnBrk="1" fontAlgn="base" hangingPunct="1"/>
            <a:endParaRPr lang="en-US" altLang="zh-CN" strike="noStrike" noProof="1" dirty="0"/>
          </a:p>
        </p:txBody>
      </p:sp>
      <p:sp>
        <p:nvSpPr>
          <p:cNvPr id="5123"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solidFill>
                  <a:srgbClr val="000000"/>
                </a:solidFill>
                <a:latin typeface="Times New Roman" panose="02020603050405020304" pitchFamily="18" charset="0"/>
                <a:ea typeface="楷体_GB2312" pitchFamily="49" charset="-122"/>
              </a:defRPr>
            </a:lvl1pPr>
          </a:lstStyle>
          <a:p>
            <a:pPr lvl="0" eaLnBrk="1" fontAlgn="base" hangingPunct="1"/>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p>
        </p:txBody>
      </p:sp>
      <p:grpSp>
        <p:nvGrpSpPr>
          <p:cNvPr id="5124" name="Group 4"/>
          <p:cNvGrpSpPr/>
          <p:nvPr/>
        </p:nvGrpSpPr>
        <p:grpSpPr>
          <a:xfrm>
            <a:off x="0" y="0"/>
            <a:ext cx="9144000" cy="546100"/>
            <a:chOff x="0" y="0"/>
            <a:chExt cx="5760" cy="344"/>
          </a:xfrm>
        </p:grpSpPr>
        <p:sp>
          <p:nvSpPr>
            <p:cNvPr id="5125"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5126"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5127" name="Rectangle 7"/>
            <p:cNvSpPr>
              <a:spLocks noChangeArrowheads="1"/>
            </p:cNvSpPr>
            <p:nvPr/>
          </p:nvSpPr>
          <p:spPr bwMode="auto">
            <a:xfrm>
              <a:off x="258" y="85"/>
              <a:ext cx="87" cy="89"/>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5128" name="Rectangle 8"/>
            <p:cNvSpPr>
              <a:spLocks noChangeArrowheads="1"/>
            </p:cNvSpPr>
            <p:nvPr/>
          </p:nvSpPr>
          <p:spPr bwMode="auto">
            <a:xfrm>
              <a:off x="345" y="0"/>
              <a:ext cx="88" cy="87"/>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5129" name="Rectangle 9"/>
            <p:cNvSpPr>
              <a:spLocks noChangeArrowheads="1"/>
            </p:cNvSpPr>
            <p:nvPr/>
          </p:nvSpPr>
          <p:spPr bwMode="auto">
            <a:xfrm>
              <a:off x="345" y="85"/>
              <a:ext cx="88" cy="89"/>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sp>
          <p:nvSpPr>
            <p:cNvPr id="5130" name="Rectangle 10"/>
            <p:cNvSpPr>
              <a:spLocks noChangeArrowheads="1"/>
            </p:cNvSpPr>
            <p:nvPr/>
          </p:nvSpPr>
          <p:spPr bwMode="auto">
            <a:xfrm>
              <a:off x="173" y="173"/>
              <a:ext cx="86" cy="87"/>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5131" name="Rectangle 11"/>
            <p:cNvSpPr>
              <a:spLocks noChangeArrowheads="1"/>
            </p:cNvSpPr>
            <p:nvPr/>
          </p:nvSpPr>
          <p:spPr bwMode="auto">
            <a:xfrm>
              <a:off x="83" y="86"/>
              <a:ext cx="89" cy="87"/>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5132" name="Rectangle 12"/>
            <p:cNvSpPr>
              <a:spLocks noChangeArrowheads="1"/>
            </p:cNvSpPr>
            <p:nvPr/>
          </p:nvSpPr>
          <p:spPr bwMode="auto">
            <a:xfrm>
              <a:off x="258" y="171"/>
              <a:ext cx="87" cy="87"/>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sp>
          <p:nvSpPr>
            <p:cNvPr id="5133" name="Rectangle 13"/>
            <p:cNvSpPr>
              <a:spLocks noChangeArrowheads="1"/>
            </p:cNvSpPr>
            <p:nvPr/>
          </p:nvSpPr>
          <p:spPr bwMode="auto">
            <a:xfrm>
              <a:off x="173" y="258"/>
              <a:ext cx="86" cy="86"/>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grpSp>
      <p:sp>
        <p:nvSpPr>
          <p:cNvPr id="5134" name="Rectangle 14"/>
          <p:cNvSpPr>
            <a:spLocks noGrp="1"/>
          </p:cNvSpPr>
          <p:nvPr>
            <p:ph type="title"/>
          </p:nvPr>
        </p:nvSpPr>
        <p:spPr>
          <a:xfrm>
            <a:off x="457200" y="112713"/>
            <a:ext cx="8229600" cy="1371600"/>
          </a:xfrm>
          <a:prstGeom prst="rect">
            <a:avLst/>
          </a:prstGeom>
          <a:noFill/>
          <a:ln w="9525">
            <a:noFill/>
          </a:ln>
        </p:spPr>
        <p:txBody>
          <a:bodyPr anchor="ctr"/>
          <a:p>
            <a:pPr lvl="0"/>
            <a:r>
              <a:rPr lang="zh-CN" altLang="en-US" dirty="0"/>
              <a:t>单击此处编辑母版标题样式</a:t>
            </a:r>
            <a:endParaRPr lang="zh-CN" altLang="en-US" dirty="0"/>
          </a:p>
        </p:txBody>
      </p:sp>
      <p:sp>
        <p:nvSpPr>
          <p:cNvPr id="5135" name="Rectangle 15"/>
          <p:cNvSpPr>
            <a:spLocks noGrp="1"/>
          </p:cNvSpPr>
          <p:nvPr>
            <p:ph type="body"/>
          </p:nvPr>
        </p:nvSpPr>
        <p:spPr>
          <a:xfrm>
            <a:off x="457200" y="1628775"/>
            <a:ext cx="8229600" cy="3886200"/>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5136"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a:defRPr sz="1200">
                <a:solidFill>
                  <a:srgbClr val="000000"/>
                </a:solidFill>
                <a:latin typeface="Times New Roman" panose="02020603050405020304" pitchFamily="18" charset="0"/>
                <a:ea typeface="楷体_GB2312" pitchFamily="49" charset="-122"/>
              </a:defRPr>
            </a:lvl1pPr>
          </a:lstStyle>
          <a:p>
            <a:pPr lvl="0" eaLnBrk="1" fontAlgn="base" hangingPunct="1"/>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p>
        </p:txBody>
      </p:sp>
      <p:sp>
        <p:nvSpPr>
          <p:cNvPr id="5137" name="Rectangle 17">
            <a:hlinkClick r:id="" action="ppaction://hlinkshowjump?jump=previousslide"/>
          </p:cNvPr>
          <p:cNvSpPr>
            <a:spLocks noChangeArrowheads="1"/>
          </p:cNvSpPr>
          <p:nvPr/>
        </p:nvSpPr>
        <p:spPr bwMode="auto">
          <a:xfrm>
            <a:off x="6388100" y="62865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38" name="Rectangle 18">
            <a:hlinkClick r:id="" action="ppaction://hlinkshowjump?jump=nextslide"/>
          </p:cNvPr>
          <p:cNvSpPr>
            <a:spLocks noChangeArrowheads="1"/>
          </p:cNvSpPr>
          <p:nvPr/>
        </p:nvSpPr>
        <p:spPr bwMode="auto">
          <a:xfrm>
            <a:off x="72898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39" name="Rectangle 19">
            <a:hlinkClick r:id="" action="ppaction://hlinkshowjump?jump=firstslide"/>
          </p:cNvPr>
          <p:cNvSpPr>
            <a:spLocks noChangeArrowheads="1"/>
          </p:cNvSpPr>
          <p:nvPr/>
        </p:nvSpPr>
        <p:spPr bwMode="auto">
          <a:xfrm>
            <a:off x="82042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2pPr>
      <a:lvl3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3pPr>
      <a:lvl4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4pPr>
      <a:lvl5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5pPr>
      <a:lvl6pPr marL="4572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6pPr>
      <a:lvl7pPr marL="9144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7pPr>
      <a:lvl8pPr marL="13716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8pPr>
      <a:lvl9pPr marL="18288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400" b="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400" b="1">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5122"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a:solidFill>
                  <a:srgbClr val="000000"/>
                </a:solidFill>
                <a:latin typeface="Times New Roman" panose="02020603050405020304" pitchFamily="18" charset="0"/>
                <a:ea typeface="楷体_GB2312" pitchFamily="49" charset="-122"/>
              </a:defRPr>
            </a:lvl1pPr>
          </a:lstStyle>
          <a:p>
            <a:pPr lvl="0" eaLnBrk="1" fontAlgn="base" hangingPunct="1"/>
            <a:endParaRPr lang="en-US" altLang="zh-CN" strike="noStrike" noProof="1" dirty="0"/>
          </a:p>
        </p:txBody>
      </p:sp>
      <p:sp>
        <p:nvSpPr>
          <p:cNvPr id="5123"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solidFill>
                  <a:srgbClr val="000000"/>
                </a:solidFill>
                <a:latin typeface="Times New Roman" panose="02020603050405020304" pitchFamily="18" charset="0"/>
                <a:ea typeface="楷体_GB2312" pitchFamily="49" charset="-122"/>
              </a:defRPr>
            </a:lvl1pPr>
          </a:lstStyle>
          <a:p>
            <a:pPr lvl="0" eaLnBrk="1" fontAlgn="base" hangingPunct="1"/>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p>
        </p:txBody>
      </p:sp>
      <p:grpSp>
        <p:nvGrpSpPr>
          <p:cNvPr id="6148" name="Group 4"/>
          <p:cNvGrpSpPr/>
          <p:nvPr/>
        </p:nvGrpSpPr>
        <p:grpSpPr>
          <a:xfrm>
            <a:off x="0" y="0"/>
            <a:ext cx="9144000" cy="546100"/>
            <a:chOff x="0" y="0"/>
            <a:chExt cx="5760" cy="344"/>
          </a:xfrm>
        </p:grpSpPr>
        <p:sp>
          <p:nvSpPr>
            <p:cNvPr id="5125"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5126"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5127" name="Rectangle 7"/>
            <p:cNvSpPr>
              <a:spLocks noChangeArrowheads="1"/>
            </p:cNvSpPr>
            <p:nvPr/>
          </p:nvSpPr>
          <p:spPr bwMode="auto">
            <a:xfrm>
              <a:off x="258" y="85"/>
              <a:ext cx="87" cy="89"/>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5128" name="Rectangle 8"/>
            <p:cNvSpPr>
              <a:spLocks noChangeArrowheads="1"/>
            </p:cNvSpPr>
            <p:nvPr/>
          </p:nvSpPr>
          <p:spPr bwMode="auto">
            <a:xfrm>
              <a:off x="345" y="0"/>
              <a:ext cx="88" cy="87"/>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5129" name="Rectangle 9"/>
            <p:cNvSpPr>
              <a:spLocks noChangeArrowheads="1"/>
            </p:cNvSpPr>
            <p:nvPr/>
          </p:nvSpPr>
          <p:spPr bwMode="auto">
            <a:xfrm>
              <a:off x="345" y="85"/>
              <a:ext cx="88" cy="89"/>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sp>
          <p:nvSpPr>
            <p:cNvPr id="5130" name="Rectangle 10"/>
            <p:cNvSpPr>
              <a:spLocks noChangeArrowheads="1"/>
            </p:cNvSpPr>
            <p:nvPr/>
          </p:nvSpPr>
          <p:spPr bwMode="auto">
            <a:xfrm>
              <a:off x="173" y="173"/>
              <a:ext cx="86" cy="87"/>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5131" name="Rectangle 11"/>
            <p:cNvSpPr>
              <a:spLocks noChangeArrowheads="1"/>
            </p:cNvSpPr>
            <p:nvPr/>
          </p:nvSpPr>
          <p:spPr bwMode="auto">
            <a:xfrm>
              <a:off x="83" y="86"/>
              <a:ext cx="89" cy="87"/>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5132" name="Rectangle 12"/>
            <p:cNvSpPr>
              <a:spLocks noChangeArrowheads="1"/>
            </p:cNvSpPr>
            <p:nvPr/>
          </p:nvSpPr>
          <p:spPr bwMode="auto">
            <a:xfrm>
              <a:off x="258" y="171"/>
              <a:ext cx="87" cy="87"/>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sp>
          <p:nvSpPr>
            <p:cNvPr id="5133" name="Rectangle 13"/>
            <p:cNvSpPr>
              <a:spLocks noChangeArrowheads="1"/>
            </p:cNvSpPr>
            <p:nvPr/>
          </p:nvSpPr>
          <p:spPr bwMode="auto">
            <a:xfrm>
              <a:off x="173" y="258"/>
              <a:ext cx="86" cy="86"/>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grpSp>
      <p:sp>
        <p:nvSpPr>
          <p:cNvPr id="6158" name="Rectangle 14"/>
          <p:cNvSpPr>
            <a:spLocks noGrp="1"/>
          </p:cNvSpPr>
          <p:nvPr>
            <p:ph type="title"/>
          </p:nvPr>
        </p:nvSpPr>
        <p:spPr>
          <a:xfrm>
            <a:off x="457200" y="112713"/>
            <a:ext cx="8229600" cy="1371600"/>
          </a:xfrm>
          <a:prstGeom prst="rect">
            <a:avLst/>
          </a:prstGeom>
          <a:noFill/>
          <a:ln w="9525">
            <a:noFill/>
          </a:ln>
        </p:spPr>
        <p:txBody>
          <a:bodyPr anchor="ctr"/>
          <a:p>
            <a:pPr lvl="0"/>
            <a:r>
              <a:rPr lang="zh-CN" altLang="en-US" dirty="0"/>
              <a:t>单击此处编辑母版标题样式</a:t>
            </a:r>
            <a:endParaRPr lang="zh-CN" altLang="en-US" dirty="0"/>
          </a:p>
        </p:txBody>
      </p:sp>
      <p:sp>
        <p:nvSpPr>
          <p:cNvPr id="6159" name="Rectangle 15"/>
          <p:cNvSpPr>
            <a:spLocks noGrp="1"/>
          </p:cNvSpPr>
          <p:nvPr>
            <p:ph type="body"/>
          </p:nvPr>
        </p:nvSpPr>
        <p:spPr>
          <a:xfrm>
            <a:off x="457200" y="1628775"/>
            <a:ext cx="8229600" cy="3886200"/>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5136"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a:defRPr sz="1200">
                <a:solidFill>
                  <a:srgbClr val="000000"/>
                </a:solidFill>
                <a:latin typeface="Times New Roman" panose="02020603050405020304" pitchFamily="18" charset="0"/>
                <a:ea typeface="楷体_GB2312" pitchFamily="49" charset="-122"/>
              </a:defRPr>
            </a:lvl1pPr>
          </a:lstStyle>
          <a:p>
            <a:pPr lvl="0" eaLnBrk="1" fontAlgn="base" hangingPunct="1"/>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p>
        </p:txBody>
      </p:sp>
      <p:sp>
        <p:nvSpPr>
          <p:cNvPr id="5137" name="Rectangle 17">
            <a:hlinkClick r:id="" action="ppaction://hlinkshowjump?jump=previousslide"/>
          </p:cNvPr>
          <p:cNvSpPr>
            <a:spLocks noChangeArrowheads="1"/>
          </p:cNvSpPr>
          <p:nvPr/>
        </p:nvSpPr>
        <p:spPr bwMode="auto">
          <a:xfrm>
            <a:off x="6388100" y="62865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38" name="Rectangle 18">
            <a:hlinkClick r:id="" action="ppaction://hlinkshowjump?jump=nextslide"/>
          </p:cNvPr>
          <p:cNvSpPr>
            <a:spLocks noChangeArrowheads="1"/>
          </p:cNvSpPr>
          <p:nvPr/>
        </p:nvSpPr>
        <p:spPr bwMode="auto">
          <a:xfrm>
            <a:off x="72898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39" name="Rectangle 19">
            <a:hlinkClick r:id="" action="ppaction://hlinkshowjump?jump=firstslide"/>
          </p:cNvPr>
          <p:cNvSpPr>
            <a:spLocks noChangeArrowheads="1"/>
          </p:cNvSpPr>
          <p:nvPr/>
        </p:nvSpPr>
        <p:spPr bwMode="auto">
          <a:xfrm>
            <a:off x="82042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sldNum="0" hdr="0" ftr="0" dt="0"/>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2pPr>
      <a:lvl3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3pPr>
      <a:lvl4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4pPr>
      <a:lvl5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5pPr>
      <a:lvl6pPr marL="4572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6pPr>
      <a:lvl7pPr marL="9144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7pPr>
      <a:lvl8pPr marL="13716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8pPr>
      <a:lvl9pPr marL="18288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400" b="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400" b="1">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5122"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a:solidFill>
                  <a:srgbClr val="000000"/>
                </a:solidFill>
                <a:latin typeface="Times New Roman" panose="02020603050405020304" pitchFamily="18" charset="0"/>
                <a:ea typeface="楷体_GB2312" pitchFamily="49" charset="-122"/>
              </a:defRPr>
            </a:lvl1pPr>
          </a:lstStyle>
          <a:p>
            <a:pPr lvl="0" eaLnBrk="1" fontAlgn="base" hangingPunct="1"/>
            <a:endParaRPr lang="en-US" altLang="zh-CN" strike="noStrike" noProof="1" dirty="0"/>
          </a:p>
        </p:txBody>
      </p:sp>
      <p:sp>
        <p:nvSpPr>
          <p:cNvPr id="5123"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solidFill>
                  <a:srgbClr val="000000"/>
                </a:solidFill>
                <a:latin typeface="Times New Roman" panose="02020603050405020304" pitchFamily="18" charset="0"/>
                <a:ea typeface="楷体_GB2312" pitchFamily="49" charset="-122"/>
              </a:defRPr>
            </a:lvl1pPr>
          </a:lstStyle>
          <a:p>
            <a:pPr lvl="0" eaLnBrk="1" fontAlgn="base" hangingPunct="1"/>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p>
        </p:txBody>
      </p:sp>
      <p:grpSp>
        <p:nvGrpSpPr>
          <p:cNvPr id="7172" name="Group 4"/>
          <p:cNvGrpSpPr/>
          <p:nvPr/>
        </p:nvGrpSpPr>
        <p:grpSpPr>
          <a:xfrm>
            <a:off x="0" y="0"/>
            <a:ext cx="9144000" cy="546100"/>
            <a:chOff x="0" y="0"/>
            <a:chExt cx="5760" cy="344"/>
          </a:xfrm>
        </p:grpSpPr>
        <p:sp>
          <p:nvSpPr>
            <p:cNvPr id="5125"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5126"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5127" name="Rectangle 7"/>
            <p:cNvSpPr>
              <a:spLocks noChangeArrowheads="1"/>
            </p:cNvSpPr>
            <p:nvPr/>
          </p:nvSpPr>
          <p:spPr bwMode="auto">
            <a:xfrm>
              <a:off x="258" y="85"/>
              <a:ext cx="87" cy="89"/>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5128" name="Rectangle 8"/>
            <p:cNvSpPr>
              <a:spLocks noChangeArrowheads="1"/>
            </p:cNvSpPr>
            <p:nvPr/>
          </p:nvSpPr>
          <p:spPr bwMode="auto">
            <a:xfrm>
              <a:off x="345" y="0"/>
              <a:ext cx="88" cy="87"/>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5129" name="Rectangle 9"/>
            <p:cNvSpPr>
              <a:spLocks noChangeArrowheads="1"/>
            </p:cNvSpPr>
            <p:nvPr/>
          </p:nvSpPr>
          <p:spPr bwMode="auto">
            <a:xfrm>
              <a:off x="345" y="85"/>
              <a:ext cx="88" cy="89"/>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sp>
          <p:nvSpPr>
            <p:cNvPr id="5130" name="Rectangle 10"/>
            <p:cNvSpPr>
              <a:spLocks noChangeArrowheads="1"/>
            </p:cNvSpPr>
            <p:nvPr/>
          </p:nvSpPr>
          <p:spPr bwMode="auto">
            <a:xfrm>
              <a:off x="173" y="173"/>
              <a:ext cx="86" cy="87"/>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5131" name="Rectangle 11"/>
            <p:cNvSpPr>
              <a:spLocks noChangeArrowheads="1"/>
            </p:cNvSpPr>
            <p:nvPr/>
          </p:nvSpPr>
          <p:spPr bwMode="auto">
            <a:xfrm>
              <a:off x="83" y="86"/>
              <a:ext cx="89" cy="87"/>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5132" name="Rectangle 12"/>
            <p:cNvSpPr>
              <a:spLocks noChangeArrowheads="1"/>
            </p:cNvSpPr>
            <p:nvPr/>
          </p:nvSpPr>
          <p:spPr bwMode="auto">
            <a:xfrm>
              <a:off x="258" y="171"/>
              <a:ext cx="87" cy="87"/>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sp>
          <p:nvSpPr>
            <p:cNvPr id="5133" name="Rectangle 13"/>
            <p:cNvSpPr>
              <a:spLocks noChangeArrowheads="1"/>
            </p:cNvSpPr>
            <p:nvPr/>
          </p:nvSpPr>
          <p:spPr bwMode="auto">
            <a:xfrm>
              <a:off x="173" y="258"/>
              <a:ext cx="86" cy="86"/>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grpSp>
      <p:sp>
        <p:nvSpPr>
          <p:cNvPr id="7182" name="Rectangle 14"/>
          <p:cNvSpPr>
            <a:spLocks noGrp="1"/>
          </p:cNvSpPr>
          <p:nvPr>
            <p:ph type="title"/>
          </p:nvPr>
        </p:nvSpPr>
        <p:spPr>
          <a:xfrm>
            <a:off x="457200" y="112713"/>
            <a:ext cx="8229600" cy="1371600"/>
          </a:xfrm>
          <a:prstGeom prst="rect">
            <a:avLst/>
          </a:prstGeom>
          <a:noFill/>
          <a:ln w="9525">
            <a:noFill/>
          </a:ln>
        </p:spPr>
        <p:txBody>
          <a:bodyPr anchor="ctr"/>
          <a:p>
            <a:pPr lvl="0"/>
            <a:r>
              <a:rPr lang="zh-CN" altLang="en-US" dirty="0"/>
              <a:t>单击此处编辑母版标题样式</a:t>
            </a:r>
            <a:endParaRPr lang="zh-CN" altLang="en-US" dirty="0"/>
          </a:p>
        </p:txBody>
      </p:sp>
      <p:sp>
        <p:nvSpPr>
          <p:cNvPr id="7183" name="Rectangle 15"/>
          <p:cNvSpPr>
            <a:spLocks noGrp="1"/>
          </p:cNvSpPr>
          <p:nvPr>
            <p:ph type="body"/>
          </p:nvPr>
        </p:nvSpPr>
        <p:spPr>
          <a:xfrm>
            <a:off x="457200" y="1628775"/>
            <a:ext cx="8229600" cy="3886200"/>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5136"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a:defRPr sz="1200">
                <a:solidFill>
                  <a:srgbClr val="000000"/>
                </a:solidFill>
                <a:latin typeface="Times New Roman" panose="02020603050405020304" pitchFamily="18" charset="0"/>
                <a:ea typeface="楷体_GB2312" pitchFamily="49" charset="-122"/>
              </a:defRPr>
            </a:lvl1pPr>
          </a:lstStyle>
          <a:p>
            <a:pPr lvl="0" eaLnBrk="1" fontAlgn="base" hangingPunct="1"/>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p>
        </p:txBody>
      </p:sp>
      <p:sp>
        <p:nvSpPr>
          <p:cNvPr id="5137" name="Rectangle 17">
            <a:hlinkClick r:id="" action="ppaction://hlinkshowjump?jump=previousslide"/>
          </p:cNvPr>
          <p:cNvSpPr>
            <a:spLocks noChangeArrowheads="1"/>
          </p:cNvSpPr>
          <p:nvPr/>
        </p:nvSpPr>
        <p:spPr bwMode="auto">
          <a:xfrm>
            <a:off x="6388100" y="62865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38" name="Rectangle 18">
            <a:hlinkClick r:id="" action="ppaction://hlinkshowjump?jump=nextslide"/>
          </p:cNvPr>
          <p:cNvSpPr>
            <a:spLocks noChangeArrowheads="1"/>
          </p:cNvSpPr>
          <p:nvPr/>
        </p:nvSpPr>
        <p:spPr bwMode="auto">
          <a:xfrm>
            <a:off x="72898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39" name="Rectangle 19">
            <a:hlinkClick r:id="" action="ppaction://hlinkshowjump?jump=firstslide"/>
          </p:cNvPr>
          <p:cNvSpPr>
            <a:spLocks noChangeArrowheads="1"/>
          </p:cNvSpPr>
          <p:nvPr/>
        </p:nvSpPr>
        <p:spPr bwMode="auto">
          <a:xfrm>
            <a:off x="82042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sldNum="0" hdr="0" ftr="0" dt="0"/>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2pPr>
      <a:lvl3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3pPr>
      <a:lvl4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4pPr>
      <a:lvl5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5pPr>
      <a:lvl6pPr marL="4572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6pPr>
      <a:lvl7pPr marL="9144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7pPr>
      <a:lvl8pPr marL="13716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8pPr>
      <a:lvl9pPr marL="18288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400" b="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400" b="1">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2530" name="页脚占位符 22529"/>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200">
                <a:latin typeface="Arial" panose="020B0604020202020204" pitchFamily="34" charset="0"/>
              </a:defRPr>
            </a:lvl1pPr>
          </a:lstStyle>
          <a:p>
            <a:pPr lvl="0"/>
            <a:endParaRPr lang="zh-CN" altLang="en-US" dirty="0"/>
          </a:p>
        </p:txBody>
      </p:sp>
      <p:sp>
        <p:nvSpPr>
          <p:cNvPr id="22531" name="灯片编号占位符 22530"/>
          <p:cNvSpPr>
            <a:spLocks noGrp="1"/>
          </p:cNvSpPr>
          <p:nvPr>
            <p:ph type="sldNum" sz="quarter" idx="4"/>
          </p:nvPr>
        </p:nvSpPr>
        <p:spPr>
          <a:xfrm>
            <a:off x="6553200" y="6248400"/>
            <a:ext cx="2133600" cy="457200"/>
          </a:xfrm>
          <a:prstGeom prst="rect">
            <a:avLst/>
          </a:prstGeom>
          <a:noFill/>
          <a:ln w="9525">
            <a:noFill/>
          </a:ln>
        </p:spPr>
        <p:txBody>
          <a:bodyPr anchor="b"/>
          <a:lstStyle>
            <a:lvl1pPr algn="r">
              <a:defRPr sz="1200">
                <a:latin typeface="Arial Black" panose="020B0A04020102020204" pitchFamily="34" charset="0"/>
              </a:defRPr>
            </a:lvl1pPr>
          </a:lstStyle>
          <a:p>
            <a:pPr lvl="0"/>
            <a:fld id="{9A0DB2DC-4C9A-4742-B13C-FB6460FD3503}" type="slidenum">
              <a:rPr lang="zh-CN" altLang="en-US" dirty="0"/>
            </a:fld>
            <a:endParaRPr lang="zh-CN" altLang="en-US" dirty="0">
              <a:latin typeface="Times New Roman" panose="02020603050405020304" pitchFamily="18" charset="0"/>
            </a:endParaRPr>
          </a:p>
        </p:txBody>
      </p:sp>
      <p:grpSp>
        <p:nvGrpSpPr>
          <p:cNvPr id="22532" name="组合 22531"/>
          <p:cNvGrpSpPr/>
          <p:nvPr/>
        </p:nvGrpSpPr>
        <p:grpSpPr>
          <a:xfrm>
            <a:off x="0" y="0"/>
            <a:ext cx="9144000" cy="546100"/>
            <a:chOff x="0" y="0"/>
            <a:chExt cx="5760" cy="344"/>
          </a:xfrm>
        </p:grpSpPr>
        <p:sp>
          <p:nvSpPr>
            <p:cNvPr id="22533" name="矩形 22532"/>
            <p:cNvSpPr/>
            <p:nvPr/>
          </p:nvSpPr>
          <p:spPr>
            <a:xfrm>
              <a:off x="0" y="0"/>
              <a:ext cx="180" cy="336"/>
            </a:xfrm>
            <a:prstGeom prst="rect">
              <a:avLst/>
            </a:prstGeom>
            <a:gradFill rotWithShape="0">
              <a:gsLst>
                <a:gs pos="0">
                  <a:schemeClr val="folHlink"/>
                </a:gs>
                <a:gs pos="100000">
                  <a:schemeClr val="bg1"/>
                </a:gs>
              </a:gsLst>
              <a:lin ang="0" scaled="1"/>
              <a:tileRect/>
            </a:gradFill>
            <a:ln w="9525">
              <a:noFill/>
            </a:ln>
          </p:spPr>
          <p:txBody>
            <a:bodyPr wrap="none" anchor="ctr"/>
            <a:p>
              <a:pPr lvl="0" algn="ctr"/>
              <a:endParaRPr sz="2400" dirty="0">
                <a:latin typeface="Times New Roman" panose="02020603050405020304" pitchFamily="18" charset="0"/>
              </a:endParaRPr>
            </a:p>
          </p:txBody>
        </p:sp>
        <p:sp>
          <p:nvSpPr>
            <p:cNvPr id="22534" name="矩形 22533"/>
            <p:cNvSpPr/>
            <p:nvPr/>
          </p:nvSpPr>
          <p:spPr>
            <a:xfrm>
              <a:off x="260" y="85"/>
              <a:ext cx="5500" cy="173"/>
            </a:xfrm>
            <a:prstGeom prst="rect">
              <a:avLst/>
            </a:prstGeom>
            <a:gradFill rotWithShape="0">
              <a:gsLst>
                <a:gs pos="0">
                  <a:schemeClr val="bg2"/>
                </a:gs>
                <a:gs pos="100000">
                  <a:schemeClr val="bg1"/>
                </a:gs>
              </a:gsLst>
              <a:lin ang="0" scaled="1"/>
              <a:tileRect/>
            </a:gradFill>
            <a:ln w="9525">
              <a:noFill/>
            </a:ln>
          </p:spPr>
          <p:txBody>
            <a:bodyPr/>
            <a:p>
              <a:pPr lvl="0"/>
              <a:endParaRPr sz="2400" dirty="0">
                <a:latin typeface="Times New Roman" panose="02020603050405020304" pitchFamily="18" charset="0"/>
              </a:endParaRPr>
            </a:p>
          </p:txBody>
        </p:sp>
        <p:sp>
          <p:nvSpPr>
            <p:cNvPr id="22535" name="矩形 22534"/>
            <p:cNvSpPr/>
            <p:nvPr/>
          </p:nvSpPr>
          <p:spPr>
            <a:xfrm>
              <a:off x="258" y="85"/>
              <a:ext cx="87" cy="89"/>
            </a:xfrm>
            <a:prstGeom prst="rect">
              <a:avLst/>
            </a:prstGeom>
            <a:solidFill>
              <a:schemeClr val="folHlink"/>
            </a:solidFill>
            <a:ln w="9525">
              <a:noFill/>
            </a:ln>
          </p:spPr>
          <p:txBody>
            <a:bodyPr/>
            <a:p>
              <a:pPr lvl="0"/>
              <a:endParaRPr sz="1800" dirty="0">
                <a:solidFill>
                  <a:schemeClr val="hlink"/>
                </a:solidFill>
                <a:latin typeface="Arial" panose="020B0604020202020204" pitchFamily="34" charset="0"/>
              </a:endParaRPr>
            </a:p>
          </p:txBody>
        </p:sp>
        <p:sp>
          <p:nvSpPr>
            <p:cNvPr id="22536" name="矩形 22535"/>
            <p:cNvSpPr/>
            <p:nvPr/>
          </p:nvSpPr>
          <p:spPr>
            <a:xfrm>
              <a:off x="345" y="0"/>
              <a:ext cx="88" cy="87"/>
            </a:xfrm>
            <a:prstGeom prst="rect">
              <a:avLst/>
            </a:prstGeom>
            <a:solidFill>
              <a:schemeClr val="folHlink"/>
            </a:solidFill>
            <a:ln w="9525">
              <a:noFill/>
            </a:ln>
          </p:spPr>
          <p:txBody>
            <a:bodyPr/>
            <a:p>
              <a:pPr lvl="0"/>
              <a:endParaRPr sz="1800" dirty="0">
                <a:solidFill>
                  <a:schemeClr val="hlink"/>
                </a:solidFill>
                <a:latin typeface="Arial" panose="020B0604020202020204" pitchFamily="34" charset="0"/>
              </a:endParaRPr>
            </a:p>
          </p:txBody>
        </p:sp>
        <p:sp>
          <p:nvSpPr>
            <p:cNvPr id="22537" name="矩形 22536"/>
            <p:cNvSpPr/>
            <p:nvPr/>
          </p:nvSpPr>
          <p:spPr>
            <a:xfrm>
              <a:off x="345" y="85"/>
              <a:ext cx="88" cy="89"/>
            </a:xfrm>
            <a:prstGeom prst="rect">
              <a:avLst/>
            </a:prstGeom>
            <a:solidFill>
              <a:schemeClr val="accent2"/>
            </a:solidFill>
            <a:ln w="9525">
              <a:noFill/>
            </a:ln>
          </p:spPr>
          <p:txBody>
            <a:bodyPr/>
            <a:p>
              <a:pPr lvl="0"/>
              <a:endParaRPr sz="1800" dirty="0">
                <a:solidFill>
                  <a:schemeClr val="accent2"/>
                </a:solidFill>
                <a:latin typeface="Arial" panose="020B0604020202020204" pitchFamily="34" charset="0"/>
              </a:endParaRPr>
            </a:p>
          </p:txBody>
        </p:sp>
        <p:sp>
          <p:nvSpPr>
            <p:cNvPr id="22538" name="矩形 22537"/>
            <p:cNvSpPr/>
            <p:nvPr/>
          </p:nvSpPr>
          <p:spPr>
            <a:xfrm>
              <a:off x="173" y="173"/>
              <a:ext cx="86" cy="87"/>
            </a:xfrm>
            <a:prstGeom prst="rect">
              <a:avLst/>
            </a:prstGeom>
            <a:solidFill>
              <a:schemeClr val="folHlink"/>
            </a:solidFill>
            <a:ln w="9525">
              <a:noFill/>
            </a:ln>
          </p:spPr>
          <p:txBody>
            <a:bodyPr/>
            <a:p>
              <a:pPr lvl="0"/>
              <a:endParaRPr sz="1800" dirty="0">
                <a:solidFill>
                  <a:schemeClr val="hlink"/>
                </a:solidFill>
                <a:latin typeface="Arial" panose="020B0604020202020204" pitchFamily="34" charset="0"/>
              </a:endParaRPr>
            </a:p>
          </p:txBody>
        </p:sp>
        <p:sp>
          <p:nvSpPr>
            <p:cNvPr id="22539" name="矩形 22538"/>
            <p:cNvSpPr/>
            <p:nvPr/>
          </p:nvSpPr>
          <p:spPr>
            <a:xfrm>
              <a:off x="83" y="86"/>
              <a:ext cx="89" cy="87"/>
            </a:xfrm>
            <a:prstGeom prst="rect">
              <a:avLst/>
            </a:prstGeom>
            <a:solidFill>
              <a:schemeClr val="bg2"/>
            </a:solidFill>
            <a:ln w="9525">
              <a:noFill/>
            </a:ln>
          </p:spPr>
          <p:txBody>
            <a:bodyPr/>
            <a:p>
              <a:pPr lvl="0"/>
              <a:endParaRPr sz="2400" dirty="0">
                <a:latin typeface="Times New Roman" panose="02020603050405020304" pitchFamily="18" charset="0"/>
              </a:endParaRPr>
            </a:p>
          </p:txBody>
        </p:sp>
        <p:sp>
          <p:nvSpPr>
            <p:cNvPr id="22540" name="矩形 22539"/>
            <p:cNvSpPr/>
            <p:nvPr/>
          </p:nvSpPr>
          <p:spPr>
            <a:xfrm>
              <a:off x="258" y="171"/>
              <a:ext cx="87" cy="87"/>
            </a:xfrm>
            <a:prstGeom prst="rect">
              <a:avLst/>
            </a:prstGeom>
            <a:solidFill>
              <a:schemeClr val="accent2"/>
            </a:solidFill>
            <a:ln w="9525">
              <a:noFill/>
            </a:ln>
          </p:spPr>
          <p:txBody>
            <a:bodyPr/>
            <a:p>
              <a:pPr lvl="0"/>
              <a:endParaRPr sz="1800" dirty="0">
                <a:solidFill>
                  <a:schemeClr val="accent2"/>
                </a:solidFill>
                <a:latin typeface="Arial" panose="020B0604020202020204" pitchFamily="34" charset="0"/>
              </a:endParaRPr>
            </a:p>
          </p:txBody>
        </p:sp>
        <p:sp>
          <p:nvSpPr>
            <p:cNvPr id="22541" name="矩形 22540"/>
            <p:cNvSpPr/>
            <p:nvPr/>
          </p:nvSpPr>
          <p:spPr>
            <a:xfrm>
              <a:off x="173" y="258"/>
              <a:ext cx="86" cy="86"/>
            </a:xfrm>
            <a:prstGeom prst="rect">
              <a:avLst/>
            </a:prstGeom>
            <a:solidFill>
              <a:schemeClr val="accent2"/>
            </a:solidFill>
            <a:ln w="9525">
              <a:noFill/>
            </a:ln>
          </p:spPr>
          <p:txBody>
            <a:bodyPr/>
            <a:p>
              <a:pPr lvl="0"/>
              <a:endParaRPr sz="1800" dirty="0">
                <a:solidFill>
                  <a:schemeClr val="accent2"/>
                </a:solidFill>
                <a:latin typeface="Arial" panose="020B0604020202020204" pitchFamily="34" charset="0"/>
              </a:endParaRPr>
            </a:p>
          </p:txBody>
        </p:sp>
      </p:grpSp>
      <p:sp>
        <p:nvSpPr>
          <p:cNvPr id="22542" name="标题 22541"/>
          <p:cNvSpPr>
            <a:spLocks noGrp="1"/>
          </p:cNvSpPr>
          <p:nvPr>
            <p:ph type="title"/>
          </p:nvPr>
        </p:nvSpPr>
        <p:spPr>
          <a:xfrm>
            <a:off x="457200" y="457200"/>
            <a:ext cx="8229600" cy="1371600"/>
          </a:xfrm>
          <a:prstGeom prst="rect">
            <a:avLst/>
          </a:prstGeom>
          <a:noFill/>
          <a:ln w="9525">
            <a:noFill/>
          </a:ln>
        </p:spPr>
        <p:txBody>
          <a:bodyPr anchor="ctr"/>
          <a:p>
            <a:pPr lvl="0"/>
            <a:r>
              <a:rPr lang="zh-CN" altLang="en-US" dirty="0"/>
              <a:t>单击此处编辑母版标题样式</a:t>
            </a:r>
            <a:endParaRPr lang="zh-CN" altLang="en-US" dirty="0"/>
          </a:p>
        </p:txBody>
      </p:sp>
      <p:sp>
        <p:nvSpPr>
          <p:cNvPr id="22543" name="文本占位符 22542"/>
          <p:cNvSpPr>
            <a:spLocks noGrp="1"/>
          </p:cNvSpPr>
          <p:nvPr>
            <p:ph type="body" idx="1"/>
          </p:nvPr>
        </p:nvSpPr>
        <p:spPr>
          <a:xfrm>
            <a:off x="457200" y="1981200"/>
            <a:ext cx="8229600" cy="38862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2544" name="日期占位符 22543"/>
          <p:cNvSpPr>
            <a:spLocks noGrp="1"/>
          </p:cNvSpPr>
          <p:nvPr>
            <p:ph type="dt" sz="half" idx="2"/>
          </p:nvPr>
        </p:nvSpPr>
        <p:spPr>
          <a:xfrm>
            <a:off x="457200" y="6245225"/>
            <a:ext cx="2133600" cy="476250"/>
          </a:xfrm>
          <a:prstGeom prst="rect">
            <a:avLst/>
          </a:prstGeom>
          <a:noFill/>
          <a:ln w="9525">
            <a:noFill/>
          </a:ln>
        </p:spPr>
        <p:txBody>
          <a:bodyPr anchor="b"/>
          <a:lstStyle>
            <a:lvl1pPr>
              <a:defRPr sz="1200">
                <a:latin typeface="Arial" panose="020B0604020202020204" pitchFamily="34" charset="0"/>
              </a:defRPr>
            </a:lvl1pPr>
          </a:lstStyle>
          <a:p>
            <a:pPr lvl="0"/>
            <a:fld id="{BB962C8B-B14F-4D97-AF65-F5344CB8AC3E}" type="datetime1">
              <a:rPr lang="zh-CN" altLang="en-US" dirty="0"/>
            </a:fld>
            <a:endParaRPr lang="zh-CN" alt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Lst>
  <p:transition>
    <p:wipe/>
  </p:transition>
  <p:hf sldNum="0" hdr="0" ftr="0" dt="0"/>
  <p:txStyles>
    <p:title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7.xml"/><Relationship Id="rId2" Type="http://schemas.openxmlformats.org/officeDocument/2006/relationships/image" Target="../media/image1.e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image" Target="../media/image25.wmf"/><Relationship Id="rId7" Type="http://schemas.openxmlformats.org/officeDocument/2006/relationships/oleObject" Target="../embeddings/oleObject24.bin"/><Relationship Id="rId6" Type="http://schemas.openxmlformats.org/officeDocument/2006/relationships/image" Target="../media/image24.wmf"/><Relationship Id="rId5" Type="http://schemas.openxmlformats.org/officeDocument/2006/relationships/oleObject" Target="../embeddings/oleObject23.bin"/><Relationship Id="rId4" Type="http://schemas.openxmlformats.org/officeDocument/2006/relationships/image" Target="../media/image23.wmf"/><Relationship Id="rId3" Type="http://schemas.openxmlformats.org/officeDocument/2006/relationships/oleObject" Target="../embeddings/oleObject22.bin"/><Relationship Id="rId2" Type="http://schemas.openxmlformats.org/officeDocument/2006/relationships/image" Target="../media/image22.wmf"/><Relationship Id="rId11" Type="http://schemas.openxmlformats.org/officeDocument/2006/relationships/notesSlide" Target="../notesSlides/notesSlide5.xml"/><Relationship Id="rId10" Type="http://schemas.openxmlformats.org/officeDocument/2006/relationships/vmlDrawing" Target="../drawings/vmlDrawing8.vml"/><Relationship Id="rId1" Type="http://schemas.openxmlformats.org/officeDocument/2006/relationships/oleObject" Target="../embeddings/oleObject21.bin"/></Relationships>
</file>

<file path=ppt/slides/_rels/slide100.xml.rels><?xml version="1.0" encoding="UTF-8" standalone="yes"?>
<Relationships xmlns="http://schemas.openxmlformats.org/package/2006/relationships"><Relationship Id="rId4" Type="http://schemas.openxmlformats.org/officeDocument/2006/relationships/vmlDrawing" Target="../drawings/vmlDrawing92.vml"/><Relationship Id="rId3" Type="http://schemas.openxmlformats.org/officeDocument/2006/relationships/slideLayout" Target="../slideLayouts/slideLayout75.xml"/><Relationship Id="rId2" Type="http://schemas.openxmlformats.org/officeDocument/2006/relationships/image" Target="../media/image716.wmf"/><Relationship Id="rId1" Type="http://schemas.openxmlformats.org/officeDocument/2006/relationships/oleObject" Target="../embeddings/oleObject769.bin"/></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03.xml.rels><?xml version="1.0" encoding="UTF-8" standalone="yes"?>
<Relationships xmlns="http://schemas.openxmlformats.org/package/2006/relationships"><Relationship Id="rId8" Type="http://schemas.openxmlformats.org/officeDocument/2006/relationships/vmlDrawing" Target="../drawings/vmlDrawing93.vml"/><Relationship Id="rId7" Type="http://schemas.openxmlformats.org/officeDocument/2006/relationships/slideLayout" Target="../slideLayouts/slideLayout75.xml"/><Relationship Id="rId6" Type="http://schemas.openxmlformats.org/officeDocument/2006/relationships/image" Target="../media/image719.emf"/><Relationship Id="rId5" Type="http://schemas.openxmlformats.org/officeDocument/2006/relationships/oleObject" Target="../embeddings/oleObject772.bin"/><Relationship Id="rId4" Type="http://schemas.openxmlformats.org/officeDocument/2006/relationships/image" Target="../media/image718.emf"/><Relationship Id="rId3" Type="http://schemas.openxmlformats.org/officeDocument/2006/relationships/oleObject" Target="../embeddings/oleObject771.bin"/><Relationship Id="rId2" Type="http://schemas.openxmlformats.org/officeDocument/2006/relationships/image" Target="../media/image717.emf"/><Relationship Id="rId1" Type="http://schemas.openxmlformats.org/officeDocument/2006/relationships/oleObject" Target="../embeddings/oleObject770.bin"/></Relationships>
</file>

<file path=ppt/slides/_rels/slide104.xml.rels><?xml version="1.0" encoding="UTF-8" standalone="yes"?>
<Relationships xmlns="http://schemas.openxmlformats.org/package/2006/relationships"><Relationship Id="rId9" Type="http://schemas.openxmlformats.org/officeDocument/2006/relationships/oleObject" Target="../embeddings/oleObject777.bin"/><Relationship Id="rId8" Type="http://schemas.openxmlformats.org/officeDocument/2006/relationships/image" Target="../media/image723.wmf"/><Relationship Id="rId7" Type="http://schemas.openxmlformats.org/officeDocument/2006/relationships/oleObject" Target="../embeddings/oleObject776.bin"/><Relationship Id="rId6" Type="http://schemas.openxmlformats.org/officeDocument/2006/relationships/image" Target="../media/image722.wmf"/><Relationship Id="rId5" Type="http://schemas.openxmlformats.org/officeDocument/2006/relationships/oleObject" Target="../embeddings/oleObject775.bin"/><Relationship Id="rId4" Type="http://schemas.openxmlformats.org/officeDocument/2006/relationships/image" Target="../media/image721.wmf"/><Relationship Id="rId3" Type="http://schemas.openxmlformats.org/officeDocument/2006/relationships/oleObject" Target="../embeddings/oleObject774.bin"/><Relationship Id="rId2" Type="http://schemas.openxmlformats.org/officeDocument/2006/relationships/image" Target="../media/image720.wmf"/><Relationship Id="rId14" Type="http://schemas.openxmlformats.org/officeDocument/2006/relationships/vmlDrawing" Target="../drawings/vmlDrawing94.vml"/><Relationship Id="rId13" Type="http://schemas.openxmlformats.org/officeDocument/2006/relationships/slideLayout" Target="../slideLayouts/slideLayout70.xml"/><Relationship Id="rId12" Type="http://schemas.openxmlformats.org/officeDocument/2006/relationships/image" Target="../media/image725.wmf"/><Relationship Id="rId11" Type="http://schemas.openxmlformats.org/officeDocument/2006/relationships/oleObject" Target="../embeddings/oleObject778.bin"/><Relationship Id="rId10" Type="http://schemas.openxmlformats.org/officeDocument/2006/relationships/image" Target="../media/image724.wmf"/><Relationship Id="rId1" Type="http://schemas.openxmlformats.org/officeDocument/2006/relationships/oleObject" Target="../embeddings/oleObject773.bin"/></Relationships>
</file>

<file path=ppt/slides/_rels/slide105.xml.rels><?xml version="1.0" encoding="UTF-8" standalone="yes"?>
<Relationships xmlns="http://schemas.openxmlformats.org/package/2006/relationships"><Relationship Id="rId9" Type="http://schemas.openxmlformats.org/officeDocument/2006/relationships/oleObject" Target="../embeddings/oleObject783.bin"/><Relationship Id="rId8" Type="http://schemas.openxmlformats.org/officeDocument/2006/relationships/image" Target="../media/image729.wmf"/><Relationship Id="rId7" Type="http://schemas.openxmlformats.org/officeDocument/2006/relationships/oleObject" Target="../embeddings/oleObject782.bin"/><Relationship Id="rId6" Type="http://schemas.openxmlformats.org/officeDocument/2006/relationships/image" Target="../media/image728.wmf"/><Relationship Id="rId5" Type="http://schemas.openxmlformats.org/officeDocument/2006/relationships/oleObject" Target="../embeddings/oleObject781.bin"/><Relationship Id="rId4" Type="http://schemas.openxmlformats.org/officeDocument/2006/relationships/image" Target="../media/image727.wmf"/><Relationship Id="rId3" Type="http://schemas.openxmlformats.org/officeDocument/2006/relationships/oleObject" Target="../embeddings/oleObject780.bin"/><Relationship Id="rId2" Type="http://schemas.openxmlformats.org/officeDocument/2006/relationships/image" Target="../media/image726.wmf"/><Relationship Id="rId18" Type="http://schemas.openxmlformats.org/officeDocument/2006/relationships/vmlDrawing" Target="../drawings/vmlDrawing95.vml"/><Relationship Id="rId17" Type="http://schemas.openxmlformats.org/officeDocument/2006/relationships/slideLayout" Target="../slideLayouts/slideLayout70.xml"/><Relationship Id="rId16" Type="http://schemas.openxmlformats.org/officeDocument/2006/relationships/image" Target="../media/image733.wmf"/><Relationship Id="rId15" Type="http://schemas.openxmlformats.org/officeDocument/2006/relationships/oleObject" Target="../embeddings/oleObject786.bin"/><Relationship Id="rId14" Type="http://schemas.openxmlformats.org/officeDocument/2006/relationships/image" Target="../media/image732.wmf"/><Relationship Id="rId13" Type="http://schemas.openxmlformats.org/officeDocument/2006/relationships/oleObject" Target="../embeddings/oleObject785.bin"/><Relationship Id="rId12" Type="http://schemas.openxmlformats.org/officeDocument/2006/relationships/image" Target="../media/image731.wmf"/><Relationship Id="rId11" Type="http://schemas.openxmlformats.org/officeDocument/2006/relationships/oleObject" Target="../embeddings/oleObject784.bin"/><Relationship Id="rId10" Type="http://schemas.openxmlformats.org/officeDocument/2006/relationships/image" Target="../media/image730.wmf"/><Relationship Id="rId1" Type="http://schemas.openxmlformats.org/officeDocument/2006/relationships/oleObject" Target="../embeddings/oleObject779.bin"/></Relationships>
</file>

<file path=ppt/slides/_rels/slide106.xml.rels><?xml version="1.0" encoding="UTF-8" standalone="yes"?>
<Relationships xmlns="http://schemas.openxmlformats.org/package/2006/relationships"><Relationship Id="rId9" Type="http://schemas.openxmlformats.org/officeDocument/2006/relationships/oleObject" Target="../embeddings/oleObject792.bin"/><Relationship Id="rId8" Type="http://schemas.openxmlformats.org/officeDocument/2006/relationships/oleObject" Target="../embeddings/oleObject791.bin"/><Relationship Id="rId7" Type="http://schemas.openxmlformats.org/officeDocument/2006/relationships/oleObject" Target="../embeddings/oleObject790.bin"/><Relationship Id="rId6" Type="http://schemas.openxmlformats.org/officeDocument/2006/relationships/image" Target="../media/image599.wmf"/><Relationship Id="rId5" Type="http://schemas.openxmlformats.org/officeDocument/2006/relationships/oleObject" Target="../embeddings/oleObject789.bin"/><Relationship Id="rId4" Type="http://schemas.openxmlformats.org/officeDocument/2006/relationships/image" Target="../media/image598.wmf"/><Relationship Id="rId3" Type="http://schemas.openxmlformats.org/officeDocument/2006/relationships/oleObject" Target="../embeddings/oleObject788.bin"/><Relationship Id="rId24" Type="http://schemas.openxmlformats.org/officeDocument/2006/relationships/vmlDrawing" Target="../drawings/vmlDrawing96.vml"/><Relationship Id="rId23" Type="http://schemas.openxmlformats.org/officeDocument/2006/relationships/slideLayout" Target="../slideLayouts/slideLayout70.xml"/><Relationship Id="rId22" Type="http://schemas.openxmlformats.org/officeDocument/2006/relationships/image" Target="../media/image735.wmf"/><Relationship Id="rId21" Type="http://schemas.openxmlformats.org/officeDocument/2006/relationships/oleObject" Target="../embeddings/oleObject802.bin"/><Relationship Id="rId20" Type="http://schemas.openxmlformats.org/officeDocument/2006/relationships/oleObject" Target="../embeddings/oleObject801.bin"/><Relationship Id="rId2" Type="http://schemas.openxmlformats.org/officeDocument/2006/relationships/image" Target="../media/image734.wmf"/><Relationship Id="rId19" Type="http://schemas.openxmlformats.org/officeDocument/2006/relationships/oleObject" Target="../embeddings/oleObject800.bin"/><Relationship Id="rId18" Type="http://schemas.openxmlformats.org/officeDocument/2006/relationships/oleObject" Target="../embeddings/oleObject799.bin"/><Relationship Id="rId17" Type="http://schemas.openxmlformats.org/officeDocument/2006/relationships/oleObject" Target="../embeddings/oleObject798.bin"/><Relationship Id="rId16" Type="http://schemas.openxmlformats.org/officeDocument/2006/relationships/oleObject" Target="../embeddings/oleObject797.bin"/><Relationship Id="rId15" Type="http://schemas.openxmlformats.org/officeDocument/2006/relationships/oleObject" Target="../embeddings/oleObject796.bin"/><Relationship Id="rId14" Type="http://schemas.openxmlformats.org/officeDocument/2006/relationships/oleObject" Target="../embeddings/oleObject795.bin"/><Relationship Id="rId13" Type="http://schemas.openxmlformats.org/officeDocument/2006/relationships/image" Target="../media/image71.wmf"/><Relationship Id="rId12" Type="http://schemas.openxmlformats.org/officeDocument/2006/relationships/oleObject" Target="../embeddings/oleObject794.bin"/><Relationship Id="rId11" Type="http://schemas.openxmlformats.org/officeDocument/2006/relationships/image" Target="../media/image72.wmf"/><Relationship Id="rId10" Type="http://schemas.openxmlformats.org/officeDocument/2006/relationships/oleObject" Target="../embeddings/oleObject793.bin"/><Relationship Id="rId1" Type="http://schemas.openxmlformats.org/officeDocument/2006/relationships/oleObject" Target="../embeddings/oleObject787.bin"/></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08.xml.rels><?xml version="1.0" encoding="UTF-8" standalone="yes"?>
<Relationships xmlns="http://schemas.openxmlformats.org/package/2006/relationships"><Relationship Id="rId8" Type="http://schemas.openxmlformats.org/officeDocument/2006/relationships/vmlDrawing" Target="../drawings/vmlDrawing97.vml"/><Relationship Id="rId7" Type="http://schemas.openxmlformats.org/officeDocument/2006/relationships/slideLayout" Target="../slideLayouts/slideLayout75.xml"/><Relationship Id="rId6" Type="http://schemas.openxmlformats.org/officeDocument/2006/relationships/image" Target="../media/image738.wmf"/><Relationship Id="rId5" Type="http://schemas.openxmlformats.org/officeDocument/2006/relationships/oleObject" Target="../embeddings/oleObject805.bin"/><Relationship Id="rId4" Type="http://schemas.openxmlformats.org/officeDocument/2006/relationships/image" Target="../media/image737.wmf"/><Relationship Id="rId3" Type="http://schemas.openxmlformats.org/officeDocument/2006/relationships/oleObject" Target="../embeddings/oleObject804.bin"/><Relationship Id="rId2" Type="http://schemas.openxmlformats.org/officeDocument/2006/relationships/image" Target="../media/image736.wmf"/><Relationship Id="rId1" Type="http://schemas.openxmlformats.org/officeDocument/2006/relationships/oleObject" Target="../embeddings/oleObject803.bin"/></Relationships>
</file>

<file path=ppt/slides/_rels/slide109.xml.rels><?xml version="1.0" encoding="UTF-8" standalone="yes"?>
<Relationships xmlns="http://schemas.openxmlformats.org/package/2006/relationships"><Relationship Id="rId9" Type="http://schemas.openxmlformats.org/officeDocument/2006/relationships/oleObject" Target="../embeddings/oleObject810.bin"/><Relationship Id="rId8" Type="http://schemas.openxmlformats.org/officeDocument/2006/relationships/image" Target="../media/image742.wmf"/><Relationship Id="rId7" Type="http://schemas.openxmlformats.org/officeDocument/2006/relationships/oleObject" Target="../embeddings/oleObject809.bin"/><Relationship Id="rId6" Type="http://schemas.openxmlformats.org/officeDocument/2006/relationships/image" Target="../media/image741.wmf"/><Relationship Id="rId5" Type="http://schemas.openxmlformats.org/officeDocument/2006/relationships/oleObject" Target="../embeddings/oleObject808.bin"/><Relationship Id="rId4" Type="http://schemas.openxmlformats.org/officeDocument/2006/relationships/image" Target="../media/image740.wmf"/><Relationship Id="rId34" Type="http://schemas.openxmlformats.org/officeDocument/2006/relationships/vmlDrawing" Target="../drawings/vmlDrawing98.vml"/><Relationship Id="rId33" Type="http://schemas.openxmlformats.org/officeDocument/2006/relationships/slideLayout" Target="../slideLayouts/slideLayout70.xml"/><Relationship Id="rId32" Type="http://schemas.openxmlformats.org/officeDocument/2006/relationships/image" Target="../media/image754.wmf"/><Relationship Id="rId31" Type="http://schemas.openxmlformats.org/officeDocument/2006/relationships/oleObject" Target="../embeddings/oleObject821.bin"/><Relationship Id="rId30" Type="http://schemas.openxmlformats.org/officeDocument/2006/relationships/image" Target="../media/image753.wmf"/><Relationship Id="rId3" Type="http://schemas.openxmlformats.org/officeDocument/2006/relationships/oleObject" Target="../embeddings/oleObject807.bin"/><Relationship Id="rId29" Type="http://schemas.openxmlformats.org/officeDocument/2006/relationships/oleObject" Target="../embeddings/oleObject820.bin"/><Relationship Id="rId28" Type="http://schemas.openxmlformats.org/officeDocument/2006/relationships/image" Target="../media/image752.wmf"/><Relationship Id="rId27" Type="http://schemas.openxmlformats.org/officeDocument/2006/relationships/oleObject" Target="../embeddings/oleObject819.bin"/><Relationship Id="rId26" Type="http://schemas.openxmlformats.org/officeDocument/2006/relationships/image" Target="../media/image751.wmf"/><Relationship Id="rId25" Type="http://schemas.openxmlformats.org/officeDocument/2006/relationships/oleObject" Target="../embeddings/oleObject818.bin"/><Relationship Id="rId24" Type="http://schemas.openxmlformats.org/officeDocument/2006/relationships/image" Target="../media/image750.wmf"/><Relationship Id="rId23" Type="http://schemas.openxmlformats.org/officeDocument/2006/relationships/oleObject" Target="../embeddings/oleObject817.bin"/><Relationship Id="rId22" Type="http://schemas.openxmlformats.org/officeDocument/2006/relationships/image" Target="../media/image749.wmf"/><Relationship Id="rId21" Type="http://schemas.openxmlformats.org/officeDocument/2006/relationships/oleObject" Target="../embeddings/oleObject816.bin"/><Relationship Id="rId20" Type="http://schemas.openxmlformats.org/officeDocument/2006/relationships/image" Target="../media/image748.wmf"/><Relationship Id="rId2" Type="http://schemas.openxmlformats.org/officeDocument/2006/relationships/image" Target="../media/image739.wmf"/><Relationship Id="rId19" Type="http://schemas.openxmlformats.org/officeDocument/2006/relationships/oleObject" Target="../embeddings/oleObject815.bin"/><Relationship Id="rId18" Type="http://schemas.openxmlformats.org/officeDocument/2006/relationships/image" Target="../media/image747.wmf"/><Relationship Id="rId17" Type="http://schemas.openxmlformats.org/officeDocument/2006/relationships/oleObject" Target="../embeddings/oleObject814.bin"/><Relationship Id="rId16" Type="http://schemas.openxmlformats.org/officeDocument/2006/relationships/image" Target="../media/image746.wmf"/><Relationship Id="rId15" Type="http://schemas.openxmlformats.org/officeDocument/2006/relationships/oleObject" Target="../embeddings/oleObject813.bin"/><Relationship Id="rId14" Type="http://schemas.openxmlformats.org/officeDocument/2006/relationships/image" Target="../media/image745.wmf"/><Relationship Id="rId13" Type="http://schemas.openxmlformats.org/officeDocument/2006/relationships/oleObject" Target="../embeddings/oleObject812.bin"/><Relationship Id="rId12" Type="http://schemas.openxmlformats.org/officeDocument/2006/relationships/image" Target="../media/image744.wmf"/><Relationship Id="rId11" Type="http://schemas.openxmlformats.org/officeDocument/2006/relationships/oleObject" Target="../embeddings/oleObject811.bin"/><Relationship Id="rId10" Type="http://schemas.openxmlformats.org/officeDocument/2006/relationships/image" Target="../media/image743.wmf"/><Relationship Id="rId1" Type="http://schemas.openxmlformats.org/officeDocument/2006/relationships/oleObject" Target="../embeddings/oleObject806.bin"/></Relationships>
</file>

<file path=ppt/slides/_rels/slide11.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17.xml"/><Relationship Id="rId4" Type="http://schemas.openxmlformats.org/officeDocument/2006/relationships/image" Target="../media/image27.emf"/><Relationship Id="rId3" Type="http://schemas.openxmlformats.org/officeDocument/2006/relationships/oleObject" Target="../embeddings/oleObject26.bin"/><Relationship Id="rId2" Type="http://schemas.openxmlformats.org/officeDocument/2006/relationships/image" Target="../media/image26.emf"/><Relationship Id="rId1" Type="http://schemas.openxmlformats.org/officeDocument/2006/relationships/oleObject" Target="../embeddings/oleObject25.bin"/></Relationships>
</file>

<file path=ppt/slides/_rels/slide110.xml.rels><?xml version="1.0" encoding="UTF-8" standalone="yes"?>
<Relationships xmlns="http://schemas.openxmlformats.org/package/2006/relationships"><Relationship Id="rId9" Type="http://schemas.openxmlformats.org/officeDocument/2006/relationships/oleObject" Target="../embeddings/oleObject826.bin"/><Relationship Id="rId8" Type="http://schemas.openxmlformats.org/officeDocument/2006/relationships/image" Target="../media/image758.wmf"/><Relationship Id="rId7" Type="http://schemas.openxmlformats.org/officeDocument/2006/relationships/oleObject" Target="../embeddings/oleObject825.bin"/><Relationship Id="rId6" Type="http://schemas.openxmlformats.org/officeDocument/2006/relationships/image" Target="../media/image757.wmf"/><Relationship Id="rId5" Type="http://schemas.openxmlformats.org/officeDocument/2006/relationships/oleObject" Target="../embeddings/oleObject824.bin"/><Relationship Id="rId49" Type="http://schemas.openxmlformats.org/officeDocument/2006/relationships/vmlDrawing" Target="../drawings/vmlDrawing99.vml"/><Relationship Id="rId48" Type="http://schemas.openxmlformats.org/officeDocument/2006/relationships/slideLayout" Target="../slideLayouts/slideLayout75.xml"/><Relationship Id="rId47" Type="http://schemas.openxmlformats.org/officeDocument/2006/relationships/image" Target="../media/image777.wmf"/><Relationship Id="rId46" Type="http://schemas.openxmlformats.org/officeDocument/2006/relationships/oleObject" Target="../embeddings/oleObject845.bin"/><Relationship Id="rId45" Type="http://schemas.openxmlformats.org/officeDocument/2006/relationships/image" Target="../media/image776.wmf"/><Relationship Id="rId44" Type="http://schemas.openxmlformats.org/officeDocument/2006/relationships/oleObject" Target="../embeddings/oleObject844.bin"/><Relationship Id="rId43" Type="http://schemas.openxmlformats.org/officeDocument/2006/relationships/image" Target="../media/image775.wmf"/><Relationship Id="rId42" Type="http://schemas.openxmlformats.org/officeDocument/2006/relationships/oleObject" Target="../embeddings/oleObject843.bin"/><Relationship Id="rId41" Type="http://schemas.openxmlformats.org/officeDocument/2006/relationships/image" Target="../media/image774.wmf"/><Relationship Id="rId40" Type="http://schemas.openxmlformats.org/officeDocument/2006/relationships/oleObject" Target="../embeddings/oleObject842.bin"/><Relationship Id="rId4" Type="http://schemas.openxmlformats.org/officeDocument/2006/relationships/image" Target="../media/image756.wmf"/><Relationship Id="rId39" Type="http://schemas.openxmlformats.org/officeDocument/2006/relationships/image" Target="../media/image773.wmf"/><Relationship Id="rId38" Type="http://schemas.openxmlformats.org/officeDocument/2006/relationships/oleObject" Target="../embeddings/oleObject841.bin"/><Relationship Id="rId37" Type="http://schemas.openxmlformats.org/officeDocument/2006/relationships/image" Target="../media/image772.wmf"/><Relationship Id="rId36" Type="http://schemas.openxmlformats.org/officeDocument/2006/relationships/oleObject" Target="../embeddings/oleObject840.bin"/><Relationship Id="rId35" Type="http://schemas.openxmlformats.org/officeDocument/2006/relationships/image" Target="../media/image771.wmf"/><Relationship Id="rId34" Type="http://schemas.openxmlformats.org/officeDocument/2006/relationships/oleObject" Target="../embeddings/oleObject839.bin"/><Relationship Id="rId33" Type="http://schemas.openxmlformats.org/officeDocument/2006/relationships/image" Target="../media/image770.wmf"/><Relationship Id="rId32" Type="http://schemas.openxmlformats.org/officeDocument/2006/relationships/oleObject" Target="../embeddings/oleObject838.bin"/><Relationship Id="rId31" Type="http://schemas.openxmlformats.org/officeDocument/2006/relationships/oleObject" Target="../embeddings/oleObject837.bin"/><Relationship Id="rId30" Type="http://schemas.openxmlformats.org/officeDocument/2006/relationships/image" Target="../media/image769.wmf"/><Relationship Id="rId3" Type="http://schemas.openxmlformats.org/officeDocument/2006/relationships/oleObject" Target="../embeddings/oleObject823.bin"/><Relationship Id="rId29" Type="http://schemas.openxmlformats.org/officeDocument/2006/relationships/oleObject" Target="../embeddings/oleObject836.bin"/><Relationship Id="rId28" Type="http://schemas.openxmlformats.org/officeDocument/2006/relationships/image" Target="../media/image768.wmf"/><Relationship Id="rId27" Type="http://schemas.openxmlformats.org/officeDocument/2006/relationships/oleObject" Target="../embeddings/oleObject835.bin"/><Relationship Id="rId26" Type="http://schemas.openxmlformats.org/officeDocument/2006/relationships/image" Target="../media/image767.wmf"/><Relationship Id="rId25" Type="http://schemas.openxmlformats.org/officeDocument/2006/relationships/oleObject" Target="../embeddings/oleObject834.bin"/><Relationship Id="rId24" Type="http://schemas.openxmlformats.org/officeDocument/2006/relationships/image" Target="../media/image766.wmf"/><Relationship Id="rId23" Type="http://schemas.openxmlformats.org/officeDocument/2006/relationships/oleObject" Target="../embeddings/oleObject833.bin"/><Relationship Id="rId22" Type="http://schemas.openxmlformats.org/officeDocument/2006/relationships/image" Target="../media/image765.wmf"/><Relationship Id="rId21" Type="http://schemas.openxmlformats.org/officeDocument/2006/relationships/oleObject" Target="../embeddings/oleObject832.bin"/><Relationship Id="rId20" Type="http://schemas.openxmlformats.org/officeDocument/2006/relationships/image" Target="../media/image764.wmf"/><Relationship Id="rId2" Type="http://schemas.openxmlformats.org/officeDocument/2006/relationships/image" Target="../media/image755.wmf"/><Relationship Id="rId19" Type="http://schemas.openxmlformats.org/officeDocument/2006/relationships/oleObject" Target="../embeddings/oleObject831.bin"/><Relationship Id="rId18" Type="http://schemas.openxmlformats.org/officeDocument/2006/relationships/image" Target="../media/image763.wmf"/><Relationship Id="rId17" Type="http://schemas.openxmlformats.org/officeDocument/2006/relationships/oleObject" Target="../embeddings/oleObject830.bin"/><Relationship Id="rId16" Type="http://schemas.openxmlformats.org/officeDocument/2006/relationships/image" Target="../media/image762.wmf"/><Relationship Id="rId15" Type="http://schemas.openxmlformats.org/officeDocument/2006/relationships/oleObject" Target="../embeddings/oleObject829.bin"/><Relationship Id="rId14" Type="http://schemas.openxmlformats.org/officeDocument/2006/relationships/image" Target="../media/image761.wmf"/><Relationship Id="rId13" Type="http://schemas.openxmlformats.org/officeDocument/2006/relationships/oleObject" Target="../embeddings/oleObject828.bin"/><Relationship Id="rId12" Type="http://schemas.openxmlformats.org/officeDocument/2006/relationships/image" Target="../media/image760.wmf"/><Relationship Id="rId11" Type="http://schemas.openxmlformats.org/officeDocument/2006/relationships/oleObject" Target="../embeddings/oleObject827.bin"/><Relationship Id="rId10" Type="http://schemas.openxmlformats.org/officeDocument/2006/relationships/image" Target="../media/image759.wmf"/><Relationship Id="rId1" Type="http://schemas.openxmlformats.org/officeDocument/2006/relationships/oleObject" Target="../embeddings/oleObject822.bin"/></Relationships>
</file>

<file path=ppt/slides/_rels/slide111.xml.rels><?xml version="1.0" encoding="UTF-8" standalone="yes"?>
<Relationships xmlns="http://schemas.openxmlformats.org/package/2006/relationships"><Relationship Id="rId4" Type="http://schemas.openxmlformats.org/officeDocument/2006/relationships/vmlDrawing" Target="../drawings/vmlDrawing100.vml"/><Relationship Id="rId3" Type="http://schemas.openxmlformats.org/officeDocument/2006/relationships/slideLayout" Target="../slideLayouts/slideLayout75.xml"/><Relationship Id="rId2" Type="http://schemas.openxmlformats.org/officeDocument/2006/relationships/image" Target="../media/image778.wmf"/><Relationship Id="rId1" Type="http://schemas.openxmlformats.org/officeDocument/2006/relationships/oleObject" Target="../embeddings/oleObject846.bin"/></Relationships>
</file>

<file path=ppt/slides/_rels/slide112.xml.rels><?xml version="1.0" encoding="UTF-8" standalone="yes"?>
<Relationships xmlns="http://schemas.openxmlformats.org/package/2006/relationships"><Relationship Id="rId9" Type="http://schemas.openxmlformats.org/officeDocument/2006/relationships/oleObject" Target="../embeddings/oleObject851.bin"/><Relationship Id="rId8" Type="http://schemas.openxmlformats.org/officeDocument/2006/relationships/image" Target="../media/image782.wmf"/><Relationship Id="rId7" Type="http://schemas.openxmlformats.org/officeDocument/2006/relationships/oleObject" Target="../embeddings/oleObject850.bin"/><Relationship Id="rId6" Type="http://schemas.openxmlformats.org/officeDocument/2006/relationships/image" Target="../media/image781.wmf"/><Relationship Id="rId5" Type="http://schemas.openxmlformats.org/officeDocument/2006/relationships/oleObject" Target="../embeddings/oleObject849.bin"/><Relationship Id="rId4" Type="http://schemas.openxmlformats.org/officeDocument/2006/relationships/image" Target="../media/image780.wmf"/><Relationship Id="rId3" Type="http://schemas.openxmlformats.org/officeDocument/2006/relationships/oleObject" Target="../embeddings/oleObject848.bin"/><Relationship Id="rId24" Type="http://schemas.openxmlformats.org/officeDocument/2006/relationships/vmlDrawing" Target="../drawings/vmlDrawing101.vml"/><Relationship Id="rId23" Type="http://schemas.openxmlformats.org/officeDocument/2006/relationships/slideLayout" Target="../slideLayouts/slideLayout74.xml"/><Relationship Id="rId22" Type="http://schemas.openxmlformats.org/officeDocument/2006/relationships/image" Target="../media/image789.wmf"/><Relationship Id="rId21" Type="http://schemas.openxmlformats.org/officeDocument/2006/relationships/oleObject" Target="../embeddings/oleObject857.bin"/><Relationship Id="rId20" Type="http://schemas.openxmlformats.org/officeDocument/2006/relationships/image" Target="../media/image788.wmf"/><Relationship Id="rId2" Type="http://schemas.openxmlformats.org/officeDocument/2006/relationships/image" Target="../media/image779.wmf"/><Relationship Id="rId19" Type="http://schemas.openxmlformats.org/officeDocument/2006/relationships/oleObject" Target="../embeddings/oleObject856.bin"/><Relationship Id="rId18" Type="http://schemas.openxmlformats.org/officeDocument/2006/relationships/image" Target="../media/image787.wmf"/><Relationship Id="rId17" Type="http://schemas.openxmlformats.org/officeDocument/2006/relationships/oleObject" Target="../embeddings/oleObject855.bin"/><Relationship Id="rId16" Type="http://schemas.openxmlformats.org/officeDocument/2006/relationships/image" Target="../media/image786.wmf"/><Relationship Id="rId15" Type="http://schemas.openxmlformats.org/officeDocument/2006/relationships/oleObject" Target="../embeddings/oleObject854.bin"/><Relationship Id="rId14" Type="http://schemas.openxmlformats.org/officeDocument/2006/relationships/image" Target="../media/image785.wmf"/><Relationship Id="rId13" Type="http://schemas.openxmlformats.org/officeDocument/2006/relationships/oleObject" Target="../embeddings/oleObject853.bin"/><Relationship Id="rId12" Type="http://schemas.openxmlformats.org/officeDocument/2006/relationships/image" Target="../media/image784.wmf"/><Relationship Id="rId11" Type="http://schemas.openxmlformats.org/officeDocument/2006/relationships/oleObject" Target="../embeddings/oleObject852.bin"/><Relationship Id="rId10" Type="http://schemas.openxmlformats.org/officeDocument/2006/relationships/image" Target="../media/image783.wmf"/><Relationship Id="rId1" Type="http://schemas.openxmlformats.org/officeDocument/2006/relationships/oleObject" Target="../embeddings/oleObject847.bin"/></Relationships>
</file>

<file path=ppt/slides/_rels/slide113.xml.rels><?xml version="1.0" encoding="UTF-8" standalone="yes"?>
<Relationships xmlns="http://schemas.openxmlformats.org/package/2006/relationships"><Relationship Id="rId9" Type="http://schemas.openxmlformats.org/officeDocument/2006/relationships/oleObject" Target="../embeddings/oleObject862.bin"/><Relationship Id="rId8" Type="http://schemas.openxmlformats.org/officeDocument/2006/relationships/image" Target="../media/image793.wmf"/><Relationship Id="rId7" Type="http://schemas.openxmlformats.org/officeDocument/2006/relationships/oleObject" Target="../embeddings/oleObject861.bin"/><Relationship Id="rId6" Type="http://schemas.openxmlformats.org/officeDocument/2006/relationships/image" Target="../media/image792.wmf"/><Relationship Id="rId5" Type="http://schemas.openxmlformats.org/officeDocument/2006/relationships/oleObject" Target="../embeddings/oleObject860.bin"/><Relationship Id="rId4" Type="http://schemas.openxmlformats.org/officeDocument/2006/relationships/image" Target="../media/image791.wmf"/><Relationship Id="rId3" Type="http://schemas.openxmlformats.org/officeDocument/2006/relationships/oleObject" Target="../embeddings/oleObject859.bin"/><Relationship Id="rId20" Type="http://schemas.openxmlformats.org/officeDocument/2006/relationships/vmlDrawing" Target="../drawings/vmlDrawing102.vml"/><Relationship Id="rId2" Type="http://schemas.openxmlformats.org/officeDocument/2006/relationships/image" Target="../media/image790.wmf"/><Relationship Id="rId19" Type="http://schemas.openxmlformats.org/officeDocument/2006/relationships/slideLayout" Target="../slideLayouts/slideLayout80.xml"/><Relationship Id="rId18" Type="http://schemas.openxmlformats.org/officeDocument/2006/relationships/image" Target="../media/image798.wmf"/><Relationship Id="rId17" Type="http://schemas.openxmlformats.org/officeDocument/2006/relationships/oleObject" Target="../embeddings/oleObject866.bin"/><Relationship Id="rId16" Type="http://schemas.openxmlformats.org/officeDocument/2006/relationships/image" Target="../media/image797.wmf"/><Relationship Id="rId15" Type="http://schemas.openxmlformats.org/officeDocument/2006/relationships/oleObject" Target="../embeddings/oleObject865.bin"/><Relationship Id="rId14" Type="http://schemas.openxmlformats.org/officeDocument/2006/relationships/image" Target="../media/image796.wmf"/><Relationship Id="rId13" Type="http://schemas.openxmlformats.org/officeDocument/2006/relationships/oleObject" Target="../embeddings/oleObject864.bin"/><Relationship Id="rId12" Type="http://schemas.openxmlformats.org/officeDocument/2006/relationships/image" Target="../media/image795.wmf"/><Relationship Id="rId11" Type="http://schemas.openxmlformats.org/officeDocument/2006/relationships/oleObject" Target="../embeddings/oleObject863.bin"/><Relationship Id="rId10" Type="http://schemas.openxmlformats.org/officeDocument/2006/relationships/image" Target="../media/image794.wmf"/><Relationship Id="rId1" Type="http://schemas.openxmlformats.org/officeDocument/2006/relationships/oleObject" Target="../embeddings/oleObject858.bin"/></Relationships>
</file>

<file path=ppt/slides/_rels/slide114.xml.rels><?xml version="1.0" encoding="UTF-8" standalone="yes"?>
<Relationships xmlns="http://schemas.openxmlformats.org/package/2006/relationships"><Relationship Id="rId9" Type="http://schemas.openxmlformats.org/officeDocument/2006/relationships/oleObject" Target="../embeddings/oleObject871.bin"/><Relationship Id="rId8" Type="http://schemas.openxmlformats.org/officeDocument/2006/relationships/image" Target="../media/image802.wmf"/><Relationship Id="rId7" Type="http://schemas.openxmlformats.org/officeDocument/2006/relationships/oleObject" Target="../embeddings/oleObject870.bin"/><Relationship Id="rId6" Type="http://schemas.openxmlformats.org/officeDocument/2006/relationships/image" Target="../media/image801.wmf"/><Relationship Id="rId5" Type="http://schemas.openxmlformats.org/officeDocument/2006/relationships/oleObject" Target="../embeddings/oleObject869.bin"/><Relationship Id="rId4" Type="http://schemas.openxmlformats.org/officeDocument/2006/relationships/image" Target="../media/image800.wmf"/><Relationship Id="rId3" Type="http://schemas.openxmlformats.org/officeDocument/2006/relationships/oleObject" Target="../embeddings/oleObject868.bin"/><Relationship Id="rId2" Type="http://schemas.openxmlformats.org/officeDocument/2006/relationships/image" Target="../media/image799.wmf"/><Relationship Id="rId16" Type="http://schemas.openxmlformats.org/officeDocument/2006/relationships/vmlDrawing" Target="../drawings/vmlDrawing103.vml"/><Relationship Id="rId15" Type="http://schemas.openxmlformats.org/officeDocument/2006/relationships/slideLayout" Target="../slideLayouts/slideLayout80.xml"/><Relationship Id="rId14" Type="http://schemas.openxmlformats.org/officeDocument/2006/relationships/image" Target="../media/image805.wmf"/><Relationship Id="rId13" Type="http://schemas.openxmlformats.org/officeDocument/2006/relationships/oleObject" Target="../embeddings/oleObject873.bin"/><Relationship Id="rId12" Type="http://schemas.openxmlformats.org/officeDocument/2006/relationships/image" Target="../media/image804.wmf"/><Relationship Id="rId11" Type="http://schemas.openxmlformats.org/officeDocument/2006/relationships/oleObject" Target="../embeddings/oleObject872.bin"/><Relationship Id="rId10" Type="http://schemas.openxmlformats.org/officeDocument/2006/relationships/image" Target="../media/image803.wmf"/><Relationship Id="rId1" Type="http://schemas.openxmlformats.org/officeDocument/2006/relationships/oleObject" Target="../embeddings/oleObject867.bin"/></Relationships>
</file>

<file path=ppt/slides/_rels/slide115.xml.rels><?xml version="1.0" encoding="UTF-8" standalone="yes"?>
<Relationships xmlns="http://schemas.openxmlformats.org/package/2006/relationships"><Relationship Id="rId9" Type="http://schemas.openxmlformats.org/officeDocument/2006/relationships/oleObject" Target="../embeddings/oleObject878.bin"/><Relationship Id="rId8" Type="http://schemas.openxmlformats.org/officeDocument/2006/relationships/image" Target="../media/image809.wmf"/><Relationship Id="rId7" Type="http://schemas.openxmlformats.org/officeDocument/2006/relationships/oleObject" Target="../embeddings/oleObject877.bin"/><Relationship Id="rId6" Type="http://schemas.openxmlformats.org/officeDocument/2006/relationships/image" Target="../media/image808.wmf"/><Relationship Id="rId5" Type="http://schemas.openxmlformats.org/officeDocument/2006/relationships/oleObject" Target="../embeddings/oleObject876.bin"/><Relationship Id="rId4" Type="http://schemas.openxmlformats.org/officeDocument/2006/relationships/image" Target="../media/image807.wmf"/><Relationship Id="rId3" Type="http://schemas.openxmlformats.org/officeDocument/2006/relationships/oleObject" Target="../embeddings/oleObject875.bin"/><Relationship Id="rId28" Type="http://schemas.openxmlformats.org/officeDocument/2006/relationships/vmlDrawing" Target="../drawings/vmlDrawing104.vml"/><Relationship Id="rId27" Type="http://schemas.openxmlformats.org/officeDocument/2006/relationships/slideLayout" Target="../slideLayouts/slideLayout70.xml"/><Relationship Id="rId26" Type="http://schemas.openxmlformats.org/officeDocument/2006/relationships/image" Target="../media/image818.wmf"/><Relationship Id="rId25" Type="http://schemas.openxmlformats.org/officeDocument/2006/relationships/oleObject" Target="../embeddings/oleObject886.bin"/><Relationship Id="rId24" Type="http://schemas.openxmlformats.org/officeDocument/2006/relationships/image" Target="../media/image817.wmf"/><Relationship Id="rId23" Type="http://schemas.openxmlformats.org/officeDocument/2006/relationships/oleObject" Target="../embeddings/oleObject885.bin"/><Relationship Id="rId22" Type="http://schemas.openxmlformats.org/officeDocument/2006/relationships/image" Target="../media/image816.wmf"/><Relationship Id="rId21" Type="http://schemas.openxmlformats.org/officeDocument/2006/relationships/oleObject" Target="../embeddings/oleObject884.bin"/><Relationship Id="rId20" Type="http://schemas.openxmlformats.org/officeDocument/2006/relationships/image" Target="../media/image815.wmf"/><Relationship Id="rId2" Type="http://schemas.openxmlformats.org/officeDocument/2006/relationships/image" Target="../media/image806.wmf"/><Relationship Id="rId19" Type="http://schemas.openxmlformats.org/officeDocument/2006/relationships/oleObject" Target="../embeddings/oleObject883.bin"/><Relationship Id="rId18" Type="http://schemas.openxmlformats.org/officeDocument/2006/relationships/image" Target="../media/image814.wmf"/><Relationship Id="rId17" Type="http://schemas.openxmlformats.org/officeDocument/2006/relationships/oleObject" Target="../embeddings/oleObject882.bin"/><Relationship Id="rId16" Type="http://schemas.openxmlformats.org/officeDocument/2006/relationships/image" Target="../media/image813.wmf"/><Relationship Id="rId15" Type="http://schemas.openxmlformats.org/officeDocument/2006/relationships/oleObject" Target="../embeddings/oleObject881.bin"/><Relationship Id="rId14" Type="http://schemas.openxmlformats.org/officeDocument/2006/relationships/image" Target="../media/image812.wmf"/><Relationship Id="rId13" Type="http://schemas.openxmlformats.org/officeDocument/2006/relationships/oleObject" Target="../embeddings/oleObject880.bin"/><Relationship Id="rId12" Type="http://schemas.openxmlformats.org/officeDocument/2006/relationships/image" Target="../media/image811.wmf"/><Relationship Id="rId11" Type="http://schemas.openxmlformats.org/officeDocument/2006/relationships/oleObject" Target="../embeddings/oleObject879.bin"/><Relationship Id="rId10" Type="http://schemas.openxmlformats.org/officeDocument/2006/relationships/image" Target="../media/image810.wmf"/><Relationship Id="rId1" Type="http://schemas.openxmlformats.org/officeDocument/2006/relationships/oleObject" Target="../embeddings/oleObject874.bin"/></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17.xml.rels><?xml version="1.0" encoding="UTF-8" standalone="yes"?>
<Relationships xmlns="http://schemas.openxmlformats.org/package/2006/relationships"><Relationship Id="rId9" Type="http://schemas.openxmlformats.org/officeDocument/2006/relationships/oleObject" Target="../embeddings/oleObject891.bin"/><Relationship Id="rId8" Type="http://schemas.openxmlformats.org/officeDocument/2006/relationships/image" Target="../media/image822.wmf"/><Relationship Id="rId7" Type="http://schemas.openxmlformats.org/officeDocument/2006/relationships/oleObject" Target="../embeddings/oleObject890.bin"/><Relationship Id="rId6" Type="http://schemas.openxmlformats.org/officeDocument/2006/relationships/image" Target="../media/image821.wmf"/><Relationship Id="rId5" Type="http://schemas.openxmlformats.org/officeDocument/2006/relationships/oleObject" Target="../embeddings/oleObject889.bin"/><Relationship Id="rId44" Type="http://schemas.openxmlformats.org/officeDocument/2006/relationships/vmlDrawing" Target="../drawings/vmlDrawing105.vml"/><Relationship Id="rId43" Type="http://schemas.openxmlformats.org/officeDocument/2006/relationships/slideLayout" Target="../slideLayouts/slideLayout74.xml"/><Relationship Id="rId42" Type="http://schemas.openxmlformats.org/officeDocument/2006/relationships/oleObject" Target="../embeddings/oleObject908.bin"/><Relationship Id="rId41" Type="http://schemas.openxmlformats.org/officeDocument/2006/relationships/image" Target="../media/image838.wmf"/><Relationship Id="rId40" Type="http://schemas.openxmlformats.org/officeDocument/2006/relationships/oleObject" Target="../embeddings/oleObject907.bin"/><Relationship Id="rId4" Type="http://schemas.openxmlformats.org/officeDocument/2006/relationships/image" Target="../media/image820.wmf"/><Relationship Id="rId39" Type="http://schemas.openxmlformats.org/officeDocument/2006/relationships/image" Target="../media/image837.wmf"/><Relationship Id="rId38" Type="http://schemas.openxmlformats.org/officeDocument/2006/relationships/oleObject" Target="../embeddings/oleObject906.bin"/><Relationship Id="rId37" Type="http://schemas.openxmlformats.org/officeDocument/2006/relationships/image" Target="../media/image836.wmf"/><Relationship Id="rId36" Type="http://schemas.openxmlformats.org/officeDocument/2006/relationships/oleObject" Target="../embeddings/oleObject905.bin"/><Relationship Id="rId35" Type="http://schemas.openxmlformats.org/officeDocument/2006/relationships/image" Target="../media/image835.wmf"/><Relationship Id="rId34" Type="http://schemas.openxmlformats.org/officeDocument/2006/relationships/oleObject" Target="../embeddings/oleObject904.bin"/><Relationship Id="rId33" Type="http://schemas.openxmlformats.org/officeDocument/2006/relationships/image" Target="../media/image834.wmf"/><Relationship Id="rId32" Type="http://schemas.openxmlformats.org/officeDocument/2006/relationships/oleObject" Target="../embeddings/oleObject903.bin"/><Relationship Id="rId31" Type="http://schemas.openxmlformats.org/officeDocument/2006/relationships/image" Target="../media/image833.wmf"/><Relationship Id="rId30" Type="http://schemas.openxmlformats.org/officeDocument/2006/relationships/oleObject" Target="../embeddings/oleObject902.bin"/><Relationship Id="rId3" Type="http://schemas.openxmlformats.org/officeDocument/2006/relationships/oleObject" Target="../embeddings/oleObject888.bin"/><Relationship Id="rId29" Type="http://schemas.openxmlformats.org/officeDocument/2006/relationships/oleObject" Target="../embeddings/oleObject901.bin"/><Relationship Id="rId28" Type="http://schemas.openxmlformats.org/officeDocument/2006/relationships/image" Target="../media/image832.wmf"/><Relationship Id="rId27" Type="http://schemas.openxmlformats.org/officeDocument/2006/relationships/oleObject" Target="../embeddings/oleObject900.bin"/><Relationship Id="rId26" Type="http://schemas.openxmlformats.org/officeDocument/2006/relationships/image" Target="../media/image831.wmf"/><Relationship Id="rId25" Type="http://schemas.openxmlformats.org/officeDocument/2006/relationships/oleObject" Target="../embeddings/oleObject899.bin"/><Relationship Id="rId24" Type="http://schemas.openxmlformats.org/officeDocument/2006/relationships/image" Target="../media/image830.wmf"/><Relationship Id="rId23" Type="http://schemas.openxmlformats.org/officeDocument/2006/relationships/oleObject" Target="../embeddings/oleObject898.bin"/><Relationship Id="rId22" Type="http://schemas.openxmlformats.org/officeDocument/2006/relationships/image" Target="../media/image829.wmf"/><Relationship Id="rId21" Type="http://schemas.openxmlformats.org/officeDocument/2006/relationships/oleObject" Target="../embeddings/oleObject897.bin"/><Relationship Id="rId20" Type="http://schemas.openxmlformats.org/officeDocument/2006/relationships/image" Target="../media/image828.wmf"/><Relationship Id="rId2" Type="http://schemas.openxmlformats.org/officeDocument/2006/relationships/image" Target="../media/image819.wmf"/><Relationship Id="rId19" Type="http://schemas.openxmlformats.org/officeDocument/2006/relationships/oleObject" Target="../embeddings/oleObject896.bin"/><Relationship Id="rId18" Type="http://schemas.openxmlformats.org/officeDocument/2006/relationships/image" Target="../media/image827.wmf"/><Relationship Id="rId17" Type="http://schemas.openxmlformats.org/officeDocument/2006/relationships/oleObject" Target="../embeddings/oleObject895.bin"/><Relationship Id="rId16" Type="http://schemas.openxmlformats.org/officeDocument/2006/relationships/image" Target="../media/image826.wmf"/><Relationship Id="rId15" Type="http://schemas.openxmlformats.org/officeDocument/2006/relationships/oleObject" Target="../embeddings/oleObject894.bin"/><Relationship Id="rId14" Type="http://schemas.openxmlformats.org/officeDocument/2006/relationships/image" Target="../media/image825.wmf"/><Relationship Id="rId13" Type="http://schemas.openxmlformats.org/officeDocument/2006/relationships/oleObject" Target="../embeddings/oleObject893.bin"/><Relationship Id="rId12" Type="http://schemas.openxmlformats.org/officeDocument/2006/relationships/image" Target="../media/image824.wmf"/><Relationship Id="rId11" Type="http://schemas.openxmlformats.org/officeDocument/2006/relationships/oleObject" Target="../embeddings/oleObject892.bin"/><Relationship Id="rId10" Type="http://schemas.openxmlformats.org/officeDocument/2006/relationships/image" Target="../media/image823.wmf"/><Relationship Id="rId1" Type="http://schemas.openxmlformats.org/officeDocument/2006/relationships/oleObject" Target="../embeddings/oleObject887.bin"/></Relationships>
</file>

<file path=ppt/slides/_rels/slide118.xml.rels><?xml version="1.0" encoding="UTF-8" standalone="yes"?>
<Relationships xmlns="http://schemas.openxmlformats.org/package/2006/relationships"><Relationship Id="rId9" Type="http://schemas.openxmlformats.org/officeDocument/2006/relationships/oleObject" Target="../embeddings/oleObject913.bin"/><Relationship Id="rId8" Type="http://schemas.openxmlformats.org/officeDocument/2006/relationships/image" Target="../media/image841.wmf"/><Relationship Id="rId7" Type="http://schemas.openxmlformats.org/officeDocument/2006/relationships/oleObject" Target="../embeddings/oleObject912.bin"/><Relationship Id="rId6" Type="http://schemas.openxmlformats.org/officeDocument/2006/relationships/image" Target="../media/image840.wmf"/><Relationship Id="rId5" Type="http://schemas.openxmlformats.org/officeDocument/2006/relationships/oleObject" Target="../embeddings/oleObject911.bin"/><Relationship Id="rId4" Type="http://schemas.openxmlformats.org/officeDocument/2006/relationships/image" Target="../media/image839.wmf"/><Relationship Id="rId33" Type="http://schemas.openxmlformats.org/officeDocument/2006/relationships/vmlDrawing" Target="../drawings/vmlDrawing106.vml"/><Relationship Id="rId32" Type="http://schemas.openxmlformats.org/officeDocument/2006/relationships/slideLayout" Target="../slideLayouts/slideLayout75.xml"/><Relationship Id="rId31" Type="http://schemas.openxmlformats.org/officeDocument/2006/relationships/image" Target="../media/image851.wmf"/><Relationship Id="rId30" Type="http://schemas.openxmlformats.org/officeDocument/2006/relationships/oleObject" Target="../embeddings/oleObject924.bin"/><Relationship Id="rId3" Type="http://schemas.openxmlformats.org/officeDocument/2006/relationships/oleObject" Target="../embeddings/oleObject910.bin"/><Relationship Id="rId29" Type="http://schemas.openxmlformats.org/officeDocument/2006/relationships/image" Target="../media/image850.wmf"/><Relationship Id="rId28" Type="http://schemas.openxmlformats.org/officeDocument/2006/relationships/oleObject" Target="../embeddings/oleObject923.bin"/><Relationship Id="rId27" Type="http://schemas.openxmlformats.org/officeDocument/2006/relationships/oleObject" Target="../embeddings/oleObject922.bin"/><Relationship Id="rId26" Type="http://schemas.openxmlformats.org/officeDocument/2006/relationships/image" Target="../media/image849.wmf"/><Relationship Id="rId25" Type="http://schemas.openxmlformats.org/officeDocument/2006/relationships/oleObject" Target="../embeddings/oleObject921.bin"/><Relationship Id="rId24" Type="http://schemas.openxmlformats.org/officeDocument/2006/relationships/image" Target="../media/image848.wmf"/><Relationship Id="rId23" Type="http://schemas.openxmlformats.org/officeDocument/2006/relationships/oleObject" Target="../embeddings/oleObject920.bin"/><Relationship Id="rId22" Type="http://schemas.openxmlformats.org/officeDocument/2006/relationships/image" Target="../media/image847.wmf"/><Relationship Id="rId21" Type="http://schemas.openxmlformats.org/officeDocument/2006/relationships/oleObject" Target="../embeddings/oleObject919.bin"/><Relationship Id="rId20" Type="http://schemas.openxmlformats.org/officeDocument/2006/relationships/image" Target="../media/image846.wmf"/><Relationship Id="rId2" Type="http://schemas.openxmlformats.org/officeDocument/2006/relationships/image" Target="../media/image820.wmf"/><Relationship Id="rId19" Type="http://schemas.openxmlformats.org/officeDocument/2006/relationships/oleObject" Target="../embeddings/oleObject918.bin"/><Relationship Id="rId18" Type="http://schemas.openxmlformats.org/officeDocument/2006/relationships/image" Target="../media/image845.wmf"/><Relationship Id="rId17" Type="http://schemas.openxmlformats.org/officeDocument/2006/relationships/oleObject" Target="../embeddings/oleObject917.bin"/><Relationship Id="rId16" Type="http://schemas.openxmlformats.org/officeDocument/2006/relationships/image" Target="../media/image844.wmf"/><Relationship Id="rId15" Type="http://schemas.openxmlformats.org/officeDocument/2006/relationships/oleObject" Target="../embeddings/oleObject916.bin"/><Relationship Id="rId14" Type="http://schemas.openxmlformats.org/officeDocument/2006/relationships/image" Target="../media/image843.wmf"/><Relationship Id="rId13" Type="http://schemas.openxmlformats.org/officeDocument/2006/relationships/oleObject" Target="../embeddings/oleObject915.bin"/><Relationship Id="rId12" Type="http://schemas.openxmlformats.org/officeDocument/2006/relationships/image" Target="../media/image825.wmf"/><Relationship Id="rId11" Type="http://schemas.openxmlformats.org/officeDocument/2006/relationships/oleObject" Target="../embeddings/oleObject914.bin"/><Relationship Id="rId10" Type="http://schemas.openxmlformats.org/officeDocument/2006/relationships/image" Target="../media/image842.wmf"/><Relationship Id="rId1" Type="http://schemas.openxmlformats.org/officeDocument/2006/relationships/oleObject" Target="../embeddings/oleObject909.bin"/></Relationships>
</file>

<file path=ppt/slides/_rels/slide119.xml.rels><?xml version="1.0" encoding="UTF-8" standalone="yes"?>
<Relationships xmlns="http://schemas.openxmlformats.org/package/2006/relationships"><Relationship Id="rId9" Type="http://schemas.openxmlformats.org/officeDocument/2006/relationships/oleObject" Target="../embeddings/oleObject929.bin"/><Relationship Id="rId8" Type="http://schemas.openxmlformats.org/officeDocument/2006/relationships/image" Target="../media/image855.wmf"/><Relationship Id="rId7" Type="http://schemas.openxmlformats.org/officeDocument/2006/relationships/oleObject" Target="../embeddings/oleObject928.bin"/><Relationship Id="rId6" Type="http://schemas.openxmlformats.org/officeDocument/2006/relationships/image" Target="../media/image854.wmf"/><Relationship Id="rId5" Type="http://schemas.openxmlformats.org/officeDocument/2006/relationships/oleObject" Target="../embeddings/oleObject927.bin"/><Relationship Id="rId4" Type="http://schemas.openxmlformats.org/officeDocument/2006/relationships/image" Target="../media/image853.wmf"/><Relationship Id="rId3" Type="http://schemas.openxmlformats.org/officeDocument/2006/relationships/oleObject" Target="../embeddings/oleObject926.bin"/><Relationship Id="rId28" Type="http://schemas.openxmlformats.org/officeDocument/2006/relationships/vmlDrawing" Target="../drawings/vmlDrawing107.vml"/><Relationship Id="rId27" Type="http://schemas.openxmlformats.org/officeDocument/2006/relationships/slideLayout" Target="../slideLayouts/slideLayout74.xml"/><Relationship Id="rId26" Type="http://schemas.openxmlformats.org/officeDocument/2006/relationships/oleObject" Target="../embeddings/oleObject938.bin"/><Relationship Id="rId25" Type="http://schemas.openxmlformats.org/officeDocument/2006/relationships/image" Target="../media/image863.wmf"/><Relationship Id="rId24" Type="http://schemas.openxmlformats.org/officeDocument/2006/relationships/oleObject" Target="../embeddings/oleObject937.bin"/><Relationship Id="rId23" Type="http://schemas.openxmlformats.org/officeDocument/2006/relationships/image" Target="../media/image862.wmf"/><Relationship Id="rId22" Type="http://schemas.openxmlformats.org/officeDocument/2006/relationships/oleObject" Target="../embeddings/oleObject936.bin"/><Relationship Id="rId21" Type="http://schemas.openxmlformats.org/officeDocument/2006/relationships/image" Target="../media/image861.wmf"/><Relationship Id="rId20" Type="http://schemas.openxmlformats.org/officeDocument/2006/relationships/oleObject" Target="../embeddings/oleObject935.bin"/><Relationship Id="rId2" Type="http://schemas.openxmlformats.org/officeDocument/2006/relationships/image" Target="../media/image852.wmf"/><Relationship Id="rId19" Type="http://schemas.openxmlformats.org/officeDocument/2006/relationships/image" Target="../media/image860.wmf"/><Relationship Id="rId18" Type="http://schemas.openxmlformats.org/officeDocument/2006/relationships/oleObject" Target="../embeddings/oleObject934.bin"/><Relationship Id="rId17" Type="http://schemas.openxmlformats.org/officeDocument/2006/relationships/image" Target="../media/image859.wmf"/><Relationship Id="rId16" Type="http://schemas.openxmlformats.org/officeDocument/2006/relationships/oleObject" Target="../embeddings/oleObject933.bin"/><Relationship Id="rId15" Type="http://schemas.openxmlformats.org/officeDocument/2006/relationships/oleObject" Target="../embeddings/oleObject932.bin"/><Relationship Id="rId14" Type="http://schemas.openxmlformats.org/officeDocument/2006/relationships/image" Target="../media/image858.wmf"/><Relationship Id="rId13" Type="http://schemas.openxmlformats.org/officeDocument/2006/relationships/oleObject" Target="../embeddings/oleObject931.bin"/><Relationship Id="rId12" Type="http://schemas.openxmlformats.org/officeDocument/2006/relationships/image" Target="../media/image857.wmf"/><Relationship Id="rId11" Type="http://schemas.openxmlformats.org/officeDocument/2006/relationships/oleObject" Target="../embeddings/oleObject930.bin"/><Relationship Id="rId10" Type="http://schemas.openxmlformats.org/officeDocument/2006/relationships/image" Target="../media/image856.wmf"/><Relationship Id="rId1" Type="http://schemas.openxmlformats.org/officeDocument/2006/relationships/oleObject" Target="../embeddings/oleObject925.bin"/></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17.xml"/><Relationship Id="rId4" Type="http://schemas.openxmlformats.org/officeDocument/2006/relationships/image" Target="../media/image29.emf"/><Relationship Id="rId3" Type="http://schemas.openxmlformats.org/officeDocument/2006/relationships/oleObject" Target="../embeddings/oleObject28.bin"/><Relationship Id="rId2" Type="http://schemas.openxmlformats.org/officeDocument/2006/relationships/image" Target="../media/image28.emf"/><Relationship Id="rId1" Type="http://schemas.openxmlformats.org/officeDocument/2006/relationships/oleObject" Target="../embeddings/oleObject27.bin"/></Relationships>
</file>

<file path=ppt/slides/_rels/slide120.xml.rels><?xml version="1.0" encoding="UTF-8" standalone="yes"?>
<Relationships xmlns="http://schemas.openxmlformats.org/package/2006/relationships"><Relationship Id="rId9" Type="http://schemas.openxmlformats.org/officeDocument/2006/relationships/oleObject" Target="../embeddings/oleObject943.bin"/><Relationship Id="rId8" Type="http://schemas.openxmlformats.org/officeDocument/2006/relationships/image" Target="../media/image867.wmf"/><Relationship Id="rId7" Type="http://schemas.openxmlformats.org/officeDocument/2006/relationships/oleObject" Target="../embeddings/oleObject942.bin"/><Relationship Id="rId6" Type="http://schemas.openxmlformats.org/officeDocument/2006/relationships/image" Target="../media/image866.wmf"/><Relationship Id="rId5" Type="http://schemas.openxmlformats.org/officeDocument/2006/relationships/oleObject" Target="../embeddings/oleObject941.bin"/><Relationship Id="rId4" Type="http://schemas.openxmlformats.org/officeDocument/2006/relationships/image" Target="../media/image865.wmf"/><Relationship Id="rId3" Type="http://schemas.openxmlformats.org/officeDocument/2006/relationships/oleObject" Target="../embeddings/oleObject940.bin"/><Relationship Id="rId20" Type="http://schemas.openxmlformats.org/officeDocument/2006/relationships/vmlDrawing" Target="../drawings/vmlDrawing108.vml"/><Relationship Id="rId2" Type="http://schemas.openxmlformats.org/officeDocument/2006/relationships/image" Target="../media/image864.wmf"/><Relationship Id="rId19" Type="http://schemas.openxmlformats.org/officeDocument/2006/relationships/slideLayout" Target="../slideLayouts/slideLayout70.xml"/><Relationship Id="rId18" Type="http://schemas.openxmlformats.org/officeDocument/2006/relationships/image" Target="../media/image872.wmf"/><Relationship Id="rId17" Type="http://schemas.openxmlformats.org/officeDocument/2006/relationships/oleObject" Target="../embeddings/oleObject947.bin"/><Relationship Id="rId16" Type="http://schemas.openxmlformats.org/officeDocument/2006/relationships/image" Target="../media/image871.wmf"/><Relationship Id="rId15" Type="http://schemas.openxmlformats.org/officeDocument/2006/relationships/oleObject" Target="../embeddings/oleObject946.bin"/><Relationship Id="rId14" Type="http://schemas.openxmlformats.org/officeDocument/2006/relationships/image" Target="../media/image870.wmf"/><Relationship Id="rId13" Type="http://schemas.openxmlformats.org/officeDocument/2006/relationships/oleObject" Target="../embeddings/oleObject945.bin"/><Relationship Id="rId12" Type="http://schemas.openxmlformats.org/officeDocument/2006/relationships/image" Target="../media/image869.wmf"/><Relationship Id="rId11" Type="http://schemas.openxmlformats.org/officeDocument/2006/relationships/oleObject" Target="../embeddings/oleObject944.bin"/><Relationship Id="rId10" Type="http://schemas.openxmlformats.org/officeDocument/2006/relationships/image" Target="../media/image868.wmf"/><Relationship Id="rId1" Type="http://schemas.openxmlformats.org/officeDocument/2006/relationships/oleObject" Target="../embeddings/oleObject939.bin"/></Relationships>
</file>

<file path=ppt/slides/_rels/slide121.xml.rels><?xml version="1.0" encoding="UTF-8" standalone="yes"?>
<Relationships xmlns="http://schemas.openxmlformats.org/package/2006/relationships"><Relationship Id="rId9" Type="http://schemas.openxmlformats.org/officeDocument/2006/relationships/oleObject" Target="../embeddings/oleObject952.bin"/><Relationship Id="rId8" Type="http://schemas.openxmlformats.org/officeDocument/2006/relationships/image" Target="../media/image876.wmf"/><Relationship Id="rId7" Type="http://schemas.openxmlformats.org/officeDocument/2006/relationships/oleObject" Target="../embeddings/oleObject951.bin"/><Relationship Id="rId6" Type="http://schemas.openxmlformats.org/officeDocument/2006/relationships/image" Target="../media/image875.wmf"/><Relationship Id="rId5" Type="http://schemas.openxmlformats.org/officeDocument/2006/relationships/oleObject" Target="../embeddings/oleObject950.bin"/><Relationship Id="rId4" Type="http://schemas.openxmlformats.org/officeDocument/2006/relationships/image" Target="../media/image874.wmf"/><Relationship Id="rId3" Type="http://schemas.openxmlformats.org/officeDocument/2006/relationships/oleObject" Target="../embeddings/oleObject949.bin"/><Relationship Id="rId2" Type="http://schemas.openxmlformats.org/officeDocument/2006/relationships/image" Target="../media/image873.wmf"/><Relationship Id="rId16" Type="http://schemas.openxmlformats.org/officeDocument/2006/relationships/vmlDrawing" Target="../drawings/vmlDrawing109.vml"/><Relationship Id="rId15" Type="http://schemas.openxmlformats.org/officeDocument/2006/relationships/slideLayout" Target="../slideLayouts/slideLayout75.xml"/><Relationship Id="rId14" Type="http://schemas.openxmlformats.org/officeDocument/2006/relationships/image" Target="../media/image879.wmf"/><Relationship Id="rId13" Type="http://schemas.openxmlformats.org/officeDocument/2006/relationships/oleObject" Target="../embeddings/oleObject954.bin"/><Relationship Id="rId12" Type="http://schemas.openxmlformats.org/officeDocument/2006/relationships/image" Target="../media/image878.wmf"/><Relationship Id="rId11" Type="http://schemas.openxmlformats.org/officeDocument/2006/relationships/oleObject" Target="../embeddings/oleObject953.bin"/><Relationship Id="rId10" Type="http://schemas.openxmlformats.org/officeDocument/2006/relationships/image" Target="../media/image877.wmf"/><Relationship Id="rId1" Type="http://schemas.openxmlformats.org/officeDocument/2006/relationships/oleObject" Target="../embeddings/oleObject948.bin"/></Relationships>
</file>

<file path=ppt/slides/_rels/slide122.xml.rels><?xml version="1.0" encoding="UTF-8" standalone="yes"?>
<Relationships xmlns="http://schemas.openxmlformats.org/package/2006/relationships"><Relationship Id="rId5" Type="http://schemas.openxmlformats.org/officeDocument/2006/relationships/vmlDrawing" Target="../drawings/vmlDrawing110.vml"/><Relationship Id="rId4" Type="http://schemas.openxmlformats.org/officeDocument/2006/relationships/slideLayout" Target="../slideLayouts/slideLayout75.xml"/><Relationship Id="rId3" Type="http://schemas.openxmlformats.org/officeDocument/2006/relationships/image" Target="../media/image881.wmf"/><Relationship Id="rId2" Type="http://schemas.openxmlformats.org/officeDocument/2006/relationships/image" Target="../media/image880.wmf"/><Relationship Id="rId1" Type="http://schemas.openxmlformats.org/officeDocument/2006/relationships/oleObject" Target="../embeddings/oleObject955.bin"/></Relationships>
</file>

<file path=ppt/slides/_rels/slide123.xml.rels><?xml version="1.0" encoding="UTF-8" standalone="yes"?>
<Relationships xmlns="http://schemas.openxmlformats.org/package/2006/relationships"><Relationship Id="rId9" Type="http://schemas.openxmlformats.org/officeDocument/2006/relationships/oleObject" Target="../embeddings/oleObject960.bin"/><Relationship Id="rId8" Type="http://schemas.openxmlformats.org/officeDocument/2006/relationships/image" Target="../media/image885.wmf"/><Relationship Id="rId7" Type="http://schemas.openxmlformats.org/officeDocument/2006/relationships/oleObject" Target="../embeddings/oleObject959.bin"/><Relationship Id="rId6" Type="http://schemas.openxmlformats.org/officeDocument/2006/relationships/image" Target="../media/image884.wmf"/><Relationship Id="rId5" Type="http://schemas.openxmlformats.org/officeDocument/2006/relationships/oleObject" Target="../embeddings/oleObject958.bin"/><Relationship Id="rId4" Type="http://schemas.openxmlformats.org/officeDocument/2006/relationships/image" Target="../media/image883.wmf"/><Relationship Id="rId35" Type="http://schemas.openxmlformats.org/officeDocument/2006/relationships/vmlDrawing" Target="../drawings/vmlDrawing111.vml"/><Relationship Id="rId34" Type="http://schemas.openxmlformats.org/officeDocument/2006/relationships/slideLayout" Target="../slideLayouts/slideLayout74.xml"/><Relationship Id="rId33" Type="http://schemas.openxmlformats.org/officeDocument/2006/relationships/image" Target="../media/image898.wmf"/><Relationship Id="rId32" Type="http://schemas.openxmlformats.org/officeDocument/2006/relationships/oleObject" Target="../embeddings/oleObject971.bin"/><Relationship Id="rId31" Type="http://schemas.openxmlformats.org/officeDocument/2006/relationships/image" Target="../media/image897.wmf"/><Relationship Id="rId30" Type="http://schemas.openxmlformats.org/officeDocument/2006/relationships/oleObject" Target="../embeddings/oleObject970.bin"/><Relationship Id="rId3" Type="http://schemas.openxmlformats.org/officeDocument/2006/relationships/oleObject" Target="../embeddings/oleObject957.bin"/><Relationship Id="rId29" Type="http://schemas.openxmlformats.org/officeDocument/2006/relationships/image" Target="../media/image896.wmf"/><Relationship Id="rId28" Type="http://schemas.openxmlformats.org/officeDocument/2006/relationships/oleObject" Target="../embeddings/oleObject969.bin"/><Relationship Id="rId27" Type="http://schemas.openxmlformats.org/officeDocument/2006/relationships/image" Target="../media/image895.png"/><Relationship Id="rId26" Type="http://schemas.openxmlformats.org/officeDocument/2006/relationships/image" Target="../media/image894.wmf"/><Relationship Id="rId25" Type="http://schemas.openxmlformats.org/officeDocument/2006/relationships/oleObject" Target="../embeddings/oleObject968.bin"/><Relationship Id="rId24" Type="http://schemas.openxmlformats.org/officeDocument/2006/relationships/image" Target="../media/image893.wmf"/><Relationship Id="rId23" Type="http://schemas.openxmlformats.org/officeDocument/2006/relationships/oleObject" Target="../embeddings/oleObject967.bin"/><Relationship Id="rId22" Type="http://schemas.openxmlformats.org/officeDocument/2006/relationships/image" Target="../media/image892.wmf"/><Relationship Id="rId21" Type="http://schemas.openxmlformats.org/officeDocument/2006/relationships/oleObject" Target="../embeddings/oleObject966.bin"/><Relationship Id="rId20" Type="http://schemas.openxmlformats.org/officeDocument/2006/relationships/image" Target="../media/image891.wmf"/><Relationship Id="rId2" Type="http://schemas.openxmlformats.org/officeDocument/2006/relationships/image" Target="../media/image882.wmf"/><Relationship Id="rId19" Type="http://schemas.openxmlformats.org/officeDocument/2006/relationships/oleObject" Target="../embeddings/oleObject965.bin"/><Relationship Id="rId18" Type="http://schemas.openxmlformats.org/officeDocument/2006/relationships/image" Target="../media/image890.wmf"/><Relationship Id="rId17" Type="http://schemas.openxmlformats.org/officeDocument/2006/relationships/oleObject" Target="../embeddings/oleObject964.bin"/><Relationship Id="rId16" Type="http://schemas.openxmlformats.org/officeDocument/2006/relationships/image" Target="../media/image889.wmf"/><Relationship Id="rId15" Type="http://schemas.openxmlformats.org/officeDocument/2006/relationships/oleObject" Target="../embeddings/oleObject963.bin"/><Relationship Id="rId14" Type="http://schemas.openxmlformats.org/officeDocument/2006/relationships/image" Target="../media/image888.wmf"/><Relationship Id="rId13" Type="http://schemas.openxmlformats.org/officeDocument/2006/relationships/oleObject" Target="../embeddings/oleObject962.bin"/><Relationship Id="rId12" Type="http://schemas.openxmlformats.org/officeDocument/2006/relationships/image" Target="../media/image887.wmf"/><Relationship Id="rId11" Type="http://schemas.openxmlformats.org/officeDocument/2006/relationships/oleObject" Target="../embeddings/oleObject961.bin"/><Relationship Id="rId10" Type="http://schemas.openxmlformats.org/officeDocument/2006/relationships/image" Target="../media/image886.wmf"/><Relationship Id="rId1" Type="http://schemas.openxmlformats.org/officeDocument/2006/relationships/oleObject" Target="../embeddings/oleObject956.bin"/></Relationships>
</file>

<file path=ppt/slides/_rels/slide124.xml.rels><?xml version="1.0" encoding="UTF-8" standalone="yes"?>
<Relationships xmlns="http://schemas.openxmlformats.org/package/2006/relationships"><Relationship Id="rId4" Type="http://schemas.openxmlformats.org/officeDocument/2006/relationships/vmlDrawing" Target="../drawings/vmlDrawing112.vml"/><Relationship Id="rId3" Type="http://schemas.openxmlformats.org/officeDocument/2006/relationships/slideLayout" Target="../slideLayouts/slideLayout70.xml"/><Relationship Id="rId2" Type="http://schemas.openxmlformats.org/officeDocument/2006/relationships/image" Target="../media/image899.emf"/><Relationship Id="rId1" Type="http://schemas.openxmlformats.org/officeDocument/2006/relationships/oleObject" Target="../embeddings/oleObject972.bin"/></Relationships>
</file>

<file path=ppt/slides/_rels/slide125.xml.rels><?xml version="1.0" encoding="UTF-8" standalone="yes"?>
<Relationships xmlns="http://schemas.openxmlformats.org/package/2006/relationships"><Relationship Id="rId6" Type="http://schemas.openxmlformats.org/officeDocument/2006/relationships/vmlDrawing" Target="../drawings/vmlDrawing113.vml"/><Relationship Id="rId5" Type="http://schemas.openxmlformats.org/officeDocument/2006/relationships/slideLayout" Target="../slideLayouts/slideLayout70.xml"/><Relationship Id="rId4" Type="http://schemas.openxmlformats.org/officeDocument/2006/relationships/image" Target="../media/image901.emf"/><Relationship Id="rId3" Type="http://schemas.openxmlformats.org/officeDocument/2006/relationships/oleObject" Target="../embeddings/oleObject974.bin"/><Relationship Id="rId2" Type="http://schemas.openxmlformats.org/officeDocument/2006/relationships/image" Target="../media/image900.emf"/><Relationship Id="rId1" Type="http://schemas.openxmlformats.org/officeDocument/2006/relationships/oleObject" Target="../embeddings/oleObject973.bin"/></Relationships>
</file>

<file path=ppt/slides/_rels/slide126.xml.rels><?xml version="1.0" encoding="UTF-8" standalone="yes"?>
<Relationships xmlns="http://schemas.openxmlformats.org/package/2006/relationships"><Relationship Id="rId4" Type="http://schemas.openxmlformats.org/officeDocument/2006/relationships/vmlDrawing" Target="../drawings/vmlDrawing114.vml"/><Relationship Id="rId3" Type="http://schemas.openxmlformats.org/officeDocument/2006/relationships/slideLayout" Target="../slideLayouts/slideLayout75.xml"/><Relationship Id="rId2" Type="http://schemas.openxmlformats.org/officeDocument/2006/relationships/image" Target="../media/image902.emf"/><Relationship Id="rId1" Type="http://schemas.openxmlformats.org/officeDocument/2006/relationships/oleObject" Target="../embeddings/oleObject975.bin"/></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28.xml.rels><?xml version="1.0" encoding="UTF-8" standalone="yes"?>
<Relationships xmlns="http://schemas.openxmlformats.org/package/2006/relationships"><Relationship Id="rId9" Type="http://schemas.openxmlformats.org/officeDocument/2006/relationships/oleObject" Target="../embeddings/oleObject980.bin"/><Relationship Id="rId8" Type="http://schemas.openxmlformats.org/officeDocument/2006/relationships/image" Target="../media/image903.wmf"/><Relationship Id="rId7" Type="http://schemas.openxmlformats.org/officeDocument/2006/relationships/oleObject" Target="../embeddings/oleObject979.bin"/><Relationship Id="rId63" Type="http://schemas.openxmlformats.org/officeDocument/2006/relationships/vmlDrawing" Target="../drawings/vmlDrawing115.vml"/><Relationship Id="rId62" Type="http://schemas.openxmlformats.org/officeDocument/2006/relationships/slideLayout" Target="../slideLayouts/slideLayout75.xml"/><Relationship Id="rId61" Type="http://schemas.openxmlformats.org/officeDocument/2006/relationships/oleObject" Target="../embeddings/oleObject1013.bin"/><Relationship Id="rId60" Type="http://schemas.openxmlformats.org/officeDocument/2006/relationships/oleObject" Target="../embeddings/oleObject1012.bin"/><Relationship Id="rId6" Type="http://schemas.openxmlformats.org/officeDocument/2006/relationships/image" Target="../media/image76.wmf"/><Relationship Id="rId59" Type="http://schemas.openxmlformats.org/officeDocument/2006/relationships/oleObject" Target="../embeddings/oleObject1011.bin"/><Relationship Id="rId58" Type="http://schemas.openxmlformats.org/officeDocument/2006/relationships/oleObject" Target="../embeddings/oleObject1010.bin"/><Relationship Id="rId57" Type="http://schemas.openxmlformats.org/officeDocument/2006/relationships/oleObject" Target="../embeddings/oleObject1009.bin"/><Relationship Id="rId56" Type="http://schemas.openxmlformats.org/officeDocument/2006/relationships/image" Target="../media/image653.wmf"/><Relationship Id="rId55" Type="http://schemas.openxmlformats.org/officeDocument/2006/relationships/oleObject" Target="../embeddings/oleObject1008.bin"/><Relationship Id="rId54" Type="http://schemas.openxmlformats.org/officeDocument/2006/relationships/image" Target="../media/image654.wmf"/><Relationship Id="rId53" Type="http://schemas.openxmlformats.org/officeDocument/2006/relationships/oleObject" Target="../embeddings/oleObject1007.bin"/><Relationship Id="rId52" Type="http://schemas.openxmlformats.org/officeDocument/2006/relationships/image" Target="../media/image916.wmf"/><Relationship Id="rId51" Type="http://schemas.openxmlformats.org/officeDocument/2006/relationships/oleObject" Target="../embeddings/oleObject1006.bin"/><Relationship Id="rId50" Type="http://schemas.openxmlformats.org/officeDocument/2006/relationships/oleObject" Target="../embeddings/oleObject1005.bin"/><Relationship Id="rId5" Type="http://schemas.openxmlformats.org/officeDocument/2006/relationships/oleObject" Target="../embeddings/oleObject978.bin"/><Relationship Id="rId49" Type="http://schemas.openxmlformats.org/officeDocument/2006/relationships/image" Target="../media/image915.wmf"/><Relationship Id="rId48" Type="http://schemas.openxmlformats.org/officeDocument/2006/relationships/oleObject" Target="../embeddings/oleObject1004.bin"/><Relationship Id="rId47" Type="http://schemas.openxmlformats.org/officeDocument/2006/relationships/image" Target="../media/image914.wmf"/><Relationship Id="rId46" Type="http://schemas.openxmlformats.org/officeDocument/2006/relationships/oleObject" Target="../embeddings/oleObject1003.bin"/><Relationship Id="rId45" Type="http://schemas.openxmlformats.org/officeDocument/2006/relationships/oleObject" Target="../embeddings/oleObject1002.bin"/><Relationship Id="rId44" Type="http://schemas.openxmlformats.org/officeDocument/2006/relationships/oleObject" Target="../embeddings/oleObject1001.bin"/><Relationship Id="rId43" Type="http://schemas.openxmlformats.org/officeDocument/2006/relationships/oleObject" Target="../embeddings/oleObject1000.bin"/><Relationship Id="rId42" Type="http://schemas.openxmlformats.org/officeDocument/2006/relationships/oleObject" Target="../embeddings/oleObject999.bin"/><Relationship Id="rId41" Type="http://schemas.openxmlformats.org/officeDocument/2006/relationships/oleObject" Target="../embeddings/oleObject998.bin"/><Relationship Id="rId40" Type="http://schemas.openxmlformats.org/officeDocument/2006/relationships/oleObject" Target="../embeddings/oleObject997.bin"/><Relationship Id="rId4" Type="http://schemas.openxmlformats.org/officeDocument/2006/relationships/image" Target="../media/image599.wmf"/><Relationship Id="rId39" Type="http://schemas.openxmlformats.org/officeDocument/2006/relationships/oleObject" Target="../embeddings/oleObject996.bin"/><Relationship Id="rId38" Type="http://schemas.openxmlformats.org/officeDocument/2006/relationships/image" Target="../media/image651.wmf"/><Relationship Id="rId37" Type="http://schemas.openxmlformats.org/officeDocument/2006/relationships/oleObject" Target="../embeddings/oleObject995.bin"/><Relationship Id="rId36" Type="http://schemas.openxmlformats.org/officeDocument/2006/relationships/oleObject" Target="../embeddings/oleObject994.bin"/><Relationship Id="rId35" Type="http://schemas.openxmlformats.org/officeDocument/2006/relationships/image" Target="../media/image656.wmf"/><Relationship Id="rId34" Type="http://schemas.openxmlformats.org/officeDocument/2006/relationships/oleObject" Target="../embeddings/oleObject993.bin"/><Relationship Id="rId33" Type="http://schemas.openxmlformats.org/officeDocument/2006/relationships/image" Target="../media/image655.wmf"/><Relationship Id="rId32" Type="http://schemas.openxmlformats.org/officeDocument/2006/relationships/oleObject" Target="../embeddings/oleObject992.bin"/><Relationship Id="rId31" Type="http://schemas.openxmlformats.org/officeDocument/2006/relationships/image" Target="../media/image913.wmf"/><Relationship Id="rId30" Type="http://schemas.openxmlformats.org/officeDocument/2006/relationships/oleObject" Target="../embeddings/oleObject991.bin"/><Relationship Id="rId3" Type="http://schemas.openxmlformats.org/officeDocument/2006/relationships/oleObject" Target="../embeddings/oleObject977.bin"/><Relationship Id="rId29" Type="http://schemas.openxmlformats.org/officeDocument/2006/relationships/oleObject" Target="../embeddings/oleObject990.bin"/><Relationship Id="rId28" Type="http://schemas.openxmlformats.org/officeDocument/2006/relationships/image" Target="../media/image912.wmf"/><Relationship Id="rId27" Type="http://schemas.openxmlformats.org/officeDocument/2006/relationships/oleObject" Target="../embeddings/oleObject989.bin"/><Relationship Id="rId26" Type="http://schemas.openxmlformats.org/officeDocument/2006/relationships/image" Target="../media/image911.wmf"/><Relationship Id="rId25" Type="http://schemas.openxmlformats.org/officeDocument/2006/relationships/oleObject" Target="../embeddings/oleObject988.bin"/><Relationship Id="rId24" Type="http://schemas.openxmlformats.org/officeDocument/2006/relationships/image" Target="../media/image910.wmf"/><Relationship Id="rId23" Type="http://schemas.openxmlformats.org/officeDocument/2006/relationships/oleObject" Target="../embeddings/oleObject987.bin"/><Relationship Id="rId22" Type="http://schemas.openxmlformats.org/officeDocument/2006/relationships/image" Target="../media/image75.wmf"/><Relationship Id="rId21" Type="http://schemas.openxmlformats.org/officeDocument/2006/relationships/oleObject" Target="../embeddings/oleObject986.bin"/><Relationship Id="rId20" Type="http://schemas.openxmlformats.org/officeDocument/2006/relationships/image" Target="../media/image909.wmf"/><Relationship Id="rId2" Type="http://schemas.openxmlformats.org/officeDocument/2006/relationships/image" Target="../media/image598.wmf"/><Relationship Id="rId19" Type="http://schemas.openxmlformats.org/officeDocument/2006/relationships/oleObject" Target="../embeddings/oleObject985.bin"/><Relationship Id="rId18" Type="http://schemas.openxmlformats.org/officeDocument/2006/relationships/image" Target="../media/image908.wmf"/><Relationship Id="rId17" Type="http://schemas.openxmlformats.org/officeDocument/2006/relationships/oleObject" Target="../embeddings/oleObject984.bin"/><Relationship Id="rId16" Type="http://schemas.openxmlformats.org/officeDocument/2006/relationships/image" Target="../media/image907.wmf"/><Relationship Id="rId15" Type="http://schemas.openxmlformats.org/officeDocument/2006/relationships/oleObject" Target="../embeddings/oleObject983.bin"/><Relationship Id="rId14" Type="http://schemas.openxmlformats.org/officeDocument/2006/relationships/image" Target="../media/image906.wmf"/><Relationship Id="rId13" Type="http://schemas.openxmlformats.org/officeDocument/2006/relationships/oleObject" Target="../embeddings/oleObject982.bin"/><Relationship Id="rId12" Type="http://schemas.openxmlformats.org/officeDocument/2006/relationships/image" Target="../media/image905.wmf"/><Relationship Id="rId11" Type="http://schemas.openxmlformats.org/officeDocument/2006/relationships/oleObject" Target="../embeddings/oleObject981.bin"/><Relationship Id="rId10" Type="http://schemas.openxmlformats.org/officeDocument/2006/relationships/image" Target="../media/image904.wmf"/><Relationship Id="rId1" Type="http://schemas.openxmlformats.org/officeDocument/2006/relationships/oleObject" Target="../embeddings/oleObject976.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33.bin"/><Relationship Id="rId8" Type="http://schemas.openxmlformats.org/officeDocument/2006/relationships/image" Target="../media/image33.wmf"/><Relationship Id="rId7" Type="http://schemas.openxmlformats.org/officeDocument/2006/relationships/oleObject" Target="../embeddings/oleObject32.bin"/><Relationship Id="rId6" Type="http://schemas.openxmlformats.org/officeDocument/2006/relationships/image" Target="../media/image32.wmf"/><Relationship Id="rId5" Type="http://schemas.openxmlformats.org/officeDocument/2006/relationships/oleObject" Target="../embeddings/oleObject31.bin"/><Relationship Id="rId4" Type="http://schemas.openxmlformats.org/officeDocument/2006/relationships/image" Target="../media/image31.wmf"/><Relationship Id="rId31" Type="http://schemas.openxmlformats.org/officeDocument/2006/relationships/vmlDrawing" Target="../drawings/vmlDrawing11.vml"/><Relationship Id="rId30" Type="http://schemas.openxmlformats.org/officeDocument/2006/relationships/slideLayout" Target="../slideLayouts/slideLayout17.xml"/><Relationship Id="rId3" Type="http://schemas.openxmlformats.org/officeDocument/2006/relationships/oleObject" Target="../embeddings/oleObject30.bin"/><Relationship Id="rId29" Type="http://schemas.openxmlformats.org/officeDocument/2006/relationships/image" Target="../media/image43.wmf"/><Relationship Id="rId28" Type="http://schemas.openxmlformats.org/officeDocument/2006/relationships/oleObject" Target="../embeddings/oleObject43.bin"/><Relationship Id="rId27" Type="http://schemas.openxmlformats.org/officeDocument/2006/relationships/image" Target="../media/image42.wmf"/><Relationship Id="rId26" Type="http://schemas.openxmlformats.org/officeDocument/2006/relationships/oleObject" Target="../embeddings/oleObject42.bin"/><Relationship Id="rId25" Type="http://schemas.openxmlformats.org/officeDocument/2006/relationships/oleObject" Target="../embeddings/oleObject41.bin"/><Relationship Id="rId24" Type="http://schemas.openxmlformats.org/officeDocument/2006/relationships/image" Target="../media/image41.wmf"/><Relationship Id="rId23" Type="http://schemas.openxmlformats.org/officeDocument/2006/relationships/oleObject" Target="../embeddings/oleObject40.bin"/><Relationship Id="rId22" Type="http://schemas.openxmlformats.org/officeDocument/2006/relationships/image" Target="../media/image40.wmf"/><Relationship Id="rId21" Type="http://schemas.openxmlformats.org/officeDocument/2006/relationships/oleObject" Target="../embeddings/oleObject39.bin"/><Relationship Id="rId20" Type="http://schemas.openxmlformats.org/officeDocument/2006/relationships/image" Target="../media/image39.wmf"/><Relationship Id="rId2" Type="http://schemas.openxmlformats.org/officeDocument/2006/relationships/image" Target="../media/image30.wmf"/><Relationship Id="rId19" Type="http://schemas.openxmlformats.org/officeDocument/2006/relationships/oleObject" Target="../embeddings/oleObject38.bin"/><Relationship Id="rId18" Type="http://schemas.openxmlformats.org/officeDocument/2006/relationships/image" Target="../media/image38.wmf"/><Relationship Id="rId17" Type="http://schemas.openxmlformats.org/officeDocument/2006/relationships/oleObject" Target="../embeddings/oleObject37.bin"/><Relationship Id="rId16" Type="http://schemas.openxmlformats.org/officeDocument/2006/relationships/image" Target="../media/image37.wmf"/><Relationship Id="rId15" Type="http://schemas.openxmlformats.org/officeDocument/2006/relationships/oleObject" Target="../embeddings/oleObject36.bin"/><Relationship Id="rId14" Type="http://schemas.openxmlformats.org/officeDocument/2006/relationships/image" Target="../media/image36.wmf"/><Relationship Id="rId13" Type="http://schemas.openxmlformats.org/officeDocument/2006/relationships/oleObject" Target="../embeddings/oleObject35.bin"/><Relationship Id="rId12" Type="http://schemas.openxmlformats.org/officeDocument/2006/relationships/image" Target="../media/image35.wmf"/><Relationship Id="rId11" Type="http://schemas.openxmlformats.org/officeDocument/2006/relationships/oleObject" Target="../embeddings/oleObject34.bin"/><Relationship Id="rId10" Type="http://schemas.openxmlformats.org/officeDocument/2006/relationships/image" Target="../media/image34.wmf"/><Relationship Id="rId1" Type="http://schemas.openxmlformats.org/officeDocument/2006/relationships/oleObject" Target="../embeddings/oleObject29.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48.bin"/><Relationship Id="rId8" Type="http://schemas.openxmlformats.org/officeDocument/2006/relationships/image" Target="../media/image47.wmf"/><Relationship Id="rId7" Type="http://schemas.openxmlformats.org/officeDocument/2006/relationships/oleObject" Target="../embeddings/oleObject47.bin"/><Relationship Id="rId6" Type="http://schemas.openxmlformats.org/officeDocument/2006/relationships/image" Target="../media/image46.wmf"/><Relationship Id="rId5" Type="http://schemas.openxmlformats.org/officeDocument/2006/relationships/oleObject" Target="../embeddings/oleObject46.bin"/><Relationship Id="rId4" Type="http://schemas.openxmlformats.org/officeDocument/2006/relationships/image" Target="../media/image45.wmf"/><Relationship Id="rId3" Type="http://schemas.openxmlformats.org/officeDocument/2006/relationships/oleObject" Target="../embeddings/oleObject45.bin"/><Relationship Id="rId2" Type="http://schemas.openxmlformats.org/officeDocument/2006/relationships/image" Target="../media/image44.wmf"/><Relationship Id="rId16" Type="http://schemas.openxmlformats.org/officeDocument/2006/relationships/vmlDrawing" Target="../drawings/vmlDrawing12.vml"/><Relationship Id="rId15" Type="http://schemas.openxmlformats.org/officeDocument/2006/relationships/slideLayout" Target="../slideLayouts/slideLayout17.xml"/><Relationship Id="rId14" Type="http://schemas.openxmlformats.org/officeDocument/2006/relationships/image" Target="../media/image50.wmf"/><Relationship Id="rId13" Type="http://schemas.openxmlformats.org/officeDocument/2006/relationships/oleObject" Target="../embeddings/oleObject50.bin"/><Relationship Id="rId12" Type="http://schemas.openxmlformats.org/officeDocument/2006/relationships/image" Target="../media/image49.wmf"/><Relationship Id="rId11" Type="http://schemas.openxmlformats.org/officeDocument/2006/relationships/oleObject" Target="../embeddings/oleObject49.bin"/><Relationship Id="rId10" Type="http://schemas.openxmlformats.org/officeDocument/2006/relationships/image" Target="../media/image48.wmf"/><Relationship Id="rId1" Type="http://schemas.openxmlformats.org/officeDocument/2006/relationships/oleObject" Target="../embeddings/oleObject44.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55.bin"/><Relationship Id="rId8" Type="http://schemas.openxmlformats.org/officeDocument/2006/relationships/image" Target="../media/image54.wmf"/><Relationship Id="rId7" Type="http://schemas.openxmlformats.org/officeDocument/2006/relationships/oleObject" Target="../embeddings/oleObject54.bin"/><Relationship Id="rId6" Type="http://schemas.openxmlformats.org/officeDocument/2006/relationships/image" Target="../media/image53.wmf"/><Relationship Id="rId5" Type="http://schemas.openxmlformats.org/officeDocument/2006/relationships/oleObject" Target="../embeddings/oleObject53.bin"/><Relationship Id="rId4" Type="http://schemas.openxmlformats.org/officeDocument/2006/relationships/image" Target="../media/image52.wmf"/><Relationship Id="rId3" Type="http://schemas.openxmlformats.org/officeDocument/2006/relationships/oleObject" Target="../embeddings/oleObject52.bin"/><Relationship Id="rId2" Type="http://schemas.openxmlformats.org/officeDocument/2006/relationships/image" Target="../media/image51.wmf"/><Relationship Id="rId12" Type="http://schemas.openxmlformats.org/officeDocument/2006/relationships/vmlDrawing" Target="../drawings/vmlDrawing13.vml"/><Relationship Id="rId11" Type="http://schemas.openxmlformats.org/officeDocument/2006/relationships/slideLayout" Target="../slideLayouts/slideLayout17.xml"/><Relationship Id="rId10" Type="http://schemas.openxmlformats.org/officeDocument/2006/relationships/image" Target="../media/image55.wmf"/><Relationship Id="rId1" Type="http://schemas.openxmlformats.org/officeDocument/2006/relationships/oleObject" Target="../embeddings/oleObject51.bin"/></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60.bin"/><Relationship Id="rId8" Type="http://schemas.openxmlformats.org/officeDocument/2006/relationships/image" Target="../media/image59.wmf"/><Relationship Id="rId7" Type="http://schemas.openxmlformats.org/officeDocument/2006/relationships/oleObject" Target="../embeddings/oleObject59.bin"/><Relationship Id="rId6" Type="http://schemas.openxmlformats.org/officeDocument/2006/relationships/image" Target="../media/image58.wmf"/><Relationship Id="rId5" Type="http://schemas.openxmlformats.org/officeDocument/2006/relationships/oleObject" Target="../embeddings/oleObject58.bin"/><Relationship Id="rId4" Type="http://schemas.openxmlformats.org/officeDocument/2006/relationships/image" Target="../media/image57.wmf"/><Relationship Id="rId3" Type="http://schemas.openxmlformats.org/officeDocument/2006/relationships/oleObject" Target="../embeddings/oleObject57.bin"/><Relationship Id="rId2" Type="http://schemas.openxmlformats.org/officeDocument/2006/relationships/image" Target="../media/image56.wmf"/><Relationship Id="rId18" Type="http://schemas.openxmlformats.org/officeDocument/2006/relationships/vmlDrawing" Target="../drawings/vmlDrawing14.vml"/><Relationship Id="rId17" Type="http://schemas.openxmlformats.org/officeDocument/2006/relationships/slideLayout" Target="../slideLayouts/slideLayout17.xml"/><Relationship Id="rId16" Type="http://schemas.openxmlformats.org/officeDocument/2006/relationships/image" Target="../media/image63.wmf"/><Relationship Id="rId15" Type="http://schemas.openxmlformats.org/officeDocument/2006/relationships/oleObject" Target="../embeddings/oleObject63.bin"/><Relationship Id="rId14" Type="http://schemas.openxmlformats.org/officeDocument/2006/relationships/image" Target="../media/image62.emf"/><Relationship Id="rId13" Type="http://schemas.openxmlformats.org/officeDocument/2006/relationships/oleObject" Target="../embeddings/oleObject62.bin"/><Relationship Id="rId12" Type="http://schemas.openxmlformats.org/officeDocument/2006/relationships/image" Target="../media/image61.emf"/><Relationship Id="rId11" Type="http://schemas.openxmlformats.org/officeDocument/2006/relationships/oleObject" Target="../embeddings/oleObject61.bin"/><Relationship Id="rId10" Type="http://schemas.openxmlformats.org/officeDocument/2006/relationships/image" Target="../media/image60.wmf"/><Relationship Id="rId1" Type="http://schemas.openxmlformats.org/officeDocument/2006/relationships/oleObject" Target="../embeddings/oleObject56.bin"/></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17.xml"/><Relationship Id="rId2" Type="http://schemas.openxmlformats.org/officeDocument/2006/relationships/image" Target="../media/image64.emf"/><Relationship Id="rId1" Type="http://schemas.openxmlformats.org/officeDocument/2006/relationships/oleObject" Target="../embeddings/oleObject64.bin"/></Relationships>
</file>

<file path=ppt/slides/_rels/slide18.xml.rels><?xml version="1.0" encoding="UTF-8" standalone="yes"?>
<Relationships xmlns="http://schemas.openxmlformats.org/package/2006/relationships"><Relationship Id="rId8" Type="http://schemas.openxmlformats.org/officeDocument/2006/relationships/vmlDrawing" Target="../drawings/vmlDrawing16.vml"/><Relationship Id="rId7" Type="http://schemas.openxmlformats.org/officeDocument/2006/relationships/slideLayout" Target="../slideLayouts/slideLayout17.xml"/><Relationship Id="rId6" Type="http://schemas.openxmlformats.org/officeDocument/2006/relationships/image" Target="../media/image67.emf"/><Relationship Id="rId5" Type="http://schemas.openxmlformats.org/officeDocument/2006/relationships/oleObject" Target="../embeddings/oleObject67.bin"/><Relationship Id="rId4" Type="http://schemas.openxmlformats.org/officeDocument/2006/relationships/image" Target="../media/image66.emf"/><Relationship Id="rId3" Type="http://schemas.openxmlformats.org/officeDocument/2006/relationships/oleObject" Target="../embeddings/oleObject66.bin"/><Relationship Id="rId2" Type="http://schemas.openxmlformats.org/officeDocument/2006/relationships/image" Target="../media/image65.emf"/><Relationship Id="rId1" Type="http://schemas.openxmlformats.org/officeDocument/2006/relationships/oleObject" Target="../embeddings/oleObject65.bin"/></Relationships>
</file>

<file path=ppt/slides/_rels/slide19.xml.rels><?xml version="1.0" encoding="UTF-8" standalone="yes"?>
<Relationships xmlns="http://schemas.openxmlformats.org/package/2006/relationships"><Relationship Id="rId8" Type="http://schemas.openxmlformats.org/officeDocument/2006/relationships/vmlDrawing" Target="../drawings/vmlDrawing17.vml"/><Relationship Id="rId7" Type="http://schemas.openxmlformats.org/officeDocument/2006/relationships/slideLayout" Target="../slideLayouts/slideLayout17.xml"/><Relationship Id="rId6" Type="http://schemas.openxmlformats.org/officeDocument/2006/relationships/image" Target="../media/image70.emf"/><Relationship Id="rId5" Type="http://schemas.openxmlformats.org/officeDocument/2006/relationships/oleObject" Target="../embeddings/oleObject70.bin"/><Relationship Id="rId4" Type="http://schemas.openxmlformats.org/officeDocument/2006/relationships/image" Target="../media/image69.emf"/><Relationship Id="rId3" Type="http://schemas.openxmlformats.org/officeDocument/2006/relationships/oleObject" Target="../embeddings/oleObject69.bin"/><Relationship Id="rId2" Type="http://schemas.openxmlformats.org/officeDocument/2006/relationships/image" Target="../media/image68.emf"/><Relationship Id="rId1" Type="http://schemas.openxmlformats.org/officeDocument/2006/relationships/oleObject" Target="../embeddings/oleObject68.bin"/></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vmlDrawing" Target="../drawings/vmlDrawing2.vml"/><Relationship Id="rId3" Type="http://schemas.openxmlformats.org/officeDocument/2006/relationships/slideLayout" Target="../slideLayouts/slideLayout13.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75.bin"/><Relationship Id="rId8" Type="http://schemas.openxmlformats.org/officeDocument/2006/relationships/image" Target="../media/image74.wmf"/><Relationship Id="rId7" Type="http://schemas.openxmlformats.org/officeDocument/2006/relationships/oleObject" Target="../embeddings/oleObject74.bin"/><Relationship Id="rId6" Type="http://schemas.openxmlformats.org/officeDocument/2006/relationships/image" Target="../media/image73.wmf"/><Relationship Id="rId5" Type="http://schemas.openxmlformats.org/officeDocument/2006/relationships/oleObject" Target="../embeddings/oleObject73.bin"/><Relationship Id="rId4" Type="http://schemas.openxmlformats.org/officeDocument/2006/relationships/image" Target="../media/image72.wmf"/><Relationship Id="rId3" Type="http://schemas.openxmlformats.org/officeDocument/2006/relationships/oleObject" Target="../embeddings/oleObject72.bin"/><Relationship Id="rId27" Type="http://schemas.openxmlformats.org/officeDocument/2006/relationships/notesSlide" Target="../notesSlides/notesSlide6.xml"/><Relationship Id="rId26" Type="http://schemas.openxmlformats.org/officeDocument/2006/relationships/vmlDrawing" Target="../drawings/vmlDrawing18.vml"/><Relationship Id="rId25" Type="http://schemas.openxmlformats.org/officeDocument/2006/relationships/slideLayout" Target="../slideLayouts/slideLayout17.xml"/><Relationship Id="rId24" Type="http://schemas.openxmlformats.org/officeDocument/2006/relationships/image" Target="../media/image82.wmf"/><Relationship Id="rId23" Type="http://schemas.openxmlformats.org/officeDocument/2006/relationships/oleObject" Target="../embeddings/oleObject82.bin"/><Relationship Id="rId22" Type="http://schemas.openxmlformats.org/officeDocument/2006/relationships/image" Target="../media/image81.wmf"/><Relationship Id="rId21" Type="http://schemas.openxmlformats.org/officeDocument/2006/relationships/oleObject" Target="../embeddings/oleObject81.bin"/><Relationship Id="rId20" Type="http://schemas.openxmlformats.org/officeDocument/2006/relationships/image" Target="../media/image80.wmf"/><Relationship Id="rId2" Type="http://schemas.openxmlformats.org/officeDocument/2006/relationships/image" Target="../media/image71.wmf"/><Relationship Id="rId19" Type="http://schemas.openxmlformats.org/officeDocument/2006/relationships/oleObject" Target="../embeddings/oleObject80.bin"/><Relationship Id="rId18" Type="http://schemas.openxmlformats.org/officeDocument/2006/relationships/image" Target="../media/image79.wmf"/><Relationship Id="rId17" Type="http://schemas.openxmlformats.org/officeDocument/2006/relationships/oleObject" Target="../embeddings/oleObject79.bin"/><Relationship Id="rId16" Type="http://schemas.openxmlformats.org/officeDocument/2006/relationships/image" Target="../media/image78.wmf"/><Relationship Id="rId15" Type="http://schemas.openxmlformats.org/officeDocument/2006/relationships/oleObject" Target="../embeddings/oleObject78.bin"/><Relationship Id="rId14" Type="http://schemas.openxmlformats.org/officeDocument/2006/relationships/image" Target="../media/image77.wmf"/><Relationship Id="rId13" Type="http://schemas.openxmlformats.org/officeDocument/2006/relationships/oleObject" Target="../embeddings/oleObject77.bin"/><Relationship Id="rId12" Type="http://schemas.openxmlformats.org/officeDocument/2006/relationships/image" Target="../media/image76.wmf"/><Relationship Id="rId11" Type="http://schemas.openxmlformats.org/officeDocument/2006/relationships/oleObject" Target="../embeddings/oleObject76.bin"/><Relationship Id="rId10" Type="http://schemas.openxmlformats.org/officeDocument/2006/relationships/image" Target="../media/image75.wmf"/><Relationship Id="rId1" Type="http://schemas.openxmlformats.org/officeDocument/2006/relationships/oleObject" Target="../embeddings/oleObject71.bin"/></Relationships>
</file>

<file path=ppt/slides/_rels/slide21.xml.rels><?xml version="1.0" encoding="UTF-8" standalone="yes"?>
<Relationships xmlns="http://schemas.openxmlformats.org/package/2006/relationships"><Relationship Id="rId8" Type="http://schemas.openxmlformats.org/officeDocument/2006/relationships/vmlDrawing" Target="../drawings/vmlDrawing19.vml"/><Relationship Id="rId7" Type="http://schemas.openxmlformats.org/officeDocument/2006/relationships/slideLayout" Target="../slideLayouts/slideLayout17.xml"/><Relationship Id="rId6" Type="http://schemas.openxmlformats.org/officeDocument/2006/relationships/image" Target="../media/image85.emf"/><Relationship Id="rId5" Type="http://schemas.openxmlformats.org/officeDocument/2006/relationships/oleObject" Target="../embeddings/oleObject85.bin"/><Relationship Id="rId4" Type="http://schemas.openxmlformats.org/officeDocument/2006/relationships/image" Target="../media/image84.emf"/><Relationship Id="rId3" Type="http://schemas.openxmlformats.org/officeDocument/2006/relationships/oleObject" Target="../embeddings/oleObject84.bin"/><Relationship Id="rId2" Type="http://schemas.openxmlformats.org/officeDocument/2006/relationships/image" Target="../media/image83.emf"/><Relationship Id="rId1" Type="http://schemas.openxmlformats.org/officeDocument/2006/relationships/oleObject" Target="../embeddings/oleObject83.bin"/></Relationships>
</file>

<file path=ppt/slides/_rels/slide22.xml.rels><?xml version="1.0" encoding="UTF-8" standalone="yes"?>
<Relationships xmlns="http://schemas.openxmlformats.org/package/2006/relationships"><Relationship Id="rId8" Type="http://schemas.openxmlformats.org/officeDocument/2006/relationships/vmlDrawing" Target="../drawings/vmlDrawing20.vml"/><Relationship Id="rId7" Type="http://schemas.openxmlformats.org/officeDocument/2006/relationships/slideLayout" Target="../slideLayouts/slideLayout17.xml"/><Relationship Id="rId6" Type="http://schemas.openxmlformats.org/officeDocument/2006/relationships/image" Target="../media/image88.emf"/><Relationship Id="rId5" Type="http://schemas.openxmlformats.org/officeDocument/2006/relationships/oleObject" Target="../embeddings/oleObject88.bin"/><Relationship Id="rId4" Type="http://schemas.openxmlformats.org/officeDocument/2006/relationships/image" Target="../media/image87.emf"/><Relationship Id="rId3" Type="http://schemas.openxmlformats.org/officeDocument/2006/relationships/oleObject" Target="../embeddings/oleObject87.bin"/><Relationship Id="rId2" Type="http://schemas.openxmlformats.org/officeDocument/2006/relationships/image" Target="../media/image86.emf"/><Relationship Id="rId1" Type="http://schemas.openxmlformats.org/officeDocument/2006/relationships/oleObject" Target="../embeddings/oleObject86.bin"/></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93.bin"/><Relationship Id="rId8" Type="http://schemas.openxmlformats.org/officeDocument/2006/relationships/image" Target="../media/image92.wmf"/><Relationship Id="rId7" Type="http://schemas.openxmlformats.org/officeDocument/2006/relationships/oleObject" Target="../embeddings/oleObject92.bin"/><Relationship Id="rId6" Type="http://schemas.openxmlformats.org/officeDocument/2006/relationships/image" Target="../media/image91.wmf"/><Relationship Id="rId5" Type="http://schemas.openxmlformats.org/officeDocument/2006/relationships/oleObject" Target="../embeddings/oleObject91.bin"/><Relationship Id="rId4" Type="http://schemas.openxmlformats.org/officeDocument/2006/relationships/image" Target="../media/image90.wmf"/><Relationship Id="rId3" Type="http://schemas.openxmlformats.org/officeDocument/2006/relationships/oleObject" Target="../embeddings/oleObject90.bin"/><Relationship Id="rId2" Type="http://schemas.openxmlformats.org/officeDocument/2006/relationships/image" Target="../media/image89.wmf"/><Relationship Id="rId15" Type="http://schemas.openxmlformats.org/officeDocument/2006/relationships/notesSlide" Target="../notesSlides/notesSlide7.xml"/><Relationship Id="rId14" Type="http://schemas.openxmlformats.org/officeDocument/2006/relationships/vmlDrawing" Target="../drawings/vmlDrawing21.vml"/><Relationship Id="rId13" Type="http://schemas.openxmlformats.org/officeDocument/2006/relationships/slideLayout" Target="../slideLayouts/slideLayout17.xml"/><Relationship Id="rId12" Type="http://schemas.openxmlformats.org/officeDocument/2006/relationships/image" Target="../media/image94.wmf"/><Relationship Id="rId11" Type="http://schemas.openxmlformats.org/officeDocument/2006/relationships/oleObject" Target="../embeddings/oleObject94.bin"/><Relationship Id="rId10" Type="http://schemas.openxmlformats.org/officeDocument/2006/relationships/image" Target="../media/image93.wmf"/><Relationship Id="rId1" Type="http://schemas.openxmlformats.org/officeDocument/2006/relationships/oleObject" Target="../embeddings/oleObject89.bin"/></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17.xml"/><Relationship Id="rId2" Type="http://schemas.openxmlformats.org/officeDocument/2006/relationships/image" Target="../media/image95.emf"/><Relationship Id="rId1" Type="http://schemas.openxmlformats.org/officeDocument/2006/relationships/oleObject" Target="../embeddings/oleObject95.bin"/></Relationships>
</file>

<file path=ppt/slides/_rels/slide25.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vmlDrawing" Target="../drawings/vmlDrawing23.vml"/><Relationship Id="rId7" Type="http://schemas.openxmlformats.org/officeDocument/2006/relationships/slideLayout" Target="../slideLayouts/slideLayout17.xml"/><Relationship Id="rId6" Type="http://schemas.openxmlformats.org/officeDocument/2006/relationships/image" Target="../media/image98.wmf"/><Relationship Id="rId5" Type="http://schemas.openxmlformats.org/officeDocument/2006/relationships/oleObject" Target="../embeddings/oleObject98.bin"/><Relationship Id="rId4" Type="http://schemas.openxmlformats.org/officeDocument/2006/relationships/image" Target="../media/image97.wmf"/><Relationship Id="rId3" Type="http://schemas.openxmlformats.org/officeDocument/2006/relationships/oleObject" Target="../embeddings/oleObject97.bin"/><Relationship Id="rId2" Type="http://schemas.openxmlformats.org/officeDocument/2006/relationships/image" Target="../media/image96.wmf"/><Relationship Id="rId1" Type="http://schemas.openxmlformats.org/officeDocument/2006/relationships/oleObject" Target="../embeddings/oleObject96.bin"/></Relationships>
</file>

<file path=ppt/slides/_rels/slide26.xml.rels><?xml version="1.0" encoding="UTF-8" standalone="yes"?>
<Relationships xmlns="http://schemas.openxmlformats.org/package/2006/relationships"><Relationship Id="rId6" Type="http://schemas.openxmlformats.org/officeDocument/2006/relationships/vmlDrawing" Target="../drawings/vmlDrawing24.vml"/><Relationship Id="rId5" Type="http://schemas.openxmlformats.org/officeDocument/2006/relationships/slideLayout" Target="../slideLayouts/slideLayout17.xml"/><Relationship Id="rId4" Type="http://schemas.openxmlformats.org/officeDocument/2006/relationships/image" Target="../media/image100.emf"/><Relationship Id="rId3" Type="http://schemas.openxmlformats.org/officeDocument/2006/relationships/oleObject" Target="../embeddings/oleObject100.bin"/><Relationship Id="rId2" Type="http://schemas.openxmlformats.org/officeDocument/2006/relationships/image" Target="../media/image99.emf"/><Relationship Id="rId1" Type="http://schemas.openxmlformats.org/officeDocument/2006/relationships/oleObject" Target="../embeddings/oleObject99.bin"/></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105.bin"/><Relationship Id="rId8" Type="http://schemas.openxmlformats.org/officeDocument/2006/relationships/image" Target="../media/image104.wmf"/><Relationship Id="rId7" Type="http://schemas.openxmlformats.org/officeDocument/2006/relationships/oleObject" Target="../embeddings/oleObject104.bin"/><Relationship Id="rId6" Type="http://schemas.openxmlformats.org/officeDocument/2006/relationships/image" Target="../media/image103.wmf"/><Relationship Id="rId5" Type="http://schemas.openxmlformats.org/officeDocument/2006/relationships/oleObject" Target="../embeddings/oleObject103.bin"/><Relationship Id="rId4" Type="http://schemas.openxmlformats.org/officeDocument/2006/relationships/image" Target="../media/image102.wmf"/><Relationship Id="rId3" Type="http://schemas.openxmlformats.org/officeDocument/2006/relationships/oleObject" Target="../embeddings/oleObject102.bin"/><Relationship Id="rId2" Type="http://schemas.openxmlformats.org/officeDocument/2006/relationships/image" Target="../media/image101.wmf"/><Relationship Id="rId18" Type="http://schemas.openxmlformats.org/officeDocument/2006/relationships/notesSlide" Target="../notesSlides/notesSlide9.xml"/><Relationship Id="rId17" Type="http://schemas.openxmlformats.org/officeDocument/2006/relationships/vmlDrawing" Target="../drawings/vmlDrawing25.vml"/><Relationship Id="rId16" Type="http://schemas.openxmlformats.org/officeDocument/2006/relationships/slideLayout" Target="../slideLayouts/slideLayout17.xml"/><Relationship Id="rId15" Type="http://schemas.openxmlformats.org/officeDocument/2006/relationships/image" Target="../media/image107.wmf"/><Relationship Id="rId14" Type="http://schemas.openxmlformats.org/officeDocument/2006/relationships/oleObject" Target="../embeddings/oleObject108.bin"/><Relationship Id="rId13" Type="http://schemas.openxmlformats.org/officeDocument/2006/relationships/oleObject" Target="../embeddings/oleObject107.bin"/><Relationship Id="rId12" Type="http://schemas.openxmlformats.org/officeDocument/2006/relationships/image" Target="../media/image106.wmf"/><Relationship Id="rId11" Type="http://schemas.openxmlformats.org/officeDocument/2006/relationships/oleObject" Target="../embeddings/oleObject106.bin"/><Relationship Id="rId10" Type="http://schemas.openxmlformats.org/officeDocument/2006/relationships/image" Target="../media/image105.wmf"/><Relationship Id="rId1" Type="http://schemas.openxmlformats.org/officeDocument/2006/relationships/oleObject" Target="../embeddings/oleObject101.bin"/></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113.bin"/><Relationship Id="rId8" Type="http://schemas.openxmlformats.org/officeDocument/2006/relationships/image" Target="../media/image111.emf"/><Relationship Id="rId7" Type="http://schemas.openxmlformats.org/officeDocument/2006/relationships/oleObject" Target="../embeddings/oleObject112.bin"/><Relationship Id="rId6" Type="http://schemas.openxmlformats.org/officeDocument/2006/relationships/image" Target="../media/image110.emf"/><Relationship Id="rId5" Type="http://schemas.openxmlformats.org/officeDocument/2006/relationships/oleObject" Target="../embeddings/oleObject111.bin"/><Relationship Id="rId4" Type="http://schemas.openxmlformats.org/officeDocument/2006/relationships/image" Target="../media/image109.emf"/><Relationship Id="rId3" Type="http://schemas.openxmlformats.org/officeDocument/2006/relationships/oleObject" Target="../embeddings/oleObject110.bin"/><Relationship Id="rId2" Type="http://schemas.openxmlformats.org/officeDocument/2006/relationships/image" Target="../media/image108.emf"/><Relationship Id="rId12" Type="http://schemas.openxmlformats.org/officeDocument/2006/relationships/vmlDrawing" Target="../drawings/vmlDrawing26.vml"/><Relationship Id="rId11" Type="http://schemas.openxmlformats.org/officeDocument/2006/relationships/slideLayout" Target="../slideLayouts/slideLayout17.xml"/><Relationship Id="rId10" Type="http://schemas.openxmlformats.org/officeDocument/2006/relationships/image" Target="../media/image112.emf"/><Relationship Id="rId1" Type="http://schemas.openxmlformats.org/officeDocument/2006/relationships/oleObject" Target="../embeddings/oleObject109.bin"/></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27.vml"/><Relationship Id="rId3" Type="http://schemas.openxmlformats.org/officeDocument/2006/relationships/slideLayout" Target="../slideLayouts/slideLayout13.xml"/><Relationship Id="rId2" Type="http://schemas.openxmlformats.org/officeDocument/2006/relationships/image" Target="../media/image113.wmf"/><Relationship Id="rId1" Type="http://schemas.openxmlformats.org/officeDocument/2006/relationships/oleObject" Target="../embeddings/oleObject114.bin"/></Relationships>
</file>

<file path=ppt/slides/_rels/slide3.xml.rels><?xml version="1.0" encoding="UTF-8" standalone="yes"?>
<Relationships xmlns="http://schemas.openxmlformats.org/package/2006/relationships"><Relationship Id="rId9" Type="http://schemas.openxmlformats.org/officeDocument/2006/relationships/oleObject" Target="../embeddings/oleObject7.bin"/><Relationship Id="rId8" Type="http://schemas.openxmlformats.org/officeDocument/2006/relationships/image" Target="../media/image6.wmf"/><Relationship Id="rId7" Type="http://schemas.openxmlformats.org/officeDocument/2006/relationships/oleObject" Target="../embeddings/oleObject6.bin"/><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 Id="rId3" Type="http://schemas.openxmlformats.org/officeDocument/2006/relationships/oleObject" Target="../embeddings/oleObject4.bin"/><Relationship Id="rId2" Type="http://schemas.openxmlformats.org/officeDocument/2006/relationships/image" Target="../media/image3.wmf"/><Relationship Id="rId13" Type="http://schemas.openxmlformats.org/officeDocument/2006/relationships/notesSlide" Target="../notesSlides/notesSlide2.xml"/><Relationship Id="rId12" Type="http://schemas.openxmlformats.org/officeDocument/2006/relationships/vmlDrawing" Target="../drawings/vmlDrawing3.vml"/><Relationship Id="rId11" Type="http://schemas.openxmlformats.org/officeDocument/2006/relationships/slideLayout" Target="../slideLayouts/slideLayout17.xml"/><Relationship Id="rId10" Type="http://schemas.openxmlformats.org/officeDocument/2006/relationships/image" Target="../media/image7.wmf"/><Relationship Id="rId1"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8" Type="http://schemas.openxmlformats.org/officeDocument/2006/relationships/vmlDrawing" Target="../drawings/vmlDrawing28.vml"/><Relationship Id="rId7" Type="http://schemas.openxmlformats.org/officeDocument/2006/relationships/slideLayout" Target="../slideLayouts/slideLayout17.xml"/><Relationship Id="rId6" Type="http://schemas.openxmlformats.org/officeDocument/2006/relationships/image" Target="../media/image116.wmf"/><Relationship Id="rId5" Type="http://schemas.openxmlformats.org/officeDocument/2006/relationships/oleObject" Target="../embeddings/oleObject117.bin"/><Relationship Id="rId4" Type="http://schemas.openxmlformats.org/officeDocument/2006/relationships/image" Target="../media/image115.wmf"/><Relationship Id="rId3" Type="http://schemas.openxmlformats.org/officeDocument/2006/relationships/oleObject" Target="../embeddings/oleObject116.bin"/><Relationship Id="rId2" Type="http://schemas.openxmlformats.org/officeDocument/2006/relationships/image" Target="../media/image114.wmf"/><Relationship Id="rId1" Type="http://schemas.openxmlformats.org/officeDocument/2006/relationships/oleObject" Target="../embeddings/oleObject115.bin"/></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29.vml"/><Relationship Id="rId5" Type="http://schemas.openxmlformats.org/officeDocument/2006/relationships/slideLayout" Target="../slideLayouts/slideLayout17.xml"/><Relationship Id="rId4" Type="http://schemas.openxmlformats.org/officeDocument/2006/relationships/image" Target="../media/image118.wmf"/><Relationship Id="rId3" Type="http://schemas.openxmlformats.org/officeDocument/2006/relationships/oleObject" Target="../embeddings/oleObject119.bin"/><Relationship Id="rId2" Type="http://schemas.openxmlformats.org/officeDocument/2006/relationships/image" Target="../media/image117.wmf"/><Relationship Id="rId1" Type="http://schemas.openxmlformats.org/officeDocument/2006/relationships/oleObject" Target="../embeddings/oleObject118.bin"/></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124.bin"/><Relationship Id="rId8" Type="http://schemas.openxmlformats.org/officeDocument/2006/relationships/image" Target="../media/image122.wmf"/><Relationship Id="rId7" Type="http://schemas.openxmlformats.org/officeDocument/2006/relationships/oleObject" Target="../embeddings/oleObject123.bin"/><Relationship Id="rId6" Type="http://schemas.openxmlformats.org/officeDocument/2006/relationships/image" Target="../media/image121.wmf"/><Relationship Id="rId5" Type="http://schemas.openxmlformats.org/officeDocument/2006/relationships/oleObject" Target="../embeddings/oleObject122.bin"/><Relationship Id="rId4" Type="http://schemas.openxmlformats.org/officeDocument/2006/relationships/image" Target="../media/image120.wmf"/><Relationship Id="rId3" Type="http://schemas.openxmlformats.org/officeDocument/2006/relationships/oleObject" Target="../embeddings/oleObject121.bin"/><Relationship Id="rId2" Type="http://schemas.openxmlformats.org/officeDocument/2006/relationships/image" Target="../media/image119.wmf"/><Relationship Id="rId17" Type="http://schemas.openxmlformats.org/officeDocument/2006/relationships/vmlDrawing" Target="../drawings/vmlDrawing30.vml"/><Relationship Id="rId16" Type="http://schemas.openxmlformats.org/officeDocument/2006/relationships/slideLayout" Target="../slideLayouts/slideLayout17.xml"/><Relationship Id="rId15" Type="http://schemas.openxmlformats.org/officeDocument/2006/relationships/image" Target="../media/image125.wmf"/><Relationship Id="rId14" Type="http://schemas.openxmlformats.org/officeDocument/2006/relationships/oleObject" Target="../embeddings/oleObject127.bin"/><Relationship Id="rId13" Type="http://schemas.openxmlformats.org/officeDocument/2006/relationships/oleObject" Target="../embeddings/oleObject126.bin"/><Relationship Id="rId12" Type="http://schemas.openxmlformats.org/officeDocument/2006/relationships/image" Target="../media/image124.wmf"/><Relationship Id="rId11" Type="http://schemas.openxmlformats.org/officeDocument/2006/relationships/oleObject" Target="../embeddings/oleObject125.bin"/><Relationship Id="rId10" Type="http://schemas.openxmlformats.org/officeDocument/2006/relationships/image" Target="../media/image123.wmf"/><Relationship Id="rId1" Type="http://schemas.openxmlformats.org/officeDocument/2006/relationships/oleObject" Target="../embeddings/oleObject120.bin"/></Relationships>
</file>

<file path=ppt/slides/_rels/slide33.xml.rels><?xml version="1.0" encoding="UTF-8" standalone="yes"?>
<Relationships xmlns="http://schemas.openxmlformats.org/package/2006/relationships"><Relationship Id="rId6" Type="http://schemas.openxmlformats.org/officeDocument/2006/relationships/vmlDrawing" Target="../drawings/vmlDrawing31.vml"/><Relationship Id="rId5" Type="http://schemas.openxmlformats.org/officeDocument/2006/relationships/slideLayout" Target="../slideLayouts/slideLayout17.xml"/><Relationship Id="rId4" Type="http://schemas.openxmlformats.org/officeDocument/2006/relationships/image" Target="../media/image127.wmf"/><Relationship Id="rId3" Type="http://schemas.openxmlformats.org/officeDocument/2006/relationships/oleObject" Target="../embeddings/oleObject129.bin"/><Relationship Id="rId2" Type="http://schemas.openxmlformats.org/officeDocument/2006/relationships/image" Target="../media/image126.wmf"/><Relationship Id="rId1" Type="http://schemas.openxmlformats.org/officeDocument/2006/relationships/oleObject" Target="../embeddings/oleObject128.bin"/></Relationships>
</file>

<file path=ppt/slides/_rels/slide34.xml.rels><?xml version="1.0" encoding="UTF-8" standalone="yes"?>
<Relationships xmlns="http://schemas.openxmlformats.org/package/2006/relationships"><Relationship Id="rId8" Type="http://schemas.openxmlformats.org/officeDocument/2006/relationships/slideLayout" Target="../slideLayouts/slideLayout17.xml"/><Relationship Id="rId7" Type="http://schemas.openxmlformats.org/officeDocument/2006/relationships/image" Target="../media/image134.png"/><Relationship Id="rId6" Type="http://schemas.openxmlformats.org/officeDocument/2006/relationships/image" Target="../media/image133.png"/><Relationship Id="rId5" Type="http://schemas.openxmlformats.org/officeDocument/2006/relationships/image" Target="../media/image132.png"/><Relationship Id="rId4" Type="http://schemas.openxmlformats.org/officeDocument/2006/relationships/image" Target="../media/image131.png"/><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image" Target="../media/image128.png"/></Relationships>
</file>

<file path=ppt/slides/_rels/slide35.xml.rels><?xml version="1.0" encoding="UTF-8" standalone="yes"?>
<Relationships xmlns="http://schemas.openxmlformats.org/package/2006/relationships"><Relationship Id="rId9" Type="http://schemas.openxmlformats.org/officeDocument/2006/relationships/oleObject" Target="../embeddings/oleObject134.bin"/><Relationship Id="rId8" Type="http://schemas.openxmlformats.org/officeDocument/2006/relationships/image" Target="../media/image138.wmf"/><Relationship Id="rId7" Type="http://schemas.openxmlformats.org/officeDocument/2006/relationships/oleObject" Target="../embeddings/oleObject133.bin"/><Relationship Id="rId6" Type="http://schemas.openxmlformats.org/officeDocument/2006/relationships/image" Target="../media/image137.wmf"/><Relationship Id="rId5" Type="http://schemas.openxmlformats.org/officeDocument/2006/relationships/oleObject" Target="../embeddings/oleObject132.bin"/><Relationship Id="rId4" Type="http://schemas.openxmlformats.org/officeDocument/2006/relationships/image" Target="../media/image136.wmf"/><Relationship Id="rId3" Type="http://schemas.openxmlformats.org/officeDocument/2006/relationships/oleObject" Target="../embeddings/oleObject131.bin"/><Relationship Id="rId2" Type="http://schemas.openxmlformats.org/officeDocument/2006/relationships/image" Target="../media/image135.wmf"/><Relationship Id="rId12" Type="http://schemas.openxmlformats.org/officeDocument/2006/relationships/vmlDrawing" Target="../drawings/vmlDrawing32.vml"/><Relationship Id="rId11" Type="http://schemas.openxmlformats.org/officeDocument/2006/relationships/slideLayout" Target="../slideLayouts/slideLayout17.xml"/><Relationship Id="rId10" Type="http://schemas.openxmlformats.org/officeDocument/2006/relationships/image" Target="../media/image139.wmf"/><Relationship Id="rId1" Type="http://schemas.openxmlformats.org/officeDocument/2006/relationships/oleObject" Target="../embeddings/oleObject130.bin"/></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139.bin"/><Relationship Id="rId8" Type="http://schemas.openxmlformats.org/officeDocument/2006/relationships/image" Target="../media/image143.wmf"/><Relationship Id="rId7" Type="http://schemas.openxmlformats.org/officeDocument/2006/relationships/oleObject" Target="../embeddings/oleObject138.bin"/><Relationship Id="rId6" Type="http://schemas.openxmlformats.org/officeDocument/2006/relationships/image" Target="../media/image142.wmf"/><Relationship Id="rId5" Type="http://schemas.openxmlformats.org/officeDocument/2006/relationships/oleObject" Target="../embeddings/oleObject137.bin"/><Relationship Id="rId4" Type="http://schemas.openxmlformats.org/officeDocument/2006/relationships/image" Target="../media/image141.wmf"/><Relationship Id="rId3" Type="http://schemas.openxmlformats.org/officeDocument/2006/relationships/oleObject" Target="../embeddings/oleObject136.bin"/><Relationship Id="rId25" Type="http://schemas.openxmlformats.org/officeDocument/2006/relationships/vmlDrawing" Target="../drawings/vmlDrawing33.vml"/><Relationship Id="rId24" Type="http://schemas.openxmlformats.org/officeDocument/2006/relationships/slideLayout" Target="../slideLayouts/slideLayout17.xml"/><Relationship Id="rId23" Type="http://schemas.openxmlformats.org/officeDocument/2006/relationships/image" Target="../media/image150.wmf"/><Relationship Id="rId22" Type="http://schemas.openxmlformats.org/officeDocument/2006/relationships/oleObject" Target="../embeddings/oleObject146.bin"/><Relationship Id="rId21" Type="http://schemas.openxmlformats.org/officeDocument/2006/relationships/image" Target="../media/image149.wmf"/><Relationship Id="rId20" Type="http://schemas.openxmlformats.org/officeDocument/2006/relationships/oleObject" Target="../embeddings/oleObject145.bin"/><Relationship Id="rId2" Type="http://schemas.openxmlformats.org/officeDocument/2006/relationships/image" Target="../media/image140.wmf"/><Relationship Id="rId19" Type="http://schemas.openxmlformats.org/officeDocument/2006/relationships/image" Target="../media/image148.wmf"/><Relationship Id="rId18" Type="http://schemas.openxmlformats.org/officeDocument/2006/relationships/oleObject" Target="../embeddings/oleObject144.bin"/><Relationship Id="rId17" Type="http://schemas.openxmlformats.org/officeDocument/2006/relationships/image" Target="../media/image147.wmf"/><Relationship Id="rId16" Type="http://schemas.openxmlformats.org/officeDocument/2006/relationships/oleObject" Target="../embeddings/oleObject143.bin"/><Relationship Id="rId15" Type="http://schemas.openxmlformats.org/officeDocument/2006/relationships/image" Target="../media/image146.wmf"/><Relationship Id="rId14" Type="http://schemas.openxmlformats.org/officeDocument/2006/relationships/oleObject" Target="../embeddings/oleObject142.bin"/><Relationship Id="rId13" Type="http://schemas.openxmlformats.org/officeDocument/2006/relationships/oleObject" Target="../embeddings/oleObject141.bin"/><Relationship Id="rId12" Type="http://schemas.openxmlformats.org/officeDocument/2006/relationships/image" Target="../media/image145.wmf"/><Relationship Id="rId11" Type="http://schemas.openxmlformats.org/officeDocument/2006/relationships/oleObject" Target="../embeddings/oleObject140.bin"/><Relationship Id="rId10" Type="http://schemas.openxmlformats.org/officeDocument/2006/relationships/image" Target="../media/image144.wmf"/><Relationship Id="rId1" Type="http://schemas.openxmlformats.org/officeDocument/2006/relationships/oleObject" Target="../embeddings/oleObject135.bin"/></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151.bin"/><Relationship Id="rId8" Type="http://schemas.openxmlformats.org/officeDocument/2006/relationships/image" Target="../media/image154.wmf"/><Relationship Id="rId7" Type="http://schemas.openxmlformats.org/officeDocument/2006/relationships/oleObject" Target="../embeddings/oleObject150.bin"/><Relationship Id="rId6" Type="http://schemas.openxmlformats.org/officeDocument/2006/relationships/image" Target="../media/image153.wmf"/><Relationship Id="rId5" Type="http://schemas.openxmlformats.org/officeDocument/2006/relationships/oleObject" Target="../embeddings/oleObject149.bin"/><Relationship Id="rId4" Type="http://schemas.openxmlformats.org/officeDocument/2006/relationships/image" Target="../media/image152.wmf"/><Relationship Id="rId3" Type="http://schemas.openxmlformats.org/officeDocument/2006/relationships/oleObject" Target="../embeddings/oleObject148.bin"/><Relationship Id="rId20" Type="http://schemas.openxmlformats.org/officeDocument/2006/relationships/vmlDrawing" Target="../drawings/vmlDrawing34.vml"/><Relationship Id="rId2" Type="http://schemas.openxmlformats.org/officeDocument/2006/relationships/image" Target="../media/image151.wmf"/><Relationship Id="rId19" Type="http://schemas.openxmlformats.org/officeDocument/2006/relationships/slideLayout" Target="../slideLayouts/slideLayout13.xml"/><Relationship Id="rId18" Type="http://schemas.openxmlformats.org/officeDocument/2006/relationships/image" Target="../media/image159.wmf"/><Relationship Id="rId17" Type="http://schemas.openxmlformats.org/officeDocument/2006/relationships/oleObject" Target="../embeddings/oleObject155.bin"/><Relationship Id="rId16" Type="http://schemas.openxmlformats.org/officeDocument/2006/relationships/image" Target="../media/image158.wmf"/><Relationship Id="rId15" Type="http://schemas.openxmlformats.org/officeDocument/2006/relationships/oleObject" Target="../embeddings/oleObject154.bin"/><Relationship Id="rId14" Type="http://schemas.openxmlformats.org/officeDocument/2006/relationships/image" Target="../media/image157.wmf"/><Relationship Id="rId13" Type="http://schemas.openxmlformats.org/officeDocument/2006/relationships/oleObject" Target="../embeddings/oleObject153.bin"/><Relationship Id="rId12" Type="http://schemas.openxmlformats.org/officeDocument/2006/relationships/image" Target="../media/image156.wmf"/><Relationship Id="rId11" Type="http://schemas.openxmlformats.org/officeDocument/2006/relationships/oleObject" Target="../embeddings/oleObject152.bin"/><Relationship Id="rId10" Type="http://schemas.openxmlformats.org/officeDocument/2006/relationships/image" Target="../media/image155.wmf"/><Relationship Id="rId1" Type="http://schemas.openxmlformats.org/officeDocument/2006/relationships/oleObject" Target="../embeddings/oleObject147.bin"/></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160.bin"/><Relationship Id="rId8" Type="http://schemas.openxmlformats.org/officeDocument/2006/relationships/image" Target="../media/image163.wmf"/><Relationship Id="rId7" Type="http://schemas.openxmlformats.org/officeDocument/2006/relationships/oleObject" Target="../embeddings/oleObject159.bin"/><Relationship Id="rId6" Type="http://schemas.openxmlformats.org/officeDocument/2006/relationships/image" Target="../media/image162.wmf"/><Relationship Id="rId5" Type="http://schemas.openxmlformats.org/officeDocument/2006/relationships/oleObject" Target="../embeddings/oleObject158.bin"/><Relationship Id="rId4" Type="http://schemas.openxmlformats.org/officeDocument/2006/relationships/image" Target="../media/image161.wmf"/><Relationship Id="rId3" Type="http://schemas.openxmlformats.org/officeDocument/2006/relationships/oleObject" Target="../embeddings/oleObject157.bin"/><Relationship Id="rId20" Type="http://schemas.openxmlformats.org/officeDocument/2006/relationships/vmlDrawing" Target="../drawings/vmlDrawing35.vml"/><Relationship Id="rId2" Type="http://schemas.openxmlformats.org/officeDocument/2006/relationships/image" Target="../media/image160.wmf"/><Relationship Id="rId19" Type="http://schemas.openxmlformats.org/officeDocument/2006/relationships/slideLayout" Target="../slideLayouts/slideLayout17.xml"/><Relationship Id="rId18" Type="http://schemas.openxmlformats.org/officeDocument/2006/relationships/image" Target="../media/image168.wmf"/><Relationship Id="rId17" Type="http://schemas.openxmlformats.org/officeDocument/2006/relationships/oleObject" Target="../embeddings/oleObject164.bin"/><Relationship Id="rId16" Type="http://schemas.openxmlformats.org/officeDocument/2006/relationships/image" Target="../media/image167.wmf"/><Relationship Id="rId15" Type="http://schemas.openxmlformats.org/officeDocument/2006/relationships/oleObject" Target="../embeddings/oleObject163.bin"/><Relationship Id="rId14" Type="http://schemas.openxmlformats.org/officeDocument/2006/relationships/image" Target="../media/image166.wmf"/><Relationship Id="rId13" Type="http://schemas.openxmlformats.org/officeDocument/2006/relationships/oleObject" Target="../embeddings/oleObject162.bin"/><Relationship Id="rId12" Type="http://schemas.openxmlformats.org/officeDocument/2006/relationships/image" Target="../media/image165.wmf"/><Relationship Id="rId11" Type="http://schemas.openxmlformats.org/officeDocument/2006/relationships/oleObject" Target="../embeddings/oleObject161.bin"/><Relationship Id="rId10" Type="http://schemas.openxmlformats.org/officeDocument/2006/relationships/image" Target="../media/image164.wmf"/><Relationship Id="rId1" Type="http://schemas.openxmlformats.org/officeDocument/2006/relationships/oleObject" Target="../embeddings/oleObject156.bin"/></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169.bin"/><Relationship Id="rId8" Type="http://schemas.openxmlformats.org/officeDocument/2006/relationships/image" Target="../media/image172.wmf"/><Relationship Id="rId7" Type="http://schemas.openxmlformats.org/officeDocument/2006/relationships/oleObject" Target="../embeddings/oleObject168.bin"/><Relationship Id="rId6" Type="http://schemas.openxmlformats.org/officeDocument/2006/relationships/image" Target="../media/image171.wmf"/><Relationship Id="rId5" Type="http://schemas.openxmlformats.org/officeDocument/2006/relationships/oleObject" Target="../embeddings/oleObject167.bin"/><Relationship Id="rId4" Type="http://schemas.openxmlformats.org/officeDocument/2006/relationships/image" Target="../media/image170.wmf"/><Relationship Id="rId3" Type="http://schemas.openxmlformats.org/officeDocument/2006/relationships/oleObject" Target="../embeddings/oleObject166.bin"/><Relationship Id="rId24" Type="http://schemas.openxmlformats.org/officeDocument/2006/relationships/vmlDrawing" Target="../drawings/vmlDrawing36.vml"/><Relationship Id="rId23" Type="http://schemas.openxmlformats.org/officeDocument/2006/relationships/slideLayout" Target="../slideLayouts/slideLayout17.xml"/><Relationship Id="rId22" Type="http://schemas.openxmlformats.org/officeDocument/2006/relationships/image" Target="../media/image178.wmf"/><Relationship Id="rId21" Type="http://schemas.openxmlformats.org/officeDocument/2006/relationships/oleObject" Target="../embeddings/oleObject175.bin"/><Relationship Id="rId20" Type="http://schemas.openxmlformats.org/officeDocument/2006/relationships/image" Target="../media/image142.wmf"/><Relationship Id="rId2" Type="http://schemas.openxmlformats.org/officeDocument/2006/relationships/image" Target="../media/image169.wmf"/><Relationship Id="rId19" Type="http://schemas.openxmlformats.org/officeDocument/2006/relationships/oleObject" Target="../embeddings/oleObject174.bin"/><Relationship Id="rId18" Type="http://schemas.openxmlformats.org/officeDocument/2006/relationships/image" Target="../media/image177.wmf"/><Relationship Id="rId17" Type="http://schemas.openxmlformats.org/officeDocument/2006/relationships/oleObject" Target="../embeddings/oleObject173.bin"/><Relationship Id="rId16" Type="http://schemas.openxmlformats.org/officeDocument/2006/relationships/image" Target="../media/image176.wmf"/><Relationship Id="rId15" Type="http://schemas.openxmlformats.org/officeDocument/2006/relationships/oleObject" Target="../embeddings/oleObject172.bin"/><Relationship Id="rId14" Type="http://schemas.openxmlformats.org/officeDocument/2006/relationships/image" Target="../media/image175.wmf"/><Relationship Id="rId13" Type="http://schemas.openxmlformats.org/officeDocument/2006/relationships/oleObject" Target="../embeddings/oleObject171.bin"/><Relationship Id="rId12" Type="http://schemas.openxmlformats.org/officeDocument/2006/relationships/image" Target="../media/image174.wmf"/><Relationship Id="rId11" Type="http://schemas.openxmlformats.org/officeDocument/2006/relationships/oleObject" Target="../embeddings/oleObject170.bin"/><Relationship Id="rId10" Type="http://schemas.openxmlformats.org/officeDocument/2006/relationships/image" Target="../media/image173.wmf"/><Relationship Id="rId1" Type="http://schemas.openxmlformats.org/officeDocument/2006/relationships/oleObject" Target="../embeddings/oleObject165.bin"/></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image" Target="../media/image11.wmf"/><Relationship Id="rId7" Type="http://schemas.openxmlformats.org/officeDocument/2006/relationships/oleObject" Target="../embeddings/oleObject11.bin"/><Relationship Id="rId6" Type="http://schemas.openxmlformats.org/officeDocument/2006/relationships/image" Target="../media/image10.wmf"/><Relationship Id="rId5" Type="http://schemas.openxmlformats.org/officeDocument/2006/relationships/oleObject" Target="../embeddings/oleObject10.bin"/><Relationship Id="rId4" Type="http://schemas.openxmlformats.org/officeDocument/2006/relationships/image" Target="../media/image9.wmf"/><Relationship Id="rId3" Type="http://schemas.openxmlformats.org/officeDocument/2006/relationships/oleObject" Target="../embeddings/oleObject9.bin"/><Relationship Id="rId2" Type="http://schemas.openxmlformats.org/officeDocument/2006/relationships/image" Target="../media/image8.wmf"/><Relationship Id="rId10" Type="http://schemas.openxmlformats.org/officeDocument/2006/relationships/vmlDrawing" Target="../drawings/vmlDrawing4.vml"/><Relationship Id="rId1" Type="http://schemas.openxmlformats.org/officeDocument/2006/relationships/oleObject" Target="../embeddings/oleObject8.bin"/></Relationships>
</file>

<file path=ppt/slides/_rels/slide40.xml.rels><?xml version="1.0" encoding="UTF-8" standalone="yes"?>
<Relationships xmlns="http://schemas.openxmlformats.org/package/2006/relationships"><Relationship Id="rId9" Type="http://schemas.openxmlformats.org/officeDocument/2006/relationships/oleObject" Target="../embeddings/oleObject180.bin"/><Relationship Id="rId8" Type="http://schemas.openxmlformats.org/officeDocument/2006/relationships/image" Target="../media/image182.wmf"/><Relationship Id="rId7" Type="http://schemas.openxmlformats.org/officeDocument/2006/relationships/oleObject" Target="../embeddings/oleObject179.bin"/><Relationship Id="rId6" Type="http://schemas.openxmlformats.org/officeDocument/2006/relationships/image" Target="../media/image181.wmf"/><Relationship Id="rId5" Type="http://schemas.openxmlformats.org/officeDocument/2006/relationships/oleObject" Target="../embeddings/oleObject178.bin"/><Relationship Id="rId4" Type="http://schemas.openxmlformats.org/officeDocument/2006/relationships/image" Target="../media/image180.wmf"/><Relationship Id="rId3" Type="http://schemas.openxmlformats.org/officeDocument/2006/relationships/oleObject" Target="../embeddings/oleObject177.bin"/><Relationship Id="rId2" Type="http://schemas.openxmlformats.org/officeDocument/2006/relationships/image" Target="../media/image179.wmf"/><Relationship Id="rId15" Type="http://schemas.openxmlformats.org/officeDocument/2006/relationships/vmlDrawing" Target="../drawings/vmlDrawing37.vml"/><Relationship Id="rId14" Type="http://schemas.openxmlformats.org/officeDocument/2006/relationships/slideLayout" Target="../slideLayouts/slideLayout17.xml"/><Relationship Id="rId13" Type="http://schemas.openxmlformats.org/officeDocument/2006/relationships/image" Target="../media/image185.png"/><Relationship Id="rId12" Type="http://schemas.openxmlformats.org/officeDocument/2006/relationships/image" Target="../media/image184.wmf"/><Relationship Id="rId11" Type="http://schemas.openxmlformats.org/officeDocument/2006/relationships/oleObject" Target="../embeddings/oleObject181.bin"/><Relationship Id="rId10" Type="http://schemas.openxmlformats.org/officeDocument/2006/relationships/image" Target="../media/image183.wmf"/><Relationship Id="rId1" Type="http://schemas.openxmlformats.org/officeDocument/2006/relationships/oleObject" Target="../embeddings/oleObject176.bin"/></Relationships>
</file>

<file path=ppt/slides/_rels/slide41.xml.rels><?xml version="1.0" encoding="UTF-8" standalone="yes"?>
<Relationships xmlns="http://schemas.openxmlformats.org/package/2006/relationships"><Relationship Id="rId9" Type="http://schemas.openxmlformats.org/officeDocument/2006/relationships/oleObject" Target="../embeddings/oleObject186.bin"/><Relationship Id="rId8" Type="http://schemas.openxmlformats.org/officeDocument/2006/relationships/image" Target="../media/image189.wmf"/><Relationship Id="rId7" Type="http://schemas.openxmlformats.org/officeDocument/2006/relationships/oleObject" Target="../embeddings/oleObject185.bin"/><Relationship Id="rId6" Type="http://schemas.openxmlformats.org/officeDocument/2006/relationships/image" Target="../media/image188.wmf"/><Relationship Id="rId5" Type="http://schemas.openxmlformats.org/officeDocument/2006/relationships/oleObject" Target="../embeddings/oleObject184.bin"/><Relationship Id="rId4" Type="http://schemas.openxmlformats.org/officeDocument/2006/relationships/image" Target="../media/image187.wmf"/><Relationship Id="rId3" Type="http://schemas.openxmlformats.org/officeDocument/2006/relationships/oleObject" Target="../embeddings/oleObject183.bin"/><Relationship Id="rId2" Type="http://schemas.openxmlformats.org/officeDocument/2006/relationships/image" Target="../media/image186.wmf"/><Relationship Id="rId18" Type="http://schemas.openxmlformats.org/officeDocument/2006/relationships/vmlDrawing" Target="../drawings/vmlDrawing38.vml"/><Relationship Id="rId17" Type="http://schemas.openxmlformats.org/officeDocument/2006/relationships/slideLayout" Target="../slideLayouts/slideLayout17.xml"/><Relationship Id="rId16" Type="http://schemas.openxmlformats.org/officeDocument/2006/relationships/image" Target="../media/image193.wmf"/><Relationship Id="rId15" Type="http://schemas.openxmlformats.org/officeDocument/2006/relationships/oleObject" Target="../embeddings/oleObject189.bin"/><Relationship Id="rId14" Type="http://schemas.openxmlformats.org/officeDocument/2006/relationships/image" Target="../media/image192.wmf"/><Relationship Id="rId13" Type="http://schemas.openxmlformats.org/officeDocument/2006/relationships/oleObject" Target="../embeddings/oleObject188.bin"/><Relationship Id="rId12" Type="http://schemas.openxmlformats.org/officeDocument/2006/relationships/image" Target="../media/image191.wmf"/><Relationship Id="rId11" Type="http://schemas.openxmlformats.org/officeDocument/2006/relationships/oleObject" Target="../embeddings/oleObject187.bin"/><Relationship Id="rId10" Type="http://schemas.openxmlformats.org/officeDocument/2006/relationships/image" Target="../media/image190.wmf"/><Relationship Id="rId1" Type="http://schemas.openxmlformats.org/officeDocument/2006/relationships/oleObject" Target="../embeddings/oleObject182.bin"/></Relationships>
</file>

<file path=ppt/slides/_rels/slide42.xml.rels><?xml version="1.0" encoding="UTF-8" standalone="yes"?>
<Relationships xmlns="http://schemas.openxmlformats.org/package/2006/relationships"><Relationship Id="rId9" Type="http://schemas.openxmlformats.org/officeDocument/2006/relationships/oleObject" Target="../embeddings/oleObject194.bin"/><Relationship Id="rId8" Type="http://schemas.openxmlformats.org/officeDocument/2006/relationships/image" Target="../media/image197.wmf"/><Relationship Id="rId7" Type="http://schemas.openxmlformats.org/officeDocument/2006/relationships/oleObject" Target="../embeddings/oleObject193.bin"/><Relationship Id="rId6" Type="http://schemas.openxmlformats.org/officeDocument/2006/relationships/image" Target="../media/image196.wmf"/><Relationship Id="rId5" Type="http://schemas.openxmlformats.org/officeDocument/2006/relationships/oleObject" Target="../embeddings/oleObject192.bin"/><Relationship Id="rId4" Type="http://schemas.openxmlformats.org/officeDocument/2006/relationships/image" Target="../media/image195.wmf"/><Relationship Id="rId3" Type="http://schemas.openxmlformats.org/officeDocument/2006/relationships/oleObject" Target="../embeddings/oleObject191.bin"/><Relationship Id="rId2" Type="http://schemas.openxmlformats.org/officeDocument/2006/relationships/image" Target="../media/image194.wmf"/><Relationship Id="rId14" Type="http://schemas.openxmlformats.org/officeDocument/2006/relationships/vmlDrawing" Target="../drawings/vmlDrawing39.vml"/><Relationship Id="rId13" Type="http://schemas.openxmlformats.org/officeDocument/2006/relationships/slideLayout" Target="../slideLayouts/slideLayout17.xml"/><Relationship Id="rId12" Type="http://schemas.openxmlformats.org/officeDocument/2006/relationships/image" Target="../media/image199.wmf"/><Relationship Id="rId11" Type="http://schemas.openxmlformats.org/officeDocument/2006/relationships/oleObject" Target="../embeddings/oleObject195.bin"/><Relationship Id="rId10" Type="http://schemas.openxmlformats.org/officeDocument/2006/relationships/image" Target="../media/image198.wmf"/><Relationship Id="rId1" Type="http://schemas.openxmlformats.org/officeDocument/2006/relationships/oleObject" Target="../embeddings/oleObject190.bin"/></Relationships>
</file>

<file path=ppt/slides/_rels/slide43.xml.rels><?xml version="1.0" encoding="UTF-8" standalone="yes"?>
<Relationships xmlns="http://schemas.openxmlformats.org/package/2006/relationships"><Relationship Id="rId9" Type="http://schemas.openxmlformats.org/officeDocument/2006/relationships/oleObject" Target="../embeddings/oleObject200.bin"/><Relationship Id="rId8" Type="http://schemas.openxmlformats.org/officeDocument/2006/relationships/image" Target="../media/image203.wmf"/><Relationship Id="rId7" Type="http://schemas.openxmlformats.org/officeDocument/2006/relationships/oleObject" Target="../embeddings/oleObject199.bin"/><Relationship Id="rId6" Type="http://schemas.openxmlformats.org/officeDocument/2006/relationships/image" Target="../media/image202.wmf"/><Relationship Id="rId5" Type="http://schemas.openxmlformats.org/officeDocument/2006/relationships/oleObject" Target="../embeddings/oleObject198.bin"/><Relationship Id="rId4" Type="http://schemas.openxmlformats.org/officeDocument/2006/relationships/image" Target="../media/image201.wmf"/><Relationship Id="rId3" Type="http://schemas.openxmlformats.org/officeDocument/2006/relationships/oleObject" Target="../embeddings/oleObject197.bin"/><Relationship Id="rId2" Type="http://schemas.openxmlformats.org/officeDocument/2006/relationships/image" Target="../media/image200.wmf"/><Relationship Id="rId12" Type="http://schemas.openxmlformats.org/officeDocument/2006/relationships/vmlDrawing" Target="../drawings/vmlDrawing40.vml"/><Relationship Id="rId11" Type="http://schemas.openxmlformats.org/officeDocument/2006/relationships/slideLayout" Target="../slideLayouts/slideLayout17.xml"/><Relationship Id="rId10" Type="http://schemas.openxmlformats.org/officeDocument/2006/relationships/image" Target="../media/image142.wmf"/><Relationship Id="rId1" Type="http://schemas.openxmlformats.org/officeDocument/2006/relationships/oleObject" Target="../embeddings/oleObject196.bin"/></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image" Target="../media/image206.png"/><Relationship Id="rId2" Type="http://schemas.openxmlformats.org/officeDocument/2006/relationships/image" Target="../media/image205.png"/><Relationship Id="rId1" Type="http://schemas.openxmlformats.org/officeDocument/2006/relationships/image" Target="../media/image204.png"/></Relationships>
</file>

<file path=ppt/slides/_rels/slide45.xml.rels><?xml version="1.0" encoding="UTF-8" standalone="yes"?>
<Relationships xmlns="http://schemas.openxmlformats.org/package/2006/relationships"><Relationship Id="rId9" Type="http://schemas.openxmlformats.org/officeDocument/2006/relationships/oleObject" Target="../embeddings/oleObject205.bin"/><Relationship Id="rId8" Type="http://schemas.openxmlformats.org/officeDocument/2006/relationships/image" Target="../media/image210.wmf"/><Relationship Id="rId7" Type="http://schemas.openxmlformats.org/officeDocument/2006/relationships/oleObject" Target="../embeddings/oleObject204.bin"/><Relationship Id="rId6" Type="http://schemas.openxmlformats.org/officeDocument/2006/relationships/image" Target="../media/image209.wmf"/><Relationship Id="rId5" Type="http://schemas.openxmlformats.org/officeDocument/2006/relationships/oleObject" Target="../embeddings/oleObject203.bin"/><Relationship Id="rId4" Type="http://schemas.openxmlformats.org/officeDocument/2006/relationships/image" Target="../media/image208.wmf"/><Relationship Id="rId3" Type="http://schemas.openxmlformats.org/officeDocument/2006/relationships/oleObject" Target="../embeddings/oleObject202.bin"/><Relationship Id="rId27" Type="http://schemas.openxmlformats.org/officeDocument/2006/relationships/notesSlide" Target="../notesSlides/notesSlide10.xml"/><Relationship Id="rId26" Type="http://schemas.openxmlformats.org/officeDocument/2006/relationships/vmlDrawing" Target="../drawings/vmlDrawing41.vml"/><Relationship Id="rId25" Type="http://schemas.openxmlformats.org/officeDocument/2006/relationships/slideLayout" Target="../slideLayouts/slideLayout23.xml"/><Relationship Id="rId24" Type="http://schemas.openxmlformats.org/officeDocument/2006/relationships/image" Target="../media/image218.wmf"/><Relationship Id="rId23" Type="http://schemas.openxmlformats.org/officeDocument/2006/relationships/oleObject" Target="../embeddings/oleObject212.bin"/><Relationship Id="rId22" Type="http://schemas.openxmlformats.org/officeDocument/2006/relationships/image" Target="../media/image217.wmf"/><Relationship Id="rId21" Type="http://schemas.openxmlformats.org/officeDocument/2006/relationships/oleObject" Target="../embeddings/oleObject211.bin"/><Relationship Id="rId20" Type="http://schemas.openxmlformats.org/officeDocument/2006/relationships/image" Target="../media/image216.wmf"/><Relationship Id="rId2" Type="http://schemas.openxmlformats.org/officeDocument/2006/relationships/image" Target="../media/image207.wmf"/><Relationship Id="rId19" Type="http://schemas.openxmlformats.org/officeDocument/2006/relationships/oleObject" Target="../embeddings/oleObject210.bin"/><Relationship Id="rId18" Type="http://schemas.openxmlformats.org/officeDocument/2006/relationships/image" Target="../media/image215.wmf"/><Relationship Id="rId17" Type="http://schemas.openxmlformats.org/officeDocument/2006/relationships/oleObject" Target="../embeddings/oleObject209.bin"/><Relationship Id="rId16" Type="http://schemas.openxmlformats.org/officeDocument/2006/relationships/image" Target="../media/image214.wmf"/><Relationship Id="rId15" Type="http://schemas.openxmlformats.org/officeDocument/2006/relationships/oleObject" Target="../embeddings/oleObject208.bin"/><Relationship Id="rId14" Type="http://schemas.openxmlformats.org/officeDocument/2006/relationships/image" Target="../media/image213.wmf"/><Relationship Id="rId13" Type="http://schemas.openxmlformats.org/officeDocument/2006/relationships/oleObject" Target="../embeddings/oleObject207.bin"/><Relationship Id="rId12" Type="http://schemas.openxmlformats.org/officeDocument/2006/relationships/image" Target="../media/image212.wmf"/><Relationship Id="rId11" Type="http://schemas.openxmlformats.org/officeDocument/2006/relationships/oleObject" Target="../embeddings/oleObject206.bin"/><Relationship Id="rId10" Type="http://schemas.openxmlformats.org/officeDocument/2006/relationships/image" Target="../media/image211.wmf"/><Relationship Id="rId1" Type="http://schemas.openxmlformats.org/officeDocument/2006/relationships/oleObject" Target="../embeddings/oleObject201.bin"/></Relationships>
</file>

<file path=ppt/slides/_rels/slide46.xml.rels><?xml version="1.0" encoding="UTF-8" standalone="yes"?>
<Relationships xmlns="http://schemas.openxmlformats.org/package/2006/relationships"><Relationship Id="rId9" Type="http://schemas.openxmlformats.org/officeDocument/2006/relationships/oleObject" Target="../embeddings/oleObject217.bin"/><Relationship Id="rId8" Type="http://schemas.openxmlformats.org/officeDocument/2006/relationships/image" Target="../media/image210.wmf"/><Relationship Id="rId7" Type="http://schemas.openxmlformats.org/officeDocument/2006/relationships/oleObject" Target="../embeddings/oleObject216.bin"/><Relationship Id="rId6" Type="http://schemas.openxmlformats.org/officeDocument/2006/relationships/image" Target="../media/image209.wmf"/><Relationship Id="rId5" Type="http://schemas.openxmlformats.org/officeDocument/2006/relationships/oleObject" Target="../embeddings/oleObject215.bin"/><Relationship Id="rId4" Type="http://schemas.openxmlformats.org/officeDocument/2006/relationships/image" Target="../media/image219.wmf"/><Relationship Id="rId3" Type="http://schemas.openxmlformats.org/officeDocument/2006/relationships/oleObject" Target="../embeddings/oleObject214.bin"/><Relationship Id="rId23" Type="http://schemas.openxmlformats.org/officeDocument/2006/relationships/notesSlide" Target="../notesSlides/notesSlide11.xml"/><Relationship Id="rId22" Type="http://schemas.openxmlformats.org/officeDocument/2006/relationships/vmlDrawing" Target="../drawings/vmlDrawing42.vml"/><Relationship Id="rId21" Type="http://schemas.openxmlformats.org/officeDocument/2006/relationships/slideLayout" Target="../slideLayouts/slideLayout13.xml"/><Relationship Id="rId20" Type="http://schemas.openxmlformats.org/officeDocument/2006/relationships/image" Target="../media/image220.wmf"/><Relationship Id="rId2" Type="http://schemas.openxmlformats.org/officeDocument/2006/relationships/image" Target="../media/image207.wmf"/><Relationship Id="rId19" Type="http://schemas.openxmlformats.org/officeDocument/2006/relationships/oleObject" Target="../embeddings/oleObject222.bin"/><Relationship Id="rId18" Type="http://schemas.openxmlformats.org/officeDocument/2006/relationships/image" Target="../media/image215.wmf"/><Relationship Id="rId17" Type="http://schemas.openxmlformats.org/officeDocument/2006/relationships/oleObject" Target="../embeddings/oleObject221.bin"/><Relationship Id="rId16" Type="http://schemas.openxmlformats.org/officeDocument/2006/relationships/image" Target="../media/image214.wmf"/><Relationship Id="rId15" Type="http://schemas.openxmlformats.org/officeDocument/2006/relationships/oleObject" Target="../embeddings/oleObject220.bin"/><Relationship Id="rId14" Type="http://schemas.openxmlformats.org/officeDocument/2006/relationships/image" Target="../media/image213.wmf"/><Relationship Id="rId13" Type="http://schemas.openxmlformats.org/officeDocument/2006/relationships/oleObject" Target="../embeddings/oleObject219.bin"/><Relationship Id="rId12" Type="http://schemas.openxmlformats.org/officeDocument/2006/relationships/image" Target="../media/image212.wmf"/><Relationship Id="rId11" Type="http://schemas.openxmlformats.org/officeDocument/2006/relationships/oleObject" Target="../embeddings/oleObject218.bin"/><Relationship Id="rId10" Type="http://schemas.openxmlformats.org/officeDocument/2006/relationships/image" Target="../media/image211.wmf"/><Relationship Id="rId1" Type="http://schemas.openxmlformats.org/officeDocument/2006/relationships/oleObject" Target="../embeddings/oleObject213.bin"/></Relationships>
</file>

<file path=ppt/slides/_rels/slide47.xml.rels><?xml version="1.0" encoding="UTF-8" standalone="yes"?>
<Relationships xmlns="http://schemas.openxmlformats.org/package/2006/relationships"><Relationship Id="rId9" Type="http://schemas.openxmlformats.org/officeDocument/2006/relationships/oleObject" Target="../embeddings/oleObject227.bin"/><Relationship Id="rId8" Type="http://schemas.openxmlformats.org/officeDocument/2006/relationships/image" Target="../media/image224.wmf"/><Relationship Id="rId7" Type="http://schemas.openxmlformats.org/officeDocument/2006/relationships/oleObject" Target="../embeddings/oleObject226.bin"/><Relationship Id="rId6" Type="http://schemas.openxmlformats.org/officeDocument/2006/relationships/image" Target="../media/image223.wmf"/><Relationship Id="rId5" Type="http://schemas.openxmlformats.org/officeDocument/2006/relationships/oleObject" Target="../embeddings/oleObject225.bin"/><Relationship Id="rId4" Type="http://schemas.openxmlformats.org/officeDocument/2006/relationships/image" Target="../media/image222.wmf"/><Relationship Id="rId3" Type="http://schemas.openxmlformats.org/officeDocument/2006/relationships/oleObject" Target="../embeddings/oleObject224.bin"/><Relationship Id="rId26" Type="http://schemas.openxmlformats.org/officeDocument/2006/relationships/vmlDrawing" Target="../drawings/vmlDrawing43.vml"/><Relationship Id="rId25" Type="http://schemas.openxmlformats.org/officeDocument/2006/relationships/slideLayout" Target="../slideLayouts/slideLayout24.xml"/><Relationship Id="rId24" Type="http://schemas.openxmlformats.org/officeDocument/2006/relationships/image" Target="../media/image232.wmf"/><Relationship Id="rId23" Type="http://schemas.openxmlformats.org/officeDocument/2006/relationships/oleObject" Target="../embeddings/oleObject234.bin"/><Relationship Id="rId22" Type="http://schemas.openxmlformats.org/officeDocument/2006/relationships/image" Target="../media/image231.wmf"/><Relationship Id="rId21" Type="http://schemas.openxmlformats.org/officeDocument/2006/relationships/oleObject" Target="../embeddings/oleObject233.bin"/><Relationship Id="rId20" Type="http://schemas.openxmlformats.org/officeDocument/2006/relationships/image" Target="../media/image230.wmf"/><Relationship Id="rId2" Type="http://schemas.openxmlformats.org/officeDocument/2006/relationships/image" Target="../media/image221.wmf"/><Relationship Id="rId19" Type="http://schemas.openxmlformats.org/officeDocument/2006/relationships/oleObject" Target="../embeddings/oleObject232.bin"/><Relationship Id="rId18" Type="http://schemas.openxmlformats.org/officeDocument/2006/relationships/image" Target="../media/image229.wmf"/><Relationship Id="rId17" Type="http://schemas.openxmlformats.org/officeDocument/2006/relationships/oleObject" Target="../embeddings/oleObject231.bin"/><Relationship Id="rId16" Type="http://schemas.openxmlformats.org/officeDocument/2006/relationships/image" Target="../media/image228.wmf"/><Relationship Id="rId15" Type="http://schemas.openxmlformats.org/officeDocument/2006/relationships/oleObject" Target="../embeddings/oleObject230.bin"/><Relationship Id="rId14" Type="http://schemas.openxmlformats.org/officeDocument/2006/relationships/image" Target="../media/image227.wmf"/><Relationship Id="rId13" Type="http://schemas.openxmlformats.org/officeDocument/2006/relationships/oleObject" Target="../embeddings/oleObject229.bin"/><Relationship Id="rId12" Type="http://schemas.openxmlformats.org/officeDocument/2006/relationships/image" Target="../media/image226.wmf"/><Relationship Id="rId11" Type="http://schemas.openxmlformats.org/officeDocument/2006/relationships/oleObject" Target="../embeddings/oleObject228.bin"/><Relationship Id="rId10" Type="http://schemas.openxmlformats.org/officeDocument/2006/relationships/image" Target="../media/image225.wmf"/><Relationship Id="rId1" Type="http://schemas.openxmlformats.org/officeDocument/2006/relationships/oleObject" Target="../embeddings/oleObject223.bin"/></Relationships>
</file>

<file path=ppt/slides/_rels/slide48.xml.rels><?xml version="1.0" encoding="UTF-8" standalone="yes"?>
<Relationships xmlns="http://schemas.openxmlformats.org/package/2006/relationships"><Relationship Id="rId9" Type="http://schemas.openxmlformats.org/officeDocument/2006/relationships/oleObject" Target="../embeddings/oleObject239.bin"/><Relationship Id="rId8" Type="http://schemas.openxmlformats.org/officeDocument/2006/relationships/image" Target="../media/image236.wmf"/><Relationship Id="rId7" Type="http://schemas.openxmlformats.org/officeDocument/2006/relationships/oleObject" Target="../embeddings/oleObject238.bin"/><Relationship Id="rId6" Type="http://schemas.openxmlformats.org/officeDocument/2006/relationships/image" Target="../media/image235.wmf"/><Relationship Id="rId5" Type="http://schemas.openxmlformats.org/officeDocument/2006/relationships/oleObject" Target="../embeddings/oleObject237.bin"/><Relationship Id="rId4" Type="http://schemas.openxmlformats.org/officeDocument/2006/relationships/image" Target="../media/image234.wmf"/><Relationship Id="rId3" Type="http://schemas.openxmlformats.org/officeDocument/2006/relationships/oleObject" Target="../embeddings/oleObject236.bin"/><Relationship Id="rId2" Type="http://schemas.openxmlformats.org/officeDocument/2006/relationships/image" Target="../media/image233.wmf"/><Relationship Id="rId18" Type="http://schemas.openxmlformats.org/officeDocument/2006/relationships/vmlDrawing" Target="../drawings/vmlDrawing44.vml"/><Relationship Id="rId17" Type="http://schemas.openxmlformats.org/officeDocument/2006/relationships/slideLayout" Target="../slideLayouts/slideLayout17.xml"/><Relationship Id="rId16" Type="http://schemas.openxmlformats.org/officeDocument/2006/relationships/image" Target="../media/image240.wmf"/><Relationship Id="rId15" Type="http://schemas.openxmlformats.org/officeDocument/2006/relationships/oleObject" Target="../embeddings/oleObject242.bin"/><Relationship Id="rId14" Type="http://schemas.openxmlformats.org/officeDocument/2006/relationships/image" Target="../media/image239.wmf"/><Relationship Id="rId13" Type="http://schemas.openxmlformats.org/officeDocument/2006/relationships/oleObject" Target="../embeddings/oleObject241.bin"/><Relationship Id="rId12" Type="http://schemas.openxmlformats.org/officeDocument/2006/relationships/image" Target="../media/image238.wmf"/><Relationship Id="rId11" Type="http://schemas.openxmlformats.org/officeDocument/2006/relationships/oleObject" Target="../embeddings/oleObject240.bin"/><Relationship Id="rId10" Type="http://schemas.openxmlformats.org/officeDocument/2006/relationships/image" Target="../media/image237.wmf"/><Relationship Id="rId1" Type="http://schemas.openxmlformats.org/officeDocument/2006/relationships/oleObject" Target="../embeddings/oleObject235.bin"/></Relationships>
</file>

<file path=ppt/slides/_rels/slide49.xml.rels><?xml version="1.0" encoding="UTF-8" standalone="yes"?>
<Relationships xmlns="http://schemas.openxmlformats.org/package/2006/relationships"><Relationship Id="rId9" Type="http://schemas.openxmlformats.org/officeDocument/2006/relationships/oleObject" Target="../embeddings/oleObject247.bin"/><Relationship Id="rId8" Type="http://schemas.openxmlformats.org/officeDocument/2006/relationships/image" Target="../media/image244.wmf"/><Relationship Id="rId7" Type="http://schemas.openxmlformats.org/officeDocument/2006/relationships/oleObject" Target="../embeddings/oleObject246.bin"/><Relationship Id="rId6" Type="http://schemas.openxmlformats.org/officeDocument/2006/relationships/image" Target="../media/image243.wmf"/><Relationship Id="rId5" Type="http://schemas.openxmlformats.org/officeDocument/2006/relationships/oleObject" Target="../embeddings/oleObject245.bin"/><Relationship Id="rId4" Type="http://schemas.openxmlformats.org/officeDocument/2006/relationships/image" Target="../media/image242.wmf"/><Relationship Id="rId31" Type="http://schemas.openxmlformats.org/officeDocument/2006/relationships/vmlDrawing" Target="../drawings/vmlDrawing45.vml"/><Relationship Id="rId30" Type="http://schemas.openxmlformats.org/officeDocument/2006/relationships/slideLayout" Target="../slideLayouts/slideLayout17.xml"/><Relationship Id="rId3" Type="http://schemas.openxmlformats.org/officeDocument/2006/relationships/oleObject" Target="../embeddings/oleObject244.bin"/><Relationship Id="rId29" Type="http://schemas.openxmlformats.org/officeDocument/2006/relationships/slide" Target="slide1.xml"/><Relationship Id="rId28" Type="http://schemas.openxmlformats.org/officeDocument/2006/relationships/image" Target="../media/image254.wmf"/><Relationship Id="rId27" Type="http://schemas.openxmlformats.org/officeDocument/2006/relationships/oleObject" Target="../embeddings/oleObject256.bin"/><Relationship Id="rId26" Type="http://schemas.openxmlformats.org/officeDocument/2006/relationships/image" Target="../media/image253.wmf"/><Relationship Id="rId25" Type="http://schemas.openxmlformats.org/officeDocument/2006/relationships/oleObject" Target="../embeddings/oleObject255.bin"/><Relationship Id="rId24" Type="http://schemas.openxmlformats.org/officeDocument/2006/relationships/image" Target="../media/image252.wmf"/><Relationship Id="rId23" Type="http://schemas.openxmlformats.org/officeDocument/2006/relationships/oleObject" Target="../embeddings/oleObject254.bin"/><Relationship Id="rId22" Type="http://schemas.openxmlformats.org/officeDocument/2006/relationships/image" Target="../media/image251.wmf"/><Relationship Id="rId21" Type="http://schemas.openxmlformats.org/officeDocument/2006/relationships/oleObject" Target="../embeddings/oleObject253.bin"/><Relationship Id="rId20" Type="http://schemas.openxmlformats.org/officeDocument/2006/relationships/image" Target="../media/image250.wmf"/><Relationship Id="rId2" Type="http://schemas.openxmlformats.org/officeDocument/2006/relationships/image" Target="../media/image241.wmf"/><Relationship Id="rId19" Type="http://schemas.openxmlformats.org/officeDocument/2006/relationships/oleObject" Target="../embeddings/oleObject252.bin"/><Relationship Id="rId18" Type="http://schemas.openxmlformats.org/officeDocument/2006/relationships/image" Target="../media/image249.wmf"/><Relationship Id="rId17" Type="http://schemas.openxmlformats.org/officeDocument/2006/relationships/oleObject" Target="../embeddings/oleObject251.bin"/><Relationship Id="rId16" Type="http://schemas.openxmlformats.org/officeDocument/2006/relationships/image" Target="../media/image248.wmf"/><Relationship Id="rId15" Type="http://schemas.openxmlformats.org/officeDocument/2006/relationships/oleObject" Target="../embeddings/oleObject250.bin"/><Relationship Id="rId14" Type="http://schemas.openxmlformats.org/officeDocument/2006/relationships/image" Target="../media/image247.wmf"/><Relationship Id="rId13" Type="http://schemas.openxmlformats.org/officeDocument/2006/relationships/oleObject" Target="../embeddings/oleObject249.bin"/><Relationship Id="rId12" Type="http://schemas.openxmlformats.org/officeDocument/2006/relationships/image" Target="../media/image246.wmf"/><Relationship Id="rId11" Type="http://schemas.openxmlformats.org/officeDocument/2006/relationships/oleObject" Target="../embeddings/oleObject248.bin"/><Relationship Id="rId10" Type="http://schemas.openxmlformats.org/officeDocument/2006/relationships/image" Target="../media/image245.wmf"/><Relationship Id="rId1" Type="http://schemas.openxmlformats.org/officeDocument/2006/relationships/oleObject" Target="../embeddings/oleObject243.bin"/></Relationships>
</file>

<file path=ppt/slides/_rels/slide5.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17.xml"/><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oleObject" Target="../embeddings/oleObject12.bin"/></Relationships>
</file>

<file path=ppt/slides/_rels/slide50.xml.rels><?xml version="1.0" encoding="UTF-8" standalone="yes"?>
<Relationships xmlns="http://schemas.openxmlformats.org/package/2006/relationships"><Relationship Id="rId9" Type="http://schemas.openxmlformats.org/officeDocument/2006/relationships/oleObject" Target="../embeddings/oleObject261.bin"/><Relationship Id="rId8" Type="http://schemas.openxmlformats.org/officeDocument/2006/relationships/image" Target="../media/image258.wmf"/><Relationship Id="rId7" Type="http://schemas.openxmlformats.org/officeDocument/2006/relationships/oleObject" Target="../embeddings/oleObject260.bin"/><Relationship Id="rId6" Type="http://schemas.openxmlformats.org/officeDocument/2006/relationships/image" Target="../media/image257.wmf"/><Relationship Id="rId5" Type="http://schemas.openxmlformats.org/officeDocument/2006/relationships/oleObject" Target="../embeddings/oleObject259.bin"/><Relationship Id="rId4" Type="http://schemas.openxmlformats.org/officeDocument/2006/relationships/image" Target="../media/image256.wmf"/><Relationship Id="rId3" Type="http://schemas.openxmlformats.org/officeDocument/2006/relationships/oleObject" Target="../embeddings/oleObject258.bin"/><Relationship Id="rId2" Type="http://schemas.openxmlformats.org/officeDocument/2006/relationships/image" Target="../media/image255.emf"/><Relationship Id="rId12" Type="http://schemas.openxmlformats.org/officeDocument/2006/relationships/vmlDrawing" Target="../drawings/vmlDrawing46.vml"/><Relationship Id="rId11" Type="http://schemas.openxmlformats.org/officeDocument/2006/relationships/slideLayout" Target="../slideLayouts/slideLayout23.xml"/><Relationship Id="rId10" Type="http://schemas.openxmlformats.org/officeDocument/2006/relationships/image" Target="../media/image259.wmf"/><Relationship Id="rId1" Type="http://schemas.openxmlformats.org/officeDocument/2006/relationships/oleObject" Target="../embeddings/oleObject257.bin"/></Relationships>
</file>

<file path=ppt/slides/_rels/slide51.xml.rels><?xml version="1.0" encoding="UTF-8" standalone="yes"?>
<Relationships xmlns="http://schemas.openxmlformats.org/package/2006/relationships"><Relationship Id="rId9" Type="http://schemas.openxmlformats.org/officeDocument/2006/relationships/oleObject" Target="../embeddings/oleObject266.bin"/><Relationship Id="rId8" Type="http://schemas.openxmlformats.org/officeDocument/2006/relationships/image" Target="../media/image263.wmf"/><Relationship Id="rId7" Type="http://schemas.openxmlformats.org/officeDocument/2006/relationships/oleObject" Target="../embeddings/oleObject265.bin"/><Relationship Id="rId6" Type="http://schemas.openxmlformats.org/officeDocument/2006/relationships/image" Target="../media/image262.wmf"/><Relationship Id="rId5" Type="http://schemas.openxmlformats.org/officeDocument/2006/relationships/oleObject" Target="../embeddings/oleObject264.bin"/><Relationship Id="rId4" Type="http://schemas.openxmlformats.org/officeDocument/2006/relationships/image" Target="../media/image261.wmf"/><Relationship Id="rId3" Type="http://schemas.openxmlformats.org/officeDocument/2006/relationships/oleObject" Target="../embeddings/oleObject263.bin"/><Relationship Id="rId2" Type="http://schemas.openxmlformats.org/officeDocument/2006/relationships/image" Target="../media/image260.wmf"/><Relationship Id="rId14" Type="http://schemas.openxmlformats.org/officeDocument/2006/relationships/vmlDrawing" Target="../drawings/vmlDrawing47.vml"/><Relationship Id="rId13" Type="http://schemas.openxmlformats.org/officeDocument/2006/relationships/slideLayout" Target="../slideLayouts/slideLayout17.xml"/><Relationship Id="rId12" Type="http://schemas.openxmlformats.org/officeDocument/2006/relationships/image" Target="../media/image265.wmf"/><Relationship Id="rId11" Type="http://schemas.openxmlformats.org/officeDocument/2006/relationships/oleObject" Target="../embeddings/oleObject267.bin"/><Relationship Id="rId10" Type="http://schemas.openxmlformats.org/officeDocument/2006/relationships/image" Target="../media/image264.wmf"/><Relationship Id="rId1" Type="http://schemas.openxmlformats.org/officeDocument/2006/relationships/oleObject" Target="../embeddings/oleObject262.bin"/></Relationships>
</file>

<file path=ppt/slides/_rels/slide52.xml.rels><?xml version="1.0" encoding="UTF-8" standalone="yes"?>
<Relationships xmlns="http://schemas.openxmlformats.org/package/2006/relationships"><Relationship Id="rId9" Type="http://schemas.openxmlformats.org/officeDocument/2006/relationships/oleObject" Target="../embeddings/oleObject272.bin"/><Relationship Id="rId8" Type="http://schemas.openxmlformats.org/officeDocument/2006/relationships/image" Target="../media/image269.wmf"/><Relationship Id="rId7" Type="http://schemas.openxmlformats.org/officeDocument/2006/relationships/oleObject" Target="../embeddings/oleObject271.bin"/><Relationship Id="rId6" Type="http://schemas.openxmlformats.org/officeDocument/2006/relationships/image" Target="../media/image268.wmf"/><Relationship Id="rId5" Type="http://schemas.openxmlformats.org/officeDocument/2006/relationships/oleObject" Target="../embeddings/oleObject270.bin"/><Relationship Id="rId46" Type="http://schemas.openxmlformats.org/officeDocument/2006/relationships/vmlDrawing" Target="../drawings/vmlDrawing48.vml"/><Relationship Id="rId45" Type="http://schemas.openxmlformats.org/officeDocument/2006/relationships/slideLayout" Target="../slideLayouts/slideLayout17.xml"/><Relationship Id="rId44" Type="http://schemas.openxmlformats.org/officeDocument/2006/relationships/image" Target="../media/image284.wmf"/><Relationship Id="rId43" Type="http://schemas.openxmlformats.org/officeDocument/2006/relationships/oleObject" Target="../embeddings/oleObject289.bin"/><Relationship Id="rId42" Type="http://schemas.openxmlformats.org/officeDocument/2006/relationships/image" Target="../media/image283.wmf"/><Relationship Id="rId41" Type="http://schemas.openxmlformats.org/officeDocument/2006/relationships/oleObject" Target="../embeddings/oleObject288.bin"/><Relationship Id="rId40" Type="http://schemas.openxmlformats.org/officeDocument/2006/relationships/image" Target="../media/image282.wmf"/><Relationship Id="rId4" Type="http://schemas.openxmlformats.org/officeDocument/2006/relationships/image" Target="../media/image267.wmf"/><Relationship Id="rId39" Type="http://schemas.openxmlformats.org/officeDocument/2006/relationships/oleObject" Target="../embeddings/oleObject287.bin"/><Relationship Id="rId38" Type="http://schemas.openxmlformats.org/officeDocument/2006/relationships/image" Target="../media/image281.wmf"/><Relationship Id="rId37" Type="http://schemas.openxmlformats.org/officeDocument/2006/relationships/oleObject" Target="../embeddings/oleObject286.bin"/><Relationship Id="rId36" Type="http://schemas.openxmlformats.org/officeDocument/2006/relationships/image" Target="../media/image280.wmf"/><Relationship Id="rId35" Type="http://schemas.openxmlformats.org/officeDocument/2006/relationships/oleObject" Target="../embeddings/oleObject285.bin"/><Relationship Id="rId34" Type="http://schemas.openxmlformats.org/officeDocument/2006/relationships/image" Target="../media/image279.wmf"/><Relationship Id="rId33" Type="http://schemas.openxmlformats.org/officeDocument/2006/relationships/oleObject" Target="../embeddings/oleObject284.bin"/><Relationship Id="rId32" Type="http://schemas.openxmlformats.org/officeDocument/2006/relationships/image" Target="../media/image278.wmf"/><Relationship Id="rId31" Type="http://schemas.openxmlformats.org/officeDocument/2006/relationships/oleObject" Target="../embeddings/oleObject283.bin"/><Relationship Id="rId30" Type="http://schemas.openxmlformats.org/officeDocument/2006/relationships/image" Target="../media/image277.wmf"/><Relationship Id="rId3" Type="http://schemas.openxmlformats.org/officeDocument/2006/relationships/oleObject" Target="../embeddings/oleObject269.bin"/><Relationship Id="rId29" Type="http://schemas.openxmlformats.org/officeDocument/2006/relationships/oleObject" Target="../embeddings/oleObject282.bin"/><Relationship Id="rId28" Type="http://schemas.openxmlformats.org/officeDocument/2006/relationships/image" Target="../media/image276.wmf"/><Relationship Id="rId27" Type="http://schemas.openxmlformats.org/officeDocument/2006/relationships/oleObject" Target="../embeddings/oleObject281.bin"/><Relationship Id="rId26" Type="http://schemas.openxmlformats.org/officeDocument/2006/relationships/image" Target="../media/image246.wmf"/><Relationship Id="rId25" Type="http://schemas.openxmlformats.org/officeDocument/2006/relationships/oleObject" Target="../embeddings/oleObject280.bin"/><Relationship Id="rId24" Type="http://schemas.openxmlformats.org/officeDocument/2006/relationships/image" Target="../media/image244.wmf"/><Relationship Id="rId23" Type="http://schemas.openxmlformats.org/officeDocument/2006/relationships/oleObject" Target="../embeddings/oleObject279.bin"/><Relationship Id="rId22" Type="http://schemas.openxmlformats.org/officeDocument/2006/relationships/image" Target="../media/image243.wmf"/><Relationship Id="rId21" Type="http://schemas.openxmlformats.org/officeDocument/2006/relationships/oleObject" Target="../embeddings/oleObject278.bin"/><Relationship Id="rId20" Type="http://schemas.openxmlformats.org/officeDocument/2006/relationships/image" Target="../media/image275.wmf"/><Relationship Id="rId2" Type="http://schemas.openxmlformats.org/officeDocument/2006/relationships/image" Target="../media/image266.wmf"/><Relationship Id="rId19" Type="http://schemas.openxmlformats.org/officeDocument/2006/relationships/oleObject" Target="../embeddings/oleObject277.bin"/><Relationship Id="rId18" Type="http://schemas.openxmlformats.org/officeDocument/2006/relationships/image" Target="../media/image274.wmf"/><Relationship Id="rId17" Type="http://schemas.openxmlformats.org/officeDocument/2006/relationships/oleObject" Target="../embeddings/oleObject276.bin"/><Relationship Id="rId16" Type="http://schemas.openxmlformats.org/officeDocument/2006/relationships/image" Target="../media/image273.wmf"/><Relationship Id="rId15" Type="http://schemas.openxmlformats.org/officeDocument/2006/relationships/oleObject" Target="../embeddings/oleObject275.bin"/><Relationship Id="rId14" Type="http://schemas.openxmlformats.org/officeDocument/2006/relationships/image" Target="../media/image272.wmf"/><Relationship Id="rId13" Type="http://schemas.openxmlformats.org/officeDocument/2006/relationships/oleObject" Target="../embeddings/oleObject274.bin"/><Relationship Id="rId12" Type="http://schemas.openxmlformats.org/officeDocument/2006/relationships/image" Target="../media/image271.wmf"/><Relationship Id="rId11" Type="http://schemas.openxmlformats.org/officeDocument/2006/relationships/oleObject" Target="../embeddings/oleObject273.bin"/><Relationship Id="rId10" Type="http://schemas.openxmlformats.org/officeDocument/2006/relationships/image" Target="../media/image270.wmf"/><Relationship Id="rId1" Type="http://schemas.openxmlformats.org/officeDocument/2006/relationships/oleObject" Target="../embeddings/oleObject268.bin"/></Relationships>
</file>

<file path=ppt/slides/_rels/slide53.xml.rels><?xml version="1.0" encoding="UTF-8" standalone="yes"?>
<Relationships xmlns="http://schemas.openxmlformats.org/package/2006/relationships"><Relationship Id="rId9" Type="http://schemas.openxmlformats.org/officeDocument/2006/relationships/oleObject" Target="../embeddings/oleObject294.bin"/><Relationship Id="rId8" Type="http://schemas.openxmlformats.org/officeDocument/2006/relationships/image" Target="../media/image288.wmf"/><Relationship Id="rId7" Type="http://schemas.openxmlformats.org/officeDocument/2006/relationships/oleObject" Target="../embeddings/oleObject293.bin"/><Relationship Id="rId6" Type="http://schemas.openxmlformats.org/officeDocument/2006/relationships/image" Target="../media/image287.wmf"/><Relationship Id="rId54" Type="http://schemas.openxmlformats.org/officeDocument/2006/relationships/vmlDrawing" Target="../drawings/vmlDrawing49.vml"/><Relationship Id="rId53" Type="http://schemas.openxmlformats.org/officeDocument/2006/relationships/slideLayout" Target="../slideLayouts/slideLayout13.xml"/><Relationship Id="rId52" Type="http://schemas.openxmlformats.org/officeDocument/2006/relationships/image" Target="../media/image310.wmf"/><Relationship Id="rId51" Type="http://schemas.openxmlformats.org/officeDocument/2006/relationships/oleObject" Target="../embeddings/oleObject315.bin"/><Relationship Id="rId50" Type="http://schemas.openxmlformats.org/officeDocument/2006/relationships/image" Target="../media/image309.wmf"/><Relationship Id="rId5" Type="http://schemas.openxmlformats.org/officeDocument/2006/relationships/oleObject" Target="../embeddings/oleObject292.bin"/><Relationship Id="rId49" Type="http://schemas.openxmlformats.org/officeDocument/2006/relationships/oleObject" Target="../embeddings/oleObject314.bin"/><Relationship Id="rId48" Type="http://schemas.openxmlformats.org/officeDocument/2006/relationships/image" Target="../media/image308.wmf"/><Relationship Id="rId47" Type="http://schemas.openxmlformats.org/officeDocument/2006/relationships/oleObject" Target="../embeddings/oleObject313.bin"/><Relationship Id="rId46" Type="http://schemas.openxmlformats.org/officeDocument/2006/relationships/image" Target="../media/image307.wmf"/><Relationship Id="rId45" Type="http://schemas.openxmlformats.org/officeDocument/2006/relationships/oleObject" Target="../embeddings/oleObject312.bin"/><Relationship Id="rId44" Type="http://schemas.openxmlformats.org/officeDocument/2006/relationships/image" Target="../media/image306.wmf"/><Relationship Id="rId43" Type="http://schemas.openxmlformats.org/officeDocument/2006/relationships/oleObject" Target="../embeddings/oleObject311.bin"/><Relationship Id="rId42" Type="http://schemas.openxmlformats.org/officeDocument/2006/relationships/image" Target="../media/image305.wmf"/><Relationship Id="rId41" Type="http://schemas.openxmlformats.org/officeDocument/2006/relationships/oleObject" Target="../embeddings/oleObject310.bin"/><Relationship Id="rId40" Type="http://schemas.openxmlformats.org/officeDocument/2006/relationships/image" Target="../media/image304.wmf"/><Relationship Id="rId4" Type="http://schemas.openxmlformats.org/officeDocument/2006/relationships/image" Target="../media/image286.wmf"/><Relationship Id="rId39" Type="http://schemas.openxmlformats.org/officeDocument/2006/relationships/oleObject" Target="../embeddings/oleObject309.bin"/><Relationship Id="rId38" Type="http://schemas.openxmlformats.org/officeDocument/2006/relationships/image" Target="../media/image303.wmf"/><Relationship Id="rId37" Type="http://schemas.openxmlformats.org/officeDocument/2006/relationships/oleObject" Target="../embeddings/oleObject308.bin"/><Relationship Id="rId36" Type="http://schemas.openxmlformats.org/officeDocument/2006/relationships/image" Target="../media/image302.wmf"/><Relationship Id="rId35" Type="http://schemas.openxmlformats.org/officeDocument/2006/relationships/oleObject" Target="../embeddings/oleObject307.bin"/><Relationship Id="rId34" Type="http://schemas.openxmlformats.org/officeDocument/2006/relationships/image" Target="../media/image301.wmf"/><Relationship Id="rId33" Type="http://schemas.openxmlformats.org/officeDocument/2006/relationships/oleObject" Target="../embeddings/oleObject306.bin"/><Relationship Id="rId32" Type="http://schemas.openxmlformats.org/officeDocument/2006/relationships/image" Target="../media/image300.wmf"/><Relationship Id="rId31" Type="http://schemas.openxmlformats.org/officeDocument/2006/relationships/oleObject" Target="../embeddings/oleObject305.bin"/><Relationship Id="rId30" Type="http://schemas.openxmlformats.org/officeDocument/2006/relationships/image" Target="../media/image299.wmf"/><Relationship Id="rId3" Type="http://schemas.openxmlformats.org/officeDocument/2006/relationships/oleObject" Target="../embeddings/oleObject291.bin"/><Relationship Id="rId29" Type="http://schemas.openxmlformats.org/officeDocument/2006/relationships/oleObject" Target="../embeddings/oleObject304.bin"/><Relationship Id="rId28" Type="http://schemas.openxmlformats.org/officeDocument/2006/relationships/image" Target="../media/image298.wmf"/><Relationship Id="rId27" Type="http://schemas.openxmlformats.org/officeDocument/2006/relationships/oleObject" Target="../embeddings/oleObject303.bin"/><Relationship Id="rId26" Type="http://schemas.openxmlformats.org/officeDocument/2006/relationships/image" Target="../media/image297.wmf"/><Relationship Id="rId25" Type="http://schemas.openxmlformats.org/officeDocument/2006/relationships/oleObject" Target="../embeddings/oleObject302.bin"/><Relationship Id="rId24" Type="http://schemas.openxmlformats.org/officeDocument/2006/relationships/image" Target="../media/image296.wmf"/><Relationship Id="rId23" Type="http://schemas.openxmlformats.org/officeDocument/2006/relationships/oleObject" Target="../embeddings/oleObject301.bin"/><Relationship Id="rId22" Type="http://schemas.openxmlformats.org/officeDocument/2006/relationships/image" Target="../media/image295.wmf"/><Relationship Id="rId21" Type="http://schemas.openxmlformats.org/officeDocument/2006/relationships/oleObject" Target="../embeddings/oleObject300.bin"/><Relationship Id="rId20" Type="http://schemas.openxmlformats.org/officeDocument/2006/relationships/image" Target="../media/image294.wmf"/><Relationship Id="rId2" Type="http://schemas.openxmlformats.org/officeDocument/2006/relationships/image" Target="../media/image285.wmf"/><Relationship Id="rId19" Type="http://schemas.openxmlformats.org/officeDocument/2006/relationships/oleObject" Target="../embeddings/oleObject299.bin"/><Relationship Id="rId18" Type="http://schemas.openxmlformats.org/officeDocument/2006/relationships/image" Target="../media/image293.wmf"/><Relationship Id="rId17" Type="http://schemas.openxmlformats.org/officeDocument/2006/relationships/oleObject" Target="../embeddings/oleObject298.bin"/><Relationship Id="rId16" Type="http://schemas.openxmlformats.org/officeDocument/2006/relationships/image" Target="../media/image292.wmf"/><Relationship Id="rId15" Type="http://schemas.openxmlformats.org/officeDocument/2006/relationships/oleObject" Target="../embeddings/oleObject297.bin"/><Relationship Id="rId14" Type="http://schemas.openxmlformats.org/officeDocument/2006/relationships/image" Target="../media/image291.wmf"/><Relationship Id="rId13" Type="http://schemas.openxmlformats.org/officeDocument/2006/relationships/oleObject" Target="../embeddings/oleObject296.bin"/><Relationship Id="rId12" Type="http://schemas.openxmlformats.org/officeDocument/2006/relationships/image" Target="../media/image290.wmf"/><Relationship Id="rId11" Type="http://schemas.openxmlformats.org/officeDocument/2006/relationships/oleObject" Target="../embeddings/oleObject295.bin"/><Relationship Id="rId10" Type="http://schemas.openxmlformats.org/officeDocument/2006/relationships/image" Target="../media/image289.wmf"/><Relationship Id="rId1" Type="http://schemas.openxmlformats.org/officeDocument/2006/relationships/oleObject" Target="../embeddings/oleObject290.bin"/></Relationships>
</file>

<file path=ppt/slides/_rels/slide54.xml.rels><?xml version="1.0" encoding="UTF-8" standalone="yes"?>
<Relationships xmlns="http://schemas.openxmlformats.org/package/2006/relationships"><Relationship Id="rId9" Type="http://schemas.openxmlformats.org/officeDocument/2006/relationships/oleObject" Target="../embeddings/oleObject320.bin"/><Relationship Id="rId8" Type="http://schemas.openxmlformats.org/officeDocument/2006/relationships/image" Target="../media/image314.wmf"/><Relationship Id="rId7" Type="http://schemas.openxmlformats.org/officeDocument/2006/relationships/oleObject" Target="../embeddings/oleObject319.bin"/><Relationship Id="rId6" Type="http://schemas.openxmlformats.org/officeDocument/2006/relationships/image" Target="../media/image313.wmf"/><Relationship Id="rId5" Type="http://schemas.openxmlformats.org/officeDocument/2006/relationships/oleObject" Target="../embeddings/oleObject318.bin"/><Relationship Id="rId4" Type="http://schemas.openxmlformats.org/officeDocument/2006/relationships/image" Target="../media/image312.wmf"/><Relationship Id="rId32" Type="http://schemas.openxmlformats.org/officeDocument/2006/relationships/vmlDrawing" Target="../drawings/vmlDrawing50.vml"/><Relationship Id="rId31" Type="http://schemas.openxmlformats.org/officeDocument/2006/relationships/slideLayout" Target="../slideLayouts/slideLayout17.xml"/><Relationship Id="rId30" Type="http://schemas.openxmlformats.org/officeDocument/2006/relationships/image" Target="../media/image325.wmf"/><Relationship Id="rId3" Type="http://schemas.openxmlformats.org/officeDocument/2006/relationships/oleObject" Target="../embeddings/oleObject317.bin"/><Relationship Id="rId29" Type="http://schemas.openxmlformats.org/officeDocument/2006/relationships/oleObject" Target="../embeddings/oleObject330.bin"/><Relationship Id="rId28" Type="http://schemas.openxmlformats.org/officeDocument/2006/relationships/image" Target="../media/image324.wmf"/><Relationship Id="rId27" Type="http://schemas.openxmlformats.org/officeDocument/2006/relationships/oleObject" Target="../embeddings/oleObject329.bin"/><Relationship Id="rId26" Type="http://schemas.openxmlformats.org/officeDocument/2006/relationships/image" Target="../media/image323.wmf"/><Relationship Id="rId25" Type="http://schemas.openxmlformats.org/officeDocument/2006/relationships/oleObject" Target="../embeddings/oleObject328.bin"/><Relationship Id="rId24" Type="http://schemas.openxmlformats.org/officeDocument/2006/relationships/image" Target="../media/image322.wmf"/><Relationship Id="rId23" Type="http://schemas.openxmlformats.org/officeDocument/2006/relationships/oleObject" Target="../embeddings/oleObject327.bin"/><Relationship Id="rId22" Type="http://schemas.openxmlformats.org/officeDocument/2006/relationships/image" Target="../media/image321.wmf"/><Relationship Id="rId21" Type="http://schemas.openxmlformats.org/officeDocument/2006/relationships/oleObject" Target="../embeddings/oleObject326.bin"/><Relationship Id="rId20" Type="http://schemas.openxmlformats.org/officeDocument/2006/relationships/image" Target="../media/image320.wmf"/><Relationship Id="rId2" Type="http://schemas.openxmlformats.org/officeDocument/2006/relationships/image" Target="../media/image311.wmf"/><Relationship Id="rId19" Type="http://schemas.openxmlformats.org/officeDocument/2006/relationships/oleObject" Target="../embeddings/oleObject325.bin"/><Relationship Id="rId18" Type="http://schemas.openxmlformats.org/officeDocument/2006/relationships/image" Target="../media/image319.wmf"/><Relationship Id="rId17" Type="http://schemas.openxmlformats.org/officeDocument/2006/relationships/oleObject" Target="../embeddings/oleObject324.bin"/><Relationship Id="rId16" Type="http://schemas.openxmlformats.org/officeDocument/2006/relationships/image" Target="../media/image318.wmf"/><Relationship Id="rId15" Type="http://schemas.openxmlformats.org/officeDocument/2006/relationships/oleObject" Target="../embeddings/oleObject323.bin"/><Relationship Id="rId14" Type="http://schemas.openxmlformats.org/officeDocument/2006/relationships/image" Target="../media/image317.wmf"/><Relationship Id="rId13" Type="http://schemas.openxmlformats.org/officeDocument/2006/relationships/oleObject" Target="../embeddings/oleObject322.bin"/><Relationship Id="rId12" Type="http://schemas.openxmlformats.org/officeDocument/2006/relationships/image" Target="../media/image316.wmf"/><Relationship Id="rId11" Type="http://schemas.openxmlformats.org/officeDocument/2006/relationships/oleObject" Target="../embeddings/oleObject321.bin"/><Relationship Id="rId10" Type="http://schemas.openxmlformats.org/officeDocument/2006/relationships/image" Target="../media/image315.wmf"/><Relationship Id="rId1" Type="http://schemas.openxmlformats.org/officeDocument/2006/relationships/oleObject" Target="../embeddings/oleObject316.bin"/></Relationships>
</file>

<file path=ppt/slides/_rels/slide55.xml.rels><?xml version="1.0" encoding="UTF-8" standalone="yes"?>
<Relationships xmlns="http://schemas.openxmlformats.org/package/2006/relationships"><Relationship Id="rId9" Type="http://schemas.openxmlformats.org/officeDocument/2006/relationships/oleObject" Target="../embeddings/oleObject335.bin"/><Relationship Id="rId8" Type="http://schemas.openxmlformats.org/officeDocument/2006/relationships/image" Target="../media/image329.wmf"/><Relationship Id="rId7" Type="http://schemas.openxmlformats.org/officeDocument/2006/relationships/oleObject" Target="../embeddings/oleObject334.bin"/><Relationship Id="rId6" Type="http://schemas.openxmlformats.org/officeDocument/2006/relationships/image" Target="../media/image328.wmf"/><Relationship Id="rId5" Type="http://schemas.openxmlformats.org/officeDocument/2006/relationships/oleObject" Target="../embeddings/oleObject333.bin"/><Relationship Id="rId40" Type="http://schemas.openxmlformats.org/officeDocument/2006/relationships/vmlDrawing" Target="../drawings/vmlDrawing51.vml"/><Relationship Id="rId4" Type="http://schemas.openxmlformats.org/officeDocument/2006/relationships/image" Target="../media/image327.wmf"/><Relationship Id="rId39" Type="http://schemas.openxmlformats.org/officeDocument/2006/relationships/slideLayout" Target="../slideLayouts/slideLayout17.xml"/><Relationship Id="rId38" Type="http://schemas.openxmlformats.org/officeDocument/2006/relationships/image" Target="../media/image344.wmf"/><Relationship Id="rId37" Type="http://schemas.openxmlformats.org/officeDocument/2006/relationships/oleObject" Target="../embeddings/oleObject349.bin"/><Relationship Id="rId36" Type="http://schemas.openxmlformats.org/officeDocument/2006/relationships/image" Target="../media/image343.wmf"/><Relationship Id="rId35" Type="http://schemas.openxmlformats.org/officeDocument/2006/relationships/oleObject" Target="../embeddings/oleObject348.bin"/><Relationship Id="rId34" Type="http://schemas.openxmlformats.org/officeDocument/2006/relationships/image" Target="../media/image342.wmf"/><Relationship Id="rId33" Type="http://schemas.openxmlformats.org/officeDocument/2006/relationships/oleObject" Target="../embeddings/oleObject347.bin"/><Relationship Id="rId32" Type="http://schemas.openxmlformats.org/officeDocument/2006/relationships/image" Target="../media/image341.wmf"/><Relationship Id="rId31" Type="http://schemas.openxmlformats.org/officeDocument/2006/relationships/oleObject" Target="../embeddings/oleObject346.bin"/><Relationship Id="rId30" Type="http://schemas.openxmlformats.org/officeDocument/2006/relationships/image" Target="../media/image340.wmf"/><Relationship Id="rId3" Type="http://schemas.openxmlformats.org/officeDocument/2006/relationships/oleObject" Target="../embeddings/oleObject332.bin"/><Relationship Id="rId29" Type="http://schemas.openxmlformats.org/officeDocument/2006/relationships/oleObject" Target="../embeddings/oleObject345.bin"/><Relationship Id="rId28" Type="http://schemas.openxmlformats.org/officeDocument/2006/relationships/image" Target="../media/image339.wmf"/><Relationship Id="rId27" Type="http://schemas.openxmlformats.org/officeDocument/2006/relationships/oleObject" Target="../embeddings/oleObject344.bin"/><Relationship Id="rId26" Type="http://schemas.openxmlformats.org/officeDocument/2006/relationships/image" Target="../media/image338.wmf"/><Relationship Id="rId25" Type="http://schemas.openxmlformats.org/officeDocument/2006/relationships/oleObject" Target="../embeddings/oleObject343.bin"/><Relationship Id="rId24" Type="http://schemas.openxmlformats.org/officeDocument/2006/relationships/image" Target="../media/image337.wmf"/><Relationship Id="rId23" Type="http://schemas.openxmlformats.org/officeDocument/2006/relationships/oleObject" Target="../embeddings/oleObject342.bin"/><Relationship Id="rId22" Type="http://schemas.openxmlformats.org/officeDocument/2006/relationships/image" Target="../media/image336.wmf"/><Relationship Id="rId21" Type="http://schemas.openxmlformats.org/officeDocument/2006/relationships/oleObject" Target="../embeddings/oleObject341.bin"/><Relationship Id="rId20" Type="http://schemas.openxmlformats.org/officeDocument/2006/relationships/image" Target="../media/image335.wmf"/><Relationship Id="rId2" Type="http://schemas.openxmlformats.org/officeDocument/2006/relationships/image" Target="../media/image326.wmf"/><Relationship Id="rId19" Type="http://schemas.openxmlformats.org/officeDocument/2006/relationships/oleObject" Target="../embeddings/oleObject340.bin"/><Relationship Id="rId18" Type="http://schemas.openxmlformats.org/officeDocument/2006/relationships/image" Target="../media/image334.wmf"/><Relationship Id="rId17" Type="http://schemas.openxmlformats.org/officeDocument/2006/relationships/oleObject" Target="../embeddings/oleObject339.bin"/><Relationship Id="rId16" Type="http://schemas.openxmlformats.org/officeDocument/2006/relationships/image" Target="../media/image333.wmf"/><Relationship Id="rId15" Type="http://schemas.openxmlformats.org/officeDocument/2006/relationships/oleObject" Target="../embeddings/oleObject338.bin"/><Relationship Id="rId14" Type="http://schemas.openxmlformats.org/officeDocument/2006/relationships/image" Target="../media/image332.wmf"/><Relationship Id="rId13" Type="http://schemas.openxmlformats.org/officeDocument/2006/relationships/oleObject" Target="../embeddings/oleObject337.bin"/><Relationship Id="rId12" Type="http://schemas.openxmlformats.org/officeDocument/2006/relationships/image" Target="../media/image331.wmf"/><Relationship Id="rId11" Type="http://schemas.openxmlformats.org/officeDocument/2006/relationships/oleObject" Target="../embeddings/oleObject336.bin"/><Relationship Id="rId10" Type="http://schemas.openxmlformats.org/officeDocument/2006/relationships/image" Target="../media/image330.wmf"/><Relationship Id="rId1" Type="http://schemas.openxmlformats.org/officeDocument/2006/relationships/oleObject" Target="../embeddings/oleObject331.bin"/></Relationships>
</file>

<file path=ppt/slides/_rels/slide56.xml.rels><?xml version="1.0" encoding="UTF-8" standalone="yes"?>
<Relationships xmlns="http://schemas.openxmlformats.org/package/2006/relationships"><Relationship Id="rId9" Type="http://schemas.openxmlformats.org/officeDocument/2006/relationships/oleObject" Target="../embeddings/oleObject354.bin"/><Relationship Id="rId8" Type="http://schemas.openxmlformats.org/officeDocument/2006/relationships/image" Target="../media/image348.wmf"/><Relationship Id="rId7" Type="http://schemas.openxmlformats.org/officeDocument/2006/relationships/oleObject" Target="../embeddings/oleObject353.bin"/><Relationship Id="rId6" Type="http://schemas.openxmlformats.org/officeDocument/2006/relationships/image" Target="../media/image347.wmf"/><Relationship Id="rId5" Type="http://schemas.openxmlformats.org/officeDocument/2006/relationships/oleObject" Target="../embeddings/oleObject352.bin"/><Relationship Id="rId4" Type="http://schemas.openxmlformats.org/officeDocument/2006/relationships/image" Target="../media/image346.wmf"/><Relationship Id="rId32" Type="http://schemas.openxmlformats.org/officeDocument/2006/relationships/vmlDrawing" Target="../drawings/vmlDrawing52.vml"/><Relationship Id="rId31" Type="http://schemas.openxmlformats.org/officeDocument/2006/relationships/slideLayout" Target="../slideLayouts/slideLayout17.xml"/><Relationship Id="rId30" Type="http://schemas.openxmlformats.org/officeDocument/2006/relationships/image" Target="../media/image359.wmf"/><Relationship Id="rId3" Type="http://schemas.openxmlformats.org/officeDocument/2006/relationships/oleObject" Target="../embeddings/oleObject351.bin"/><Relationship Id="rId29" Type="http://schemas.openxmlformats.org/officeDocument/2006/relationships/oleObject" Target="../embeddings/oleObject364.bin"/><Relationship Id="rId28" Type="http://schemas.openxmlformats.org/officeDocument/2006/relationships/image" Target="../media/image358.wmf"/><Relationship Id="rId27" Type="http://schemas.openxmlformats.org/officeDocument/2006/relationships/oleObject" Target="../embeddings/oleObject363.bin"/><Relationship Id="rId26" Type="http://schemas.openxmlformats.org/officeDocument/2006/relationships/image" Target="../media/image357.wmf"/><Relationship Id="rId25" Type="http://schemas.openxmlformats.org/officeDocument/2006/relationships/oleObject" Target="../embeddings/oleObject362.bin"/><Relationship Id="rId24" Type="http://schemas.openxmlformats.org/officeDocument/2006/relationships/image" Target="../media/image356.wmf"/><Relationship Id="rId23" Type="http://schemas.openxmlformats.org/officeDocument/2006/relationships/oleObject" Target="../embeddings/oleObject361.bin"/><Relationship Id="rId22" Type="http://schemas.openxmlformats.org/officeDocument/2006/relationships/image" Target="../media/image355.wmf"/><Relationship Id="rId21" Type="http://schemas.openxmlformats.org/officeDocument/2006/relationships/oleObject" Target="../embeddings/oleObject360.bin"/><Relationship Id="rId20" Type="http://schemas.openxmlformats.org/officeDocument/2006/relationships/image" Target="../media/image354.wmf"/><Relationship Id="rId2" Type="http://schemas.openxmlformats.org/officeDocument/2006/relationships/image" Target="../media/image345.wmf"/><Relationship Id="rId19" Type="http://schemas.openxmlformats.org/officeDocument/2006/relationships/oleObject" Target="../embeddings/oleObject359.bin"/><Relationship Id="rId18" Type="http://schemas.openxmlformats.org/officeDocument/2006/relationships/image" Target="../media/image353.wmf"/><Relationship Id="rId17" Type="http://schemas.openxmlformats.org/officeDocument/2006/relationships/oleObject" Target="../embeddings/oleObject358.bin"/><Relationship Id="rId16" Type="http://schemas.openxmlformats.org/officeDocument/2006/relationships/image" Target="../media/image352.wmf"/><Relationship Id="rId15" Type="http://schemas.openxmlformats.org/officeDocument/2006/relationships/oleObject" Target="../embeddings/oleObject357.bin"/><Relationship Id="rId14" Type="http://schemas.openxmlformats.org/officeDocument/2006/relationships/image" Target="../media/image351.wmf"/><Relationship Id="rId13" Type="http://schemas.openxmlformats.org/officeDocument/2006/relationships/oleObject" Target="../embeddings/oleObject356.bin"/><Relationship Id="rId12" Type="http://schemas.openxmlformats.org/officeDocument/2006/relationships/image" Target="../media/image350.wmf"/><Relationship Id="rId11" Type="http://schemas.openxmlformats.org/officeDocument/2006/relationships/oleObject" Target="../embeddings/oleObject355.bin"/><Relationship Id="rId10" Type="http://schemas.openxmlformats.org/officeDocument/2006/relationships/image" Target="../media/image349.wmf"/><Relationship Id="rId1" Type="http://schemas.openxmlformats.org/officeDocument/2006/relationships/oleObject" Target="../embeddings/oleObject350.bin"/></Relationships>
</file>

<file path=ppt/slides/_rels/slide57.xml.rels><?xml version="1.0" encoding="UTF-8" standalone="yes"?>
<Relationships xmlns="http://schemas.openxmlformats.org/package/2006/relationships"><Relationship Id="rId9" Type="http://schemas.openxmlformats.org/officeDocument/2006/relationships/oleObject" Target="../embeddings/oleObject369.bin"/><Relationship Id="rId8" Type="http://schemas.openxmlformats.org/officeDocument/2006/relationships/image" Target="../media/image363.wmf"/><Relationship Id="rId7" Type="http://schemas.openxmlformats.org/officeDocument/2006/relationships/oleObject" Target="../embeddings/oleObject368.bin"/><Relationship Id="rId6" Type="http://schemas.openxmlformats.org/officeDocument/2006/relationships/image" Target="../media/image362.wmf"/><Relationship Id="rId5" Type="http://schemas.openxmlformats.org/officeDocument/2006/relationships/oleObject" Target="../embeddings/oleObject367.bin"/><Relationship Id="rId4" Type="http://schemas.openxmlformats.org/officeDocument/2006/relationships/image" Target="../media/image361.wmf"/><Relationship Id="rId3" Type="http://schemas.openxmlformats.org/officeDocument/2006/relationships/oleObject" Target="../embeddings/oleObject366.bin"/><Relationship Id="rId2" Type="http://schemas.openxmlformats.org/officeDocument/2006/relationships/image" Target="../media/image360.wmf"/><Relationship Id="rId18" Type="http://schemas.openxmlformats.org/officeDocument/2006/relationships/vmlDrawing" Target="../drawings/vmlDrawing53.vml"/><Relationship Id="rId17" Type="http://schemas.openxmlformats.org/officeDocument/2006/relationships/slideLayout" Target="../slideLayouts/slideLayout17.xml"/><Relationship Id="rId16" Type="http://schemas.openxmlformats.org/officeDocument/2006/relationships/image" Target="../media/image367.wmf"/><Relationship Id="rId15" Type="http://schemas.openxmlformats.org/officeDocument/2006/relationships/oleObject" Target="../embeddings/oleObject372.bin"/><Relationship Id="rId14" Type="http://schemas.openxmlformats.org/officeDocument/2006/relationships/image" Target="../media/image366.wmf"/><Relationship Id="rId13" Type="http://schemas.openxmlformats.org/officeDocument/2006/relationships/oleObject" Target="../embeddings/oleObject371.bin"/><Relationship Id="rId12" Type="http://schemas.openxmlformats.org/officeDocument/2006/relationships/image" Target="../media/image365.wmf"/><Relationship Id="rId11" Type="http://schemas.openxmlformats.org/officeDocument/2006/relationships/oleObject" Target="../embeddings/oleObject370.bin"/><Relationship Id="rId10" Type="http://schemas.openxmlformats.org/officeDocument/2006/relationships/image" Target="../media/image364.wmf"/><Relationship Id="rId1" Type="http://schemas.openxmlformats.org/officeDocument/2006/relationships/oleObject" Target="../embeddings/oleObject365.bin"/></Relationships>
</file>

<file path=ppt/slides/_rels/slide58.xml.rels><?xml version="1.0" encoding="UTF-8" standalone="yes"?>
<Relationships xmlns="http://schemas.openxmlformats.org/package/2006/relationships"><Relationship Id="rId9" Type="http://schemas.openxmlformats.org/officeDocument/2006/relationships/oleObject" Target="../embeddings/oleObject377.bin"/><Relationship Id="rId8" Type="http://schemas.openxmlformats.org/officeDocument/2006/relationships/image" Target="../media/image371.wmf"/><Relationship Id="rId7" Type="http://schemas.openxmlformats.org/officeDocument/2006/relationships/oleObject" Target="../embeddings/oleObject376.bin"/><Relationship Id="rId6" Type="http://schemas.openxmlformats.org/officeDocument/2006/relationships/image" Target="../media/image370.wmf"/><Relationship Id="rId5" Type="http://schemas.openxmlformats.org/officeDocument/2006/relationships/oleObject" Target="../embeddings/oleObject375.bin"/><Relationship Id="rId46" Type="http://schemas.openxmlformats.org/officeDocument/2006/relationships/vmlDrawing" Target="../drawings/vmlDrawing54.vml"/><Relationship Id="rId45" Type="http://schemas.openxmlformats.org/officeDocument/2006/relationships/slideLayout" Target="../slideLayouts/slideLayout13.xml"/><Relationship Id="rId44" Type="http://schemas.openxmlformats.org/officeDocument/2006/relationships/image" Target="../media/image389.wmf"/><Relationship Id="rId43" Type="http://schemas.openxmlformats.org/officeDocument/2006/relationships/oleObject" Target="../embeddings/oleObject394.bin"/><Relationship Id="rId42" Type="http://schemas.openxmlformats.org/officeDocument/2006/relationships/image" Target="../media/image388.wmf"/><Relationship Id="rId41" Type="http://schemas.openxmlformats.org/officeDocument/2006/relationships/oleObject" Target="../embeddings/oleObject393.bin"/><Relationship Id="rId40" Type="http://schemas.openxmlformats.org/officeDocument/2006/relationships/image" Target="../media/image387.wmf"/><Relationship Id="rId4" Type="http://schemas.openxmlformats.org/officeDocument/2006/relationships/image" Target="../media/image369.wmf"/><Relationship Id="rId39" Type="http://schemas.openxmlformats.org/officeDocument/2006/relationships/oleObject" Target="../embeddings/oleObject392.bin"/><Relationship Id="rId38" Type="http://schemas.openxmlformats.org/officeDocument/2006/relationships/image" Target="../media/image386.wmf"/><Relationship Id="rId37" Type="http://schemas.openxmlformats.org/officeDocument/2006/relationships/oleObject" Target="../embeddings/oleObject391.bin"/><Relationship Id="rId36" Type="http://schemas.openxmlformats.org/officeDocument/2006/relationships/image" Target="../media/image385.wmf"/><Relationship Id="rId35" Type="http://schemas.openxmlformats.org/officeDocument/2006/relationships/oleObject" Target="../embeddings/oleObject390.bin"/><Relationship Id="rId34" Type="http://schemas.openxmlformats.org/officeDocument/2006/relationships/image" Target="../media/image384.wmf"/><Relationship Id="rId33" Type="http://schemas.openxmlformats.org/officeDocument/2006/relationships/oleObject" Target="../embeddings/oleObject389.bin"/><Relationship Id="rId32" Type="http://schemas.openxmlformats.org/officeDocument/2006/relationships/image" Target="../media/image383.wmf"/><Relationship Id="rId31" Type="http://schemas.openxmlformats.org/officeDocument/2006/relationships/oleObject" Target="../embeddings/oleObject388.bin"/><Relationship Id="rId30" Type="http://schemas.openxmlformats.org/officeDocument/2006/relationships/image" Target="../media/image382.wmf"/><Relationship Id="rId3" Type="http://schemas.openxmlformats.org/officeDocument/2006/relationships/oleObject" Target="../embeddings/oleObject374.bin"/><Relationship Id="rId29" Type="http://schemas.openxmlformats.org/officeDocument/2006/relationships/oleObject" Target="../embeddings/oleObject387.bin"/><Relationship Id="rId28" Type="http://schemas.openxmlformats.org/officeDocument/2006/relationships/image" Target="../media/image381.wmf"/><Relationship Id="rId27" Type="http://schemas.openxmlformats.org/officeDocument/2006/relationships/oleObject" Target="../embeddings/oleObject386.bin"/><Relationship Id="rId26" Type="http://schemas.openxmlformats.org/officeDocument/2006/relationships/image" Target="../media/image380.wmf"/><Relationship Id="rId25" Type="http://schemas.openxmlformats.org/officeDocument/2006/relationships/oleObject" Target="../embeddings/oleObject385.bin"/><Relationship Id="rId24" Type="http://schemas.openxmlformats.org/officeDocument/2006/relationships/image" Target="../media/image379.wmf"/><Relationship Id="rId23" Type="http://schemas.openxmlformats.org/officeDocument/2006/relationships/oleObject" Target="../embeddings/oleObject384.bin"/><Relationship Id="rId22" Type="http://schemas.openxmlformats.org/officeDocument/2006/relationships/image" Target="../media/image378.wmf"/><Relationship Id="rId21" Type="http://schemas.openxmlformats.org/officeDocument/2006/relationships/oleObject" Target="../embeddings/oleObject383.bin"/><Relationship Id="rId20" Type="http://schemas.openxmlformats.org/officeDocument/2006/relationships/image" Target="../media/image377.wmf"/><Relationship Id="rId2" Type="http://schemas.openxmlformats.org/officeDocument/2006/relationships/image" Target="../media/image368.wmf"/><Relationship Id="rId19" Type="http://schemas.openxmlformats.org/officeDocument/2006/relationships/oleObject" Target="../embeddings/oleObject382.bin"/><Relationship Id="rId18" Type="http://schemas.openxmlformats.org/officeDocument/2006/relationships/image" Target="../media/image376.wmf"/><Relationship Id="rId17" Type="http://schemas.openxmlformats.org/officeDocument/2006/relationships/oleObject" Target="../embeddings/oleObject381.bin"/><Relationship Id="rId16" Type="http://schemas.openxmlformats.org/officeDocument/2006/relationships/image" Target="../media/image375.wmf"/><Relationship Id="rId15" Type="http://schemas.openxmlformats.org/officeDocument/2006/relationships/oleObject" Target="../embeddings/oleObject380.bin"/><Relationship Id="rId14" Type="http://schemas.openxmlformats.org/officeDocument/2006/relationships/image" Target="../media/image374.wmf"/><Relationship Id="rId13" Type="http://schemas.openxmlformats.org/officeDocument/2006/relationships/oleObject" Target="../embeddings/oleObject379.bin"/><Relationship Id="rId12" Type="http://schemas.openxmlformats.org/officeDocument/2006/relationships/image" Target="../media/image373.wmf"/><Relationship Id="rId11" Type="http://schemas.openxmlformats.org/officeDocument/2006/relationships/oleObject" Target="../embeddings/oleObject378.bin"/><Relationship Id="rId10" Type="http://schemas.openxmlformats.org/officeDocument/2006/relationships/image" Target="../media/image372.wmf"/><Relationship Id="rId1" Type="http://schemas.openxmlformats.org/officeDocument/2006/relationships/oleObject" Target="../embeddings/oleObject373.bin"/></Relationships>
</file>

<file path=ppt/slides/_rels/slide59.xml.rels><?xml version="1.0" encoding="UTF-8" standalone="yes"?>
<Relationships xmlns="http://schemas.openxmlformats.org/package/2006/relationships"><Relationship Id="rId9" Type="http://schemas.openxmlformats.org/officeDocument/2006/relationships/oleObject" Target="../embeddings/oleObject399.bin"/><Relationship Id="rId8" Type="http://schemas.openxmlformats.org/officeDocument/2006/relationships/image" Target="../media/image393.wmf"/><Relationship Id="rId7" Type="http://schemas.openxmlformats.org/officeDocument/2006/relationships/oleObject" Target="../embeddings/oleObject398.bin"/><Relationship Id="rId6" Type="http://schemas.openxmlformats.org/officeDocument/2006/relationships/image" Target="../media/image392.wmf"/><Relationship Id="rId5" Type="http://schemas.openxmlformats.org/officeDocument/2006/relationships/oleObject" Target="../embeddings/oleObject397.bin"/><Relationship Id="rId4" Type="http://schemas.openxmlformats.org/officeDocument/2006/relationships/image" Target="../media/image391.wmf"/><Relationship Id="rId3" Type="http://schemas.openxmlformats.org/officeDocument/2006/relationships/oleObject" Target="../embeddings/oleObject396.bin"/><Relationship Id="rId24" Type="http://schemas.openxmlformats.org/officeDocument/2006/relationships/vmlDrawing" Target="../drawings/vmlDrawing55.vml"/><Relationship Id="rId23" Type="http://schemas.openxmlformats.org/officeDocument/2006/relationships/slideLayout" Target="../slideLayouts/slideLayout15.xml"/><Relationship Id="rId22" Type="http://schemas.openxmlformats.org/officeDocument/2006/relationships/image" Target="../media/image399.wmf"/><Relationship Id="rId21" Type="http://schemas.openxmlformats.org/officeDocument/2006/relationships/oleObject" Target="../embeddings/oleObject404.bin"/><Relationship Id="rId20" Type="http://schemas.openxmlformats.org/officeDocument/2006/relationships/image" Target="../media/image398.png"/><Relationship Id="rId2" Type="http://schemas.openxmlformats.org/officeDocument/2006/relationships/image" Target="../media/image390.wmf"/><Relationship Id="rId19" Type="http://schemas.openxmlformats.org/officeDocument/2006/relationships/oleObject" Target="../embeddings/oleObject403.bin"/><Relationship Id="rId18" Type="http://schemas.openxmlformats.org/officeDocument/2006/relationships/image" Target="../media/image397.png"/><Relationship Id="rId17" Type="http://schemas.openxmlformats.org/officeDocument/2006/relationships/oleObject" Target="../embeddings/oleObject402.bin"/><Relationship Id="rId16" Type="http://schemas.openxmlformats.org/officeDocument/2006/relationships/image" Target="../media/image396.png"/><Relationship Id="rId15" Type="http://schemas.openxmlformats.org/officeDocument/2006/relationships/oleObject" Target="../embeddings/oleObject401.bin"/><Relationship Id="rId14" Type="http://schemas.openxmlformats.org/officeDocument/2006/relationships/slide" Target="slide1.xml"/><Relationship Id="rId13" Type="http://schemas.openxmlformats.org/officeDocument/2006/relationships/image" Target="../media/image395.png"/><Relationship Id="rId12" Type="http://schemas.openxmlformats.org/officeDocument/2006/relationships/oleObject" Target="../embeddings/oleObject400.bin"/><Relationship Id="rId11" Type="http://schemas.openxmlformats.org/officeDocument/2006/relationships/slide" Target="slide33.xml"/><Relationship Id="rId10" Type="http://schemas.openxmlformats.org/officeDocument/2006/relationships/image" Target="../media/image394.wmf"/><Relationship Id="rId1" Type="http://schemas.openxmlformats.org/officeDocument/2006/relationships/oleObject" Target="../embeddings/oleObject395.bin"/></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17.xml"/><Relationship Id="rId4" Type="http://schemas.openxmlformats.org/officeDocument/2006/relationships/image" Target="../media/image15.emf"/><Relationship Id="rId3" Type="http://schemas.openxmlformats.org/officeDocument/2006/relationships/oleObject" Target="../embeddings/oleObject14.bin"/><Relationship Id="rId2" Type="http://schemas.openxmlformats.org/officeDocument/2006/relationships/image" Target="../media/image14.emf"/><Relationship Id="rId1" Type="http://schemas.openxmlformats.org/officeDocument/2006/relationships/oleObject" Target="../embeddings/oleObject13.bin"/></Relationships>
</file>

<file path=ppt/slides/_rels/slide60.xml.rels><?xml version="1.0" encoding="UTF-8" standalone="yes"?>
<Relationships xmlns="http://schemas.openxmlformats.org/package/2006/relationships"><Relationship Id="rId9" Type="http://schemas.openxmlformats.org/officeDocument/2006/relationships/image" Target="../media/image403.wmf"/><Relationship Id="rId8" Type="http://schemas.openxmlformats.org/officeDocument/2006/relationships/oleObject" Target="../embeddings/oleObject408.bin"/><Relationship Id="rId7" Type="http://schemas.openxmlformats.org/officeDocument/2006/relationships/image" Target="../media/image399.wmf"/><Relationship Id="rId6" Type="http://schemas.openxmlformats.org/officeDocument/2006/relationships/oleObject" Target="../embeddings/oleObject407.bin"/><Relationship Id="rId5" Type="http://schemas.openxmlformats.org/officeDocument/2006/relationships/image" Target="../media/image402.jpeg"/><Relationship Id="rId4" Type="http://schemas.openxmlformats.org/officeDocument/2006/relationships/image" Target="../media/image401.wmf"/><Relationship Id="rId3" Type="http://schemas.openxmlformats.org/officeDocument/2006/relationships/oleObject" Target="../embeddings/oleObject406.bin"/><Relationship Id="rId2" Type="http://schemas.openxmlformats.org/officeDocument/2006/relationships/image" Target="../media/image400.wmf"/><Relationship Id="rId15" Type="http://schemas.openxmlformats.org/officeDocument/2006/relationships/vmlDrawing" Target="../drawings/vmlDrawing56.vml"/><Relationship Id="rId14" Type="http://schemas.openxmlformats.org/officeDocument/2006/relationships/slideLayout" Target="../slideLayouts/slideLayout13.xml"/><Relationship Id="rId13" Type="http://schemas.openxmlformats.org/officeDocument/2006/relationships/image" Target="../media/image405.wmf"/><Relationship Id="rId12" Type="http://schemas.openxmlformats.org/officeDocument/2006/relationships/oleObject" Target="../embeddings/oleObject410.bin"/><Relationship Id="rId11" Type="http://schemas.openxmlformats.org/officeDocument/2006/relationships/image" Target="../media/image404.wmf"/><Relationship Id="rId10" Type="http://schemas.openxmlformats.org/officeDocument/2006/relationships/oleObject" Target="../embeddings/oleObject409.bin"/><Relationship Id="rId1" Type="http://schemas.openxmlformats.org/officeDocument/2006/relationships/oleObject" Target="../embeddings/oleObject405.bin"/></Relationships>
</file>

<file path=ppt/slides/_rels/slide61.xml.rels><?xml version="1.0" encoding="UTF-8" standalone="yes"?>
<Relationships xmlns="http://schemas.openxmlformats.org/package/2006/relationships"><Relationship Id="rId9" Type="http://schemas.openxmlformats.org/officeDocument/2006/relationships/oleObject" Target="../embeddings/oleObject415.bin"/><Relationship Id="rId8" Type="http://schemas.openxmlformats.org/officeDocument/2006/relationships/image" Target="../media/image409.wmf"/><Relationship Id="rId7" Type="http://schemas.openxmlformats.org/officeDocument/2006/relationships/oleObject" Target="../embeddings/oleObject414.bin"/><Relationship Id="rId6" Type="http://schemas.openxmlformats.org/officeDocument/2006/relationships/image" Target="../media/image408.wmf"/><Relationship Id="rId52" Type="http://schemas.openxmlformats.org/officeDocument/2006/relationships/vmlDrawing" Target="../drawings/vmlDrawing57.vml"/><Relationship Id="rId51" Type="http://schemas.openxmlformats.org/officeDocument/2006/relationships/slideLayout" Target="../slideLayouts/slideLayout17.xml"/><Relationship Id="rId50" Type="http://schemas.openxmlformats.org/officeDocument/2006/relationships/image" Target="../media/image429.wmf"/><Relationship Id="rId5" Type="http://schemas.openxmlformats.org/officeDocument/2006/relationships/oleObject" Target="../embeddings/oleObject413.bin"/><Relationship Id="rId49" Type="http://schemas.openxmlformats.org/officeDocument/2006/relationships/oleObject" Target="../embeddings/oleObject435.bin"/><Relationship Id="rId48" Type="http://schemas.openxmlformats.org/officeDocument/2006/relationships/image" Target="../media/image428.wmf"/><Relationship Id="rId47" Type="http://schemas.openxmlformats.org/officeDocument/2006/relationships/oleObject" Target="../embeddings/oleObject434.bin"/><Relationship Id="rId46" Type="http://schemas.openxmlformats.org/officeDocument/2006/relationships/image" Target="../media/image427.wmf"/><Relationship Id="rId45" Type="http://schemas.openxmlformats.org/officeDocument/2006/relationships/oleObject" Target="../embeddings/oleObject433.bin"/><Relationship Id="rId44" Type="http://schemas.openxmlformats.org/officeDocument/2006/relationships/image" Target="../media/image426.wmf"/><Relationship Id="rId43" Type="http://schemas.openxmlformats.org/officeDocument/2006/relationships/oleObject" Target="../embeddings/oleObject432.bin"/><Relationship Id="rId42" Type="http://schemas.openxmlformats.org/officeDocument/2006/relationships/image" Target="../media/image425.wmf"/><Relationship Id="rId41" Type="http://schemas.openxmlformats.org/officeDocument/2006/relationships/oleObject" Target="../embeddings/oleObject431.bin"/><Relationship Id="rId40" Type="http://schemas.openxmlformats.org/officeDocument/2006/relationships/image" Target="../media/image424.wmf"/><Relationship Id="rId4" Type="http://schemas.openxmlformats.org/officeDocument/2006/relationships/image" Target="../media/image407.wmf"/><Relationship Id="rId39" Type="http://schemas.openxmlformats.org/officeDocument/2006/relationships/oleObject" Target="../embeddings/oleObject430.bin"/><Relationship Id="rId38" Type="http://schemas.openxmlformats.org/officeDocument/2006/relationships/image" Target="../media/image423.wmf"/><Relationship Id="rId37" Type="http://schemas.openxmlformats.org/officeDocument/2006/relationships/oleObject" Target="../embeddings/oleObject429.bin"/><Relationship Id="rId36" Type="http://schemas.openxmlformats.org/officeDocument/2006/relationships/image" Target="../media/image422.wmf"/><Relationship Id="rId35" Type="http://schemas.openxmlformats.org/officeDocument/2006/relationships/oleObject" Target="../embeddings/oleObject428.bin"/><Relationship Id="rId34" Type="http://schemas.openxmlformats.org/officeDocument/2006/relationships/image" Target="../media/image421.wmf"/><Relationship Id="rId33" Type="http://schemas.openxmlformats.org/officeDocument/2006/relationships/oleObject" Target="../embeddings/oleObject427.bin"/><Relationship Id="rId32" Type="http://schemas.openxmlformats.org/officeDocument/2006/relationships/image" Target="../media/image420.wmf"/><Relationship Id="rId31" Type="http://schemas.openxmlformats.org/officeDocument/2006/relationships/oleObject" Target="../embeddings/oleObject426.bin"/><Relationship Id="rId30" Type="http://schemas.openxmlformats.org/officeDocument/2006/relationships/image" Target="../media/image342.wmf"/><Relationship Id="rId3" Type="http://schemas.openxmlformats.org/officeDocument/2006/relationships/oleObject" Target="../embeddings/oleObject412.bin"/><Relationship Id="rId29" Type="http://schemas.openxmlformats.org/officeDocument/2006/relationships/oleObject" Target="../embeddings/oleObject425.bin"/><Relationship Id="rId28" Type="http://schemas.openxmlformats.org/officeDocument/2006/relationships/image" Target="../media/image419.wmf"/><Relationship Id="rId27" Type="http://schemas.openxmlformats.org/officeDocument/2006/relationships/oleObject" Target="../embeddings/oleObject424.bin"/><Relationship Id="rId26" Type="http://schemas.openxmlformats.org/officeDocument/2006/relationships/image" Target="../media/image418.wmf"/><Relationship Id="rId25" Type="http://schemas.openxmlformats.org/officeDocument/2006/relationships/oleObject" Target="../embeddings/oleObject423.bin"/><Relationship Id="rId24" Type="http://schemas.openxmlformats.org/officeDocument/2006/relationships/image" Target="../media/image417.wmf"/><Relationship Id="rId23" Type="http://schemas.openxmlformats.org/officeDocument/2006/relationships/oleObject" Target="../embeddings/oleObject422.bin"/><Relationship Id="rId22" Type="http://schemas.openxmlformats.org/officeDocument/2006/relationships/image" Target="../media/image416.wmf"/><Relationship Id="rId21" Type="http://schemas.openxmlformats.org/officeDocument/2006/relationships/oleObject" Target="../embeddings/oleObject421.bin"/><Relationship Id="rId20" Type="http://schemas.openxmlformats.org/officeDocument/2006/relationships/image" Target="../media/image415.wmf"/><Relationship Id="rId2" Type="http://schemas.openxmlformats.org/officeDocument/2006/relationships/image" Target="../media/image406.wmf"/><Relationship Id="rId19" Type="http://schemas.openxmlformats.org/officeDocument/2006/relationships/oleObject" Target="../embeddings/oleObject420.bin"/><Relationship Id="rId18" Type="http://schemas.openxmlformats.org/officeDocument/2006/relationships/image" Target="../media/image414.wmf"/><Relationship Id="rId17" Type="http://schemas.openxmlformats.org/officeDocument/2006/relationships/oleObject" Target="../embeddings/oleObject419.bin"/><Relationship Id="rId16" Type="http://schemas.openxmlformats.org/officeDocument/2006/relationships/image" Target="../media/image413.wmf"/><Relationship Id="rId15" Type="http://schemas.openxmlformats.org/officeDocument/2006/relationships/oleObject" Target="../embeddings/oleObject418.bin"/><Relationship Id="rId14" Type="http://schemas.openxmlformats.org/officeDocument/2006/relationships/image" Target="../media/image412.wmf"/><Relationship Id="rId13" Type="http://schemas.openxmlformats.org/officeDocument/2006/relationships/oleObject" Target="../embeddings/oleObject417.bin"/><Relationship Id="rId12" Type="http://schemas.openxmlformats.org/officeDocument/2006/relationships/image" Target="../media/image411.wmf"/><Relationship Id="rId11" Type="http://schemas.openxmlformats.org/officeDocument/2006/relationships/oleObject" Target="../embeddings/oleObject416.bin"/><Relationship Id="rId10" Type="http://schemas.openxmlformats.org/officeDocument/2006/relationships/image" Target="../media/image410.wmf"/><Relationship Id="rId1" Type="http://schemas.openxmlformats.org/officeDocument/2006/relationships/oleObject" Target="../embeddings/oleObject411.bin"/></Relationships>
</file>

<file path=ppt/slides/_rels/slide62.xml.rels><?xml version="1.0" encoding="UTF-8" standalone="yes"?>
<Relationships xmlns="http://schemas.openxmlformats.org/package/2006/relationships"><Relationship Id="rId9" Type="http://schemas.openxmlformats.org/officeDocument/2006/relationships/oleObject" Target="../embeddings/oleObject440.bin"/><Relationship Id="rId8" Type="http://schemas.openxmlformats.org/officeDocument/2006/relationships/image" Target="../media/image433.wmf"/><Relationship Id="rId7" Type="http://schemas.openxmlformats.org/officeDocument/2006/relationships/oleObject" Target="../embeddings/oleObject439.bin"/><Relationship Id="rId6" Type="http://schemas.openxmlformats.org/officeDocument/2006/relationships/image" Target="../media/image432.wmf"/><Relationship Id="rId5" Type="http://schemas.openxmlformats.org/officeDocument/2006/relationships/oleObject" Target="../embeddings/oleObject438.bin"/><Relationship Id="rId4" Type="http://schemas.openxmlformats.org/officeDocument/2006/relationships/image" Target="../media/image431.wmf"/><Relationship Id="rId3" Type="http://schemas.openxmlformats.org/officeDocument/2006/relationships/oleObject" Target="../embeddings/oleObject437.bin"/><Relationship Id="rId28" Type="http://schemas.openxmlformats.org/officeDocument/2006/relationships/vmlDrawing" Target="../drawings/vmlDrawing58.vml"/><Relationship Id="rId27" Type="http://schemas.openxmlformats.org/officeDocument/2006/relationships/slideLayout" Target="../slideLayouts/slideLayout15.xml"/><Relationship Id="rId26" Type="http://schemas.openxmlformats.org/officeDocument/2006/relationships/image" Target="../media/image422.wmf"/><Relationship Id="rId25" Type="http://schemas.openxmlformats.org/officeDocument/2006/relationships/oleObject" Target="../embeddings/oleObject448.bin"/><Relationship Id="rId24" Type="http://schemas.openxmlformats.org/officeDocument/2006/relationships/image" Target="../media/image421.wmf"/><Relationship Id="rId23" Type="http://schemas.openxmlformats.org/officeDocument/2006/relationships/oleObject" Target="../embeddings/oleObject447.bin"/><Relationship Id="rId22" Type="http://schemas.openxmlformats.org/officeDocument/2006/relationships/image" Target="../media/image440.wmf"/><Relationship Id="rId21" Type="http://schemas.openxmlformats.org/officeDocument/2006/relationships/oleObject" Target="../embeddings/oleObject446.bin"/><Relationship Id="rId20" Type="http://schemas.openxmlformats.org/officeDocument/2006/relationships/image" Target="../media/image439.wmf"/><Relationship Id="rId2" Type="http://schemas.openxmlformats.org/officeDocument/2006/relationships/image" Target="../media/image430.wmf"/><Relationship Id="rId19" Type="http://schemas.openxmlformats.org/officeDocument/2006/relationships/oleObject" Target="../embeddings/oleObject445.bin"/><Relationship Id="rId18" Type="http://schemas.openxmlformats.org/officeDocument/2006/relationships/image" Target="../media/image438.wmf"/><Relationship Id="rId17" Type="http://schemas.openxmlformats.org/officeDocument/2006/relationships/oleObject" Target="../embeddings/oleObject444.bin"/><Relationship Id="rId16" Type="http://schemas.openxmlformats.org/officeDocument/2006/relationships/image" Target="../media/image437.wmf"/><Relationship Id="rId15" Type="http://schemas.openxmlformats.org/officeDocument/2006/relationships/oleObject" Target="../embeddings/oleObject443.bin"/><Relationship Id="rId14" Type="http://schemas.openxmlformats.org/officeDocument/2006/relationships/image" Target="../media/image436.wmf"/><Relationship Id="rId13" Type="http://schemas.openxmlformats.org/officeDocument/2006/relationships/oleObject" Target="../embeddings/oleObject442.bin"/><Relationship Id="rId12" Type="http://schemas.openxmlformats.org/officeDocument/2006/relationships/image" Target="../media/image435.wmf"/><Relationship Id="rId11" Type="http://schemas.openxmlformats.org/officeDocument/2006/relationships/oleObject" Target="../embeddings/oleObject441.bin"/><Relationship Id="rId10" Type="http://schemas.openxmlformats.org/officeDocument/2006/relationships/image" Target="../media/image434.wmf"/><Relationship Id="rId1" Type="http://schemas.openxmlformats.org/officeDocument/2006/relationships/oleObject" Target="../embeddings/oleObject436.bin"/></Relationships>
</file>

<file path=ppt/slides/_rels/slide63.xml.rels><?xml version="1.0" encoding="UTF-8" standalone="yes"?>
<Relationships xmlns="http://schemas.openxmlformats.org/package/2006/relationships"><Relationship Id="rId9" Type="http://schemas.openxmlformats.org/officeDocument/2006/relationships/oleObject" Target="../embeddings/oleObject453.bin"/><Relationship Id="rId8" Type="http://schemas.openxmlformats.org/officeDocument/2006/relationships/image" Target="../media/image413.wmf"/><Relationship Id="rId7" Type="http://schemas.openxmlformats.org/officeDocument/2006/relationships/oleObject" Target="../embeddings/oleObject452.bin"/><Relationship Id="rId6" Type="http://schemas.openxmlformats.org/officeDocument/2006/relationships/image" Target="../media/image443.wmf"/><Relationship Id="rId5" Type="http://schemas.openxmlformats.org/officeDocument/2006/relationships/oleObject" Target="../embeddings/oleObject451.bin"/><Relationship Id="rId42" Type="http://schemas.openxmlformats.org/officeDocument/2006/relationships/vmlDrawing" Target="../drawings/vmlDrawing59.vml"/><Relationship Id="rId41" Type="http://schemas.openxmlformats.org/officeDocument/2006/relationships/slideLayout" Target="../slideLayouts/slideLayout17.xml"/><Relationship Id="rId40" Type="http://schemas.openxmlformats.org/officeDocument/2006/relationships/image" Target="../media/image457.wmf"/><Relationship Id="rId4" Type="http://schemas.openxmlformats.org/officeDocument/2006/relationships/image" Target="../media/image442.wmf"/><Relationship Id="rId39" Type="http://schemas.openxmlformats.org/officeDocument/2006/relationships/oleObject" Target="../embeddings/oleObject468.bin"/><Relationship Id="rId38" Type="http://schemas.openxmlformats.org/officeDocument/2006/relationships/image" Target="../media/image456.wmf"/><Relationship Id="rId37" Type="http://schemas.openxmlformats.org/officeDocument/2006/relationships/oleObject" Target="../embeddings/oleObject467.bin"/><Relationship Id="rId36" Type="http://schemas.openxmlformats.org/officeDocument/2006/relationships/image" Target="../media/image455.wmf"/><Relationship Id="rId35" Type="http://schemas.openxmlformats.org/officeDocument/2006/relationships/oleObject" Target="../embeddings/oleObject466.bin"/><Relationship Id="rId34" Type="http://schemas.openxmlformats.org/officeDocument/2006/relationships/image" Target="../media/image454.wmf"/><Relationship Id="rId33" Type="http://schemas.openxmlformats.org/officeDocument/2006/relationships/oleObject" Target="../embeddings/oleObject465.bin"/><Relationship Id="rId32" Type="http://schemas.openxmlformats.org/officeDocument/2006/relationships/image" Target="../media/image453.wmf"/><Relationship Id="rId31" Type="http://schemas.openxmlformats.org/officeDocument/2006/relationships/oleObject" Target="../embeddings/oleObject464.bin"/><Relationship Id="rId30" Type="http://schemas.openxmlformats.org/officeDocument/2006/relationships/image" Target="../media/image452.wmf"/><Relationship Id="rId3" Type="http://schemas.openxmlformats.org/officeDocument/2006/relationships/oleObject" Target="../embeddings/oleObject450.bin"/><Relationship Id="rId29" Type="http://schemas.openxmlformats.org/officeDocument/2006/relationships/oleObject" Target="../embeddings/oleObject463.bin"/><Relationship Id="rId28" Type="http://schemas.openxmlformats.org/officeDocument/2006/relationships/image" Target="../media/image451.wmf"/><Relationship Id="rId27" Type="http://schemas.openxmlformats.org/officeDocument/2006/relationships/oleObject" Target="../embeddings/oleObject462.bin"/><Relationship Id="rId26" Type="http://schemas.openxmlformats.org/officeDocument/2006/relationships/image" Target="../media/image450.wmf"/><Relationship Id="rId25" Type="http://schemas.openxmlformats.org/officeDocument/2006/relationships/oleObject" Target="../embeddings/oleObject461.bin"/><Relationship Id="rId24" Type="http://schemas.openxmlformats.org/officeDocument/2006/relationships/image" Target="../media/image449.wmf"/><Relationship Id="rId23" Type="http://schemas.openxmlformats.org/officeDocument/2006/relationships/oleObject" Target="../embeddings/oleObject460.bin"/><Relationship Id="rId22" Type="http://schemas.openxmlformats.org/officeDocument/2006/relationships/image" Target="../media/image342.wmf"/><Relationship Id="rId21" Type="http://schemas.openxmlformats.org/officeDocument/2006/relationships/oleObject" Target="../embeddings/oleObject459.bin"/><Relationship Id="rId20" Type="http://schemas.openxmlformats.org/officeDocument/2006/relationships/image" Target="../media/image448.wmf"/><Relationship Id="rId2" Type="http://schemas.openxmlformats.org/officeDocument/2006/relationships/image" Target="../media/image441.wmf"/><Relationship Id="rId19" Type="http://schemas.openxmlformats.org/officeDocument/2006/relationships/oleObject" Target="../embeddings/oleObject458.bin"/><Relationship Id="rId18" Type="http://schemas.openxmlformats.org/officeDocument/2006/relationships/image" Target="../media/image447.wmf"/><Relationship Id="rId17" Type="http://schemas.openxmlformats.org/officeDocument/2006/relationships/oleObject" Target="../embeddings/oleObject457.bin"/><Relationship Id="rId16" Type="http://schemas.openxmlformats.org/officeDocument/2006/relationships/image" Target="../media/image446.wmf"/><Relationship Id="rId15" Type="http://schemas.openxmlformats.org/officeDocument/2006/relationships/oleObject" Target="../embeddings/oleObject456.bin"/><Relationship Id="rId14" Type="http://schemas.openxmlformats.org/officeDocument/2006/relationships/image" Target="../media/image445.wmf"/><Relationship Id="rId13" Type="http://schemas.openxmlformats.org/officeDocument/2006/relationships/oleObject" Target="../embeddings/oleObject455.bin"/><Relationship Id="rId12" Type="http://schemas.openxmlformats.org/officeDocument/2006/relationships/image" Target="../media/image415.wmf"/><Relationship Id="rId11" Type="http://schemas.openxmlformats.org/officeDocument/2006/relationships/oleObject" Target="../embeddings/oleObject454.bin"/><Relationship Id="rId10" Type="http://schemas.openxmlformats.org/officeDocument/2006/relationships/image" Target="../media/image444.wmf"/><Relationship Id="rId1" Type="http://schemas.openxmlformats.org/officeDocument/2006/relationships/oleObject" Target="../embeddings/oleObject449.bin"/></Relationships>
</file>

<file path=ppt/slides/_rels/slide64.xml.rels><?xml version="1.0" encoding="UTF-8" standalone="yes"?>
<Relationships xmlns="http://schemas.openxmlformats.org/package/2006/relationships"><Relationship Id="rId9" Type="http://schemas.openxmlformats.org/officeDocument/2006/relationships/oleObject" Target="../embeddings/oleObject473.bin"/><Relationship Id="rId8" Type="http://schemas.openxmlformats.org/officeDocument/2006/relationships/image" Target="../media/image461.wmf"/><Relationship Id="rId7" Type="http://schemas.openxmlformats.org/officeDocument/2006/relationships/oleObject" Target="../embeddings/oleObject472.bin"/><Relationship Id="rId6" Type="http://schemas.openxmlformats.org/officeDocument/2006/relationships/image" Target="../media/image460.wmf"/><Relationship Id="rId5" Type="http://schemas.openxmlformats.org/officeDocument/2006/relationships/oleObject" Target="../embeddings/oleObject471.bin"/><Relationship Id="rId4" Type="http://schemas.openxmlformats.org/officeDocument/2006/relationships/image" Target="../media/image459.wmf"/><Relationship Id="rId3" Type="http://schemas.openxmlformats.org/officeDocument/2006/relationships/oleObject" Target="../embeddings/oleObject470.bin"/><Relationship Id="rId22" Type="http://schemas.openxmlformats.org/officeDocument/2006/relationships/vmlDrawing" Target="../drawings/vmlDrawing60.vml"/><Relationship Id="rId21" Type="http://schemas.openxmlformats.org/officeDocument/2006/relationships/slideLayout" Target="../slideLayouts/slideLayout17.xml"/><Relationship Id="rId20" Type="http://schemas.openxmlformats.org/officeDocument/2006/relationships/image" Target="../media/image467.wmf"/><Relationship Id="rId2" Type="http://schemas.openxmlformats.org/officeDocument/2006/relationships/image" Target="../media/image458.wmf"/><Relationship Id="rId19" Type="http://schemas.openxmlformats.org/officeDocument/2006/relationships/oleObject" Target="../embeddings/oleObject478.bin"/><Relationship Id="rId18" Type="http://schemas.openxmlformats.org/officeDocument/2006/relationships/image" Target="../media/image466.wmf"/><Relationship Id="rId17" Type="http://schemas.openxmlformats.org/officeDocument/2006/relationships/oleObject" Target="../embeddings/oleObject477.bin"/><Relationship Id="rId16" Type="http://schemas.openxmlformats.org/officeDocument/2006/relationships/image" Target="../media/image465.wmf"/><Relationship Id="rId15" Type="http://schemas.openxmlformats.org/officeDocument/2006/relationships/oleObject" Target="../embeddings/oleObject476.bin"/><Relationship Id="rId14" Type="http://schemas.openxmlformats.org/officeDocument/2006/relationships/image" Target="../media/image464.wmf"/><Relationship Id="rId13" Type="http://schemas.openxmlformats.org/officeDocument/2006/relationships/oleObject" Target="../embeddings/oleObject475.bin"/><Relationship Id="rId12" Type="http://schemas.openxmlformats.org/officeDocument/2006/relationships/image" Target="../media/image463.wmf"/><Relationship Id="rId11" Type="http://schemas.openxmlformats.org/officeDocument/2006/relationships/oleObject" Target="../embeddings/oleObject474.bin"/><Relationship Id="rId10" Type="http://schemas.openxmlformats.org/officeDocument/2006/relationships/image" Target="../media/image462.wmf"/><Relationship Id="rId1" Type="http://schemas.openxmlformats.org/officeDocument/2006/relationships/oleObject" Target="../embeddings/oleObject469.bin"/></Relationships>
</file>

<file path=ppt/slides/_rels/slide65.xml.rels><?xml version="1.0" encoding="UTF-8" standalone="yes"?>
<Relationships xmlns="http://schemas.openxmlformats.org/package/2006/relationships"><Relationship Id="rId9" Type="http://schemas.openxmlformats.org/officeDocument/2006/relationships/oleObject" Target="../embeddings/oleObject483.bin"/><Relationship Id="rId8" Type="http://schemas.openxmlformats.org/officeDocument/2006/relationships/image" Target="../media/image464.wmf"/><Relationship Id="rId7" Type="http://schemas.openxmlformats.org/officeDocument/2006/relationships/oleObject" Target="../embeddings/oleObject482.bin"/><Relationship Id="rId6" Type="http://schemas.openxmlformats.org/officeDocument/2006/relationships/image" Target="../media/image470.wmf"/><Relationship Id="rId5" Type="http://schemas.openxmlformats.org/officeDocument/2006/relationships/oleObject" Target="../embeddings/oleObject481.bin"/><Relationship Id="rId4" Type="http://schemas.openxmlformats.org/officeDocument/2006/relationships/image" Target="../media/image469.wmf"/><Relationship Id="rId3" Type="http://schemas.openxmlformats.org/officeDocument/2006/relationships/oleObject" Target="../embeddings/oleObject480.bin"/><Relationship Id="rId24" Type="http://schemas.openxmlformats.org/officeDocument/2006/relationships/vmlDrawing" Target="../drawings/vmlDrawing61.vml"/><Relationship Id="rId23" Type="http://schemas.openxmlformats.org/officeDocument/2006/relationships/slideLayout" Target="../slideLayouts/slideLayout17.xml"/><Relationship Id="rId22" Type="http://schemas.openxmlformats.org/officeDocument/2006/relationships/image" Target="../media/image477.wmf"/><Relationship Id="rId21" Type="http://schemas.openxmlformats.org/officeDocument/2006/relationships/oleObject" Target="../embeddings/oleObject489.bin"/><Relationship Id="rId20" Type="http://schemas.openxmlformats.org/officeDocument/2006/relationships/image" Target="../media/image476.wmf"/><Relationship Id="rId2" Type="http://schemas.openxmlformats.org/officeDocument/2006/relationships/image" Target="../media/image468.wmf"/><Relationship Id="rId19" Type="http://schemas.openxmlformats.org/officeDocument/2006/relationships/oleObject" Target="../embeddings/oleObject488.bin"/><Relationship Id="rId18" Type="http://schemas.openxmlformats.org/officeDocument/2006/relationships/image" Target="../media/image475.wmf"/><Relationship Id="rId17" Type="http://schemas.openxmlformats.org/officeDocument/2006/relationships/oleObject" Target="../embeddings/oleObject487.bin"/><Relationship Id="rId16" Type="http://schemas.openxmlformats.org/officeDocument/2006/relationships/image" Target="../media/image474.wmf"/><Relationship Id="rId15" Type="http://schemas.openxmlformats.org/officeDocument/2006/relationships/oleObject" Target="../embeddings/oleObject486.bin"/><Relationship Id="rId14" Type="http://schemas.openxmlformats.org/officeDocument/2006/relationships/image" Target="../media/image473.wmf"/><Relationship Id="rId13" Type="http://schemas.openxmlformats.org/officeDocument/2006/relationships/oleObject" Target="../embeddings/oleObject485.bin"/><Relationship Id="rId12" Type="http://schemas.openxmlformats.org/officeDocument/2006/relationships/image" Target="../media/image472.wmf"/><Relationship Id="rId11" Type="http://schemas.openxmlformats.org/officeDocument/2006/relationships/oleObject" Target="../embeddings/oleObject484.bin"/><Relationship Id="rId10" Type="http://schemas.openxmlformats.org/officeDocument/2006/relationships/image" Target="../media/image471.wmf"/><Relationship Id="rId1" Type="http://schemas.openxmlformats.org/officeDocument/2006/relationships/oleObject" Target="../embeddings/oleObject479.bin"/></Relationships>
</file>

<file path=ppt/slides/_rels/slide66.xml.rels><?xml version="1.0" encoding="UTF-8" standalone="yes"?>
<Relationships xmlns="http://schemas.openxmlformats.org/package/2006/relationships"><Relationship Id="rId9" Type="http://schemas.openxmlformats.org/officeDocument/2006/relationships/oleObject" Target="../embeddings/oleObject494.bin"/><Relationship Id="rId8" Type="http://schemas.openxmlformats.org/officeDocument/2006/relationships/image" Target="../media/image481.wmf"/><Relationship Id="rId7" Type="http://schemas.openxmlformats.org/officeDocument/2006/relationships/oleObject" Target="../embeddings/oleObject493.bin"/><Relationship Id="rId6" Type="http://schemas.openxmlformats.org/officeDocument/2006/relationships/image" Target="../media/image480.wmf"/><Relationship Id="rId5" Type="http://schemas.openxmlformats.org/officeDocument/2006/relationships/oleObject" Target="../embeddings/oleObject492.bin"/><Relationship Id="rId4" Type="http://schemas.openxmlformats.org/officeDocument/2006/relationships/image" Target="../media/image479.wmf"/><Relationship Id="rId3" Type="http://schemas.openxmlformats.org/officeDocument/2006/relationships/oleObject" Target="../embeddings/oleObject491.bin"/><Relationship Id="rId2" Type="http://schemas.openxmlformats.org/officeDocument/2006/relationships/image" Target="../media/image478.wmf"/><Relationship Id="rId16" Type="http://schemas.openxmlformats.org/officeDocument/2006/relationships/vmlDrawing" Target="../drawings/vmlDrawing62.vml"/><Relationship Id="rId15" Type="http://schemas.openxmlformats.org/officeDocument/2006/relationships/slideLayout" Target="../slideLayouts/slideLayout17.xml"/><Relationship Id="rId14" Type="http://schemas.openxmlformats.org/officeDocument/2006/relationships/image" Target="../media/image484.wmf"/><Relationship Id="rId13" Type="http://schemas.openxmlformats.org/officeDocument/2006/relationships/oleObject" Target="../embeddings/oleObject496.bin"/><Relationship Id="rId12" Type="http://schemas.openxmlformats.org/officeDocument/2006/relationships/image" Target="../media/image483.wmf"/><Relationship Id="rId11" Type="http://schemas.openxmlformats.org/officeDocument/2006/relationships/oleObject" Target="../embeddings/oleObject495.bin"/><Relationship Id="rId10" Type="http://schemas.openxmlformats.org/officeDocument/2006/relationships/image" Target="../media/image482.wmf"/><Relationship Id="rId1" Type="http://schemas.openxmlformats.org/officeDocument/2006/relationships/oleObject" Target="../embeddings/oleObject490.bin"/></Relationships>
</file>

<file path=ppt/slides/_rels/slide67.xml.rels><?xml version="1.0" encoding="UTF-8" standalone="yes"?>
<Relationships xmlns="http://schemas.openxmlformats.org/package/2006/relationships"><Relationship Id="rId9" Type="http://schemas.openxmlformats.org/officeDocument/2006/relationships/oleObject" Target="../embeddings/oleObject501.bin"/><Relationship Id="rId8" Type="http://schemas.openxmlformats.org/officeDocument/2006/relationships/image" Target="../media/image488.wmf"/><Relationship Id="rId7" Type="http://schemas.openxmlformats.org/officeDocument/2006/relationships/oleObject" Target="../embeddings/oleObject500.bin"/><Relationship Id="rId6" Type="http://schemas.openxmlformats.org/officeDocument/2006/relationships/image" Target="../media/image487.wmf"/><Relationship Id="rId5" Type="http://schemas.openxmlformats.org/officeDocument/2006/relationships/oleObject" Target="../embeddings/oleObject499.bin"/><Relationship Id="rId4" Type="http://schemas.openxmlformats.org/officeDocument/2006/relationships/image" Target="../media/image486.wmf"/><Relationship Id="rId3" Type="http://schemas.openxmlformats.org/officeDocument/2006/relationships/oleObject" Target="../embeddings/oleObject498.bin"/><Relationship Id="rId2" Type="http://schemas.openxmlformats.org/officeDocument/2006/relationships/image" Target="../media/image485.wmf"/><Relationship Id="rId18" Type="http://schemas.openxmlformats.org/officeDocument/2006/relationships/vmlDrawing" Target="../drawings/vmlDrawing63.vml"/><Relationship Id="rId17" Type="http://schemas.openxmlformats.org/officeDocument/2006/relationships/slideLayout" Target="../slideLayouts/slideLayout17.xml"/><Relationship Id="rId16" Type="http://schemas.openxmlformats.org/officeDocument/2006/relationships/image" Target="../media/image492.wmf"/><Relationship Id="rId15" Type="http://schemas.openxmlformats.org/officeDocument/2006/relationships/oleObject" Target="../embeddings/oleObject504.bin"/><Relationship Id="rId14" Type="http://schemas.openxmlformats.org/officeDocument/2006/relationships/image" Target="../media/image491.wmf"/><Relationship Id="rId13" Type="http://schemas.openxmlformats.org/officeDocument/2006/relationships/oleObject" Target="../embeddings/oleObject503.bin"/><Relationship Id="rId12" Type="http://schemas.openxmlformats.org/officeDocument/2006/relationships/image" Target="../media/image490.wmf"/><Relationship Id="rId11" Type="http://schemas.openxmlformats.org/officeDocument/2006/relationships/oleObject" Target="../embeddings/oleObject502.bin"/><Relationship Id="rId10" Type="http://schemas.openxmlformats.org/officeDocument/2006/relationships/image" Target="../media/image489.wmf"/><Relationship Id="rId1" Type="http://schemas.openxmlformats.org/officeDocument/2006/relationships/oleObject" Target="../embeddings/oleObject497.bin"/></Relationships>
</file>

<file path=ppt/slides/_rels/slide68.xml.rels><?xml version="1.0" encoding="UTF-8" standalone="yes"?>
<Relationships xmlns="http://schemas.openxmlformats.org/package/2006/relationships"><Relationship Id="rId9" Type="http://schemas.openxmlformats.org/officeDocument/2006/relationships/oleObject" Target="../embeddings/oleObject509.bin"/><Relationship Id="rId8" Type="http://schemas.openxmlformats.org/officeDocument/2006/relationships/image" Target="../media/image496.wmf"/><Relationship Id="rId7" Type="http://schemas.openxmlformats.org/officeDocument/2006/relationships/oleObject" Target="../embeddings/oleObject508.bin"/><Relationship Id="rId6" Type="http://schemas.openxmlformats.org/officeDocument/2006/relationships/image" Target="../media/image495.wmf"/><Relationship Id="rId5" Type="http://schemas.openxmlformats.org/officeDocument/2006/relationships/oleObject" Target="../embeddings/oleObject507.bin"/><Relationship Id="rId4" Type="http://schemas.openxmlformats.org/officeDocument/2006/relationships/image" Target="../media/image494.wmf"/><Relationship Id="rId3" Type="http://schemas.openxmlformats.org/officeDocument/2006/relationships/oleObject" Target="../embeddings/oleObject506.bin"/><Relationship Id="rId2" Type="http://schemas.openxmlformats.org/officeDocument/2006/relationships/image" Target="../media/image493.wmf"/><Relationship Id="rId14" Type="http://schemas.openxmlformats.org/officeDocument/2006/relationships/vmlDrawing" Target="../drawings/vmlDrawing64.vml"/><Relationship Id="rId13" Type="http://schemas.openxmlformats.org/officeDocument/2006/relationships/slideLayout" Target="../slideLayouts/slideLayout17.xml"/><Relationship Id="rId12" Type="http://schemas.openxmlformats.org/officeDocument/2006/relationships/image" Target="../media/image498.wmf"/><Relationship Id="rId11" Type="http://schemas.openxmlformats.org/officeDocument/2006/relationships/oleObject" Target="../embeddings/oleObject510.bin"/><Relationship Id="rId10" Type="http://schemas.openxmlformats.org/officeDocument/2006/relationships/image" Target="../media/image497.wmf"/><Relationship Id="rId1" Type="http://schemas.openxmlformats.org/officeDocument/2006/relationships/oleObject" Target="../embeddings/oleObject505.bin"/></Relationships>
</file>

<file path=ppt/slides/_rels/slide69.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image" Target="../media/image502.wmf"/><Relationship Id="rId7" Type="http://schemas.openxmlformats.org/officeDocument/2006/relationships/oleObject" Target="../embeddings/oleObject514.bin"/><Relationship Id="rId6" Type="http://schemas.openxmlformats.org/officeDocument/2006/relationships/image" Target="../media/image501.wmf"/><Relationship Id="rId5" Type="http://schemas.openxmlformats.org/officeDocument/2006/relationships/oleObject" Target="../embeddings/oleObject513.bin"/><Relationship Id="rId4" Type="http://schemas.openxmlformats.org/officeDocument/2006/relationships/image" Target="../media/image500.wmf"/><Relationship Id="rId3" Type="http://schemas.openxmlformats.org/officeDocument/2006/relationships/oleObject" Target="../embeddings/oleObject512.bin"/><Relationship Id="rId2" Type="http://schemas.openxmlformats.org/officeDocument/2006/relationships/image" Target="../media/image499.wmf"/><Relationship Id="rId10" Type="http://schemas.openxmlformats.org/officeDocument/2006/relationships/vmlDrawing" Target="../drawings/vmlDrawing65.vml"/><Relationship Id="rId1" Type="http://schemas.openxmlformats.org/officeDocument/2006/relationships/oleObject" Target="../embeddings/oleObject511.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19.bin"/><Relationship Id="rId8" Type="http://schemas.openxmlformats.org/officeDocument/2006/relationships/image" Target="../media/image19.emf"/><Relationship Id="rId7" Type="http://schemas.openxmlformats.org/officeDocument/2006/relationships/oleObject" Target="../embeddings/oleObject18.bin"/><Relationship Id="rId6" Type="http://schemas.openxmlformats.org/officeDocument/2006/relationships/image" Target="../media/image18.emf"/><Relationship Id="rId5" Type="http://schemas.openxmlformats.org/officeDocument/2006/relationships/oleObject" Target="../embeddings/oleObject17.bin"/><Relationship Id="rId4" Type="http://schemas.openxmlformats.org/officeDocument/2006/relationships/image" Target="../media/image17.emf"/><Relationship Id="rId3" Type="http://schemas.openxmlformats.org/officeDocument/2006/relationships/oleObject" Target="../embeddings/oleObject16.bin"/><Relationship Id="rId2" Type="http://schemas.openxmlformats.org/officeDocument/2006/relationships/image" Target="../media/image16.emf"/><Relationship Id="rId14" Type="http://schemas.openxmlformats.org/officeDocument/2006/relationships/vmlDrawing" Target="../drawings/vmlDrawing7.vml"/><Relationship Id="rId13" Type="http://schemas.openxmlformats.org/officeDocument/2006/relationships/slideLayout" Target="../slideLayouts/slideLayout17.xml"/><Relationship Id="rId12" Type="http://schemas.openxmlformats.org/officeDocument/2006/relationships/image" Target="../media/image21.emf"/><Relationship Id="rId11" Type="http://schemas.openxmlformats.org/officeDocument/2006/relationships/oleObject" Target="../embeddings/oleObject20.bin"/><Relationship Id="rId10" Type="http://schemas.openxmlformats.org/officeDocument/2006/relationships/image" Target="../media/image20.emf"/><Relationship Id="rId1" Type="http://schemas.openxmlformats.org/officeDocument/2006/relationships/oleObject" Target="../embeddings/oleObject15.bin"/></Relationships>
</file>

<file path=ppt/slides/_rels/slide70.xml.rels><?xml version="1.0" encoding="UTF-8" standalone="yes"?>
<Relationships xmlns="http://schemas.openxmlformats.org/package/2006/relationships"><Relationship Id="rId9" Type="http://schemas.openxmlformats.org/officeDocument/2006/relationships/oleObject" Target="../embeddings/oleObject519.bin"/><Relationship Id="rId8" Type="http://schemas.openxmlformats.org/officeDocument/2006/relationships/image" Target="../media/image506.wmf"/><Relationship Id="rId7" Type="http://schemas.openxmlformats.org/officeDocument/2006/relationships/oleObject" Target="../embeddings/oleObject518.bin"/><Relationship Id="rId6" Type="http://schemas.openxmlformats.org/officeDocument/2006/relationships/image" Target="../media/image505.wmf"/><Relationship Id="rId5" Type="http://schemas.openxmlformats.org/officeDocument/2006/relationships/oleObject" Target="../embeddings/oleObject517.bin"/><Relationship Id="rId4" Type="http://schemas.openxmlformats.org/officeDocument/2006/relationships/image" Target="../media/image504.wmf"/><Relationship Id="rId3" Type="http://schemas.openxmlformats.org/officeDocument/2006/relationships/oleObject" Target="../embeddings/oleObject516.bin"/><Relationship Id="rId2" Type="http://schemas.openxmlformats.org/officeDocument/2006/relationships/image" Target="../media/image503.wmf"/><Relationship Id="rId18" Type="http://schemas.openxmlformats.org/officeDocument/2006/relationships/vmlDrawing" Target="../drawings/vmlDrawing66.vml"/><Relationship Id="rId17" Type="http://schemas.openxmlformats.org/officeDocument/2006/relationships/slideLayout" Target="../slideLayouts/slideLayout17.xml"/><Relationship Id="rId16" Type="http://schemas.openxmlformats.org/officeDocument/2006/relationships/image" Target="../media/image510.wmf"/><Relationship Id="rId15" Type="http://schemas.openxmlformats.org/officeDocument/2006/relationships/oleObject" Target="../embeddings/oleObject522.bin"/><Relationship Id="rId14" Type="http://schemas.openxmlformats.org/officeDocument/2006/relationships/image" Target="../media/image509.wmf"/><Relationship Id="rId13" Type="http://schemas.openxmlformats.org/officeDocument/2006/relationships/oleObject" Target="../embeddings/oleObject521.bin"/><Relationship Id="rId12" Type="http://schemas.openxmlformats.org/officeDocument/2006/relationships/image" Target="../media/image508.wmf"/><Relationship Id="rId11" Type="http://schemas.openxmlformats.org/officeDocument/2006/relationships/oleObject" Target="../embeddings/oleObject520.bin"/><Relationship Id="rId10" Type="http://schemas.openxmlformats.org/officeDocument/2006/relationships/image" Target="../media/image507.wmf"/><Relationship Id="rId1" Type="http://schemas.openxmlformats.org/officeDocument/2006/relationships/oleObject" Target="../embeddings/oleObject515.bin"/></Relationships>
</file>

<file path=ppt/slides/_rels/slide71.xml.rels><?xml version="1.0" encoding="UTF-8" standalone="yes"?>
<Relationships xmlns="http://schemas.openxmlformats.org/package/2006/relationships"><Relationship Id="rId9" Type="http://schemas.openxmlformats.org/officeDocument/2006/relationships/oleObject" Target="../embeddings/oleObject527.bin"/><Relationship Id="rId8" Type="http://schemas.openxmlformats.org/officeDocument/2006/relationships/image" Target="../media/image514.wmf"/><Relationship Id="rId7" Type="http://schemas.openxmlformats.org/officeDocument/2006/relationships/oleObject" Target="../embeddings/oleObject526.bin"/><Relationship Id="rId6" Type="http://schemas.openxmlformats.org/officeDocument/2006/relationships/image" Target="../media/image513.wmf"/><Relationship Id="rId5" Type="http://schemas.openxmlformats.org/officeDocument/2006/relationships/oleObject" Target="../embeddings/oleObject525.bin"/><Relationship Id="rId4" Type="http://schemas.openxmlformats.org/officeDocument/2006/relationships/image" Target="../media/image512.wmf"/><Relationship Id="rId3" Type="http://schemas.openxmlformats.org/officeDocument/2006/relationships/oleObject" Target="../embeddings/oleObject524.bin"/><Relationship Id="rId20" Type="http://schemas.openxmlformats.org/officeDocument/2006/relationships/vmlDrawing" Target="../drawings/vmlDrawing67.vml"/><Relationship Id="rId2" Type="http://schemas.openxmlformats.org/officeDocument/2006/relationships/image" Target="../media/image511.wmf"/><Relationship Id="rId19" Type="http://schemas.openxmlformats.org/officeDocument/2006/relationships/slideLayout" Target="../slideLayouts/slideLayout17.xml"/><Relationship Id="rId18" Type="http://schemas.openxmlformats.org/officeDocument/2006/relationships/image" Target="../media/image519.wmf"/><Relationship Id="rId17" Type="http://schemas.openxmlformats.org/officeDocument/2006/relationships/oleObject" Target="../embeddings/oleObject531.bin"/><Relationship Id="rId16" Type="http://schemas.openxmlformats.org/officeDocument/2006/relationships/image" Target="../media/image518.wmf"/><Relationship Id="rId15" Type="http://schemas.openxmlformats.org/officeDocument/2006/relationships/oleObject" Target="../embeddings/oleObject530.bin"/><Relationship Id="rId14" Type="http://schemas.openxmlformats.org/officeDocument/2006/relationships/image" Target="../media/image517.wmf"/><Relationship Id="rId13" Type="http://schemas.openxmlformats.org/officeDocument/2006/relationships/oleObject" Target="../embeddings/oleObject529.bin"/><Relationship Id="rId12" Type="http://schemas.openxmlformats.org/officeDocument/2006/relationships/image" Target="../media/image516.wmf"/><Relationship Id="rId11" Type="http://schemas.openxmlformats.org/officeDocument/2006/relationships/oleObject" Target="../embeddings/oleObject528.bin"/><Relationship Id="rId10" Type="http://schemas.openxmlformats.org/officeDocument/2006/relationships/image" Target="../media/image515.wmf"/><Relationship Id="rId1" Type="http://schemas.openxmlformats.org/officeDocument/2006/relationships/oleObject" Target="../embeddings/oleObject523.bin"/></Relationships>
</file>

<file path=ppt/slides/_rels/slide72.xml.rels><?xml version="1.0" encoding="UTF-8" standalone="yes"?>
<Relationships xmlns="http://schemas.openxmlformats.org/package/2006/relationships"><Relationship Id="rId8" Type="http://schemas.openxmlformats.org/officeDocument/2006/relationships/vmlDrawing" Target="../drawings/vmlDrawing68.vml"/><Relationship Id="rId7" Type="http://schemas.openxmlformats.org/officeDocument/2006/relationships/slideLayout" Target="../slideLayouts/slideLayout75.xml"/><Relationship Id="rId6" Type="http://schemas.openxmlformats.org/officeDocument/2006/relationships/image" Target="../media/image522.wmf"/><Relationship Id="rId5" Type="http://schemas.openxmlformats.org/officeDocument/2006/relationships/oleObject" Target="../embeddings/oleObject534.bin"/><Relationship Id="rId4" Type="http://schemas.openxmlformats.org/officeDocument/2006/relationships/image" Target="../media/image521.wmf"/><Relationship Id="rId3" Type="http://schemas.openxmlformats.org/officeDocument/2006/relationships/oleObject" Target="../embeddings/oleObject533.bin"/><Relationship Id="rId2" Type="http://schemas.openxmlformats.org/officeDocument/2006/relationships/image" Target="../media/image520.wmf"/><Relationship Id="rId1" Type="http://schemas.openxmlformats.org/officeDocument/2006/relationships/oleObject" Target="../embeddings/oleObject532.bin"/></Relationships>
</file>

<file path=ppt/slides/_rels/slide73.xml.rels><?xml version="1.0" encoding="UTF-8" standalone="yes"?>
<Relationships xmlns="http://schemas.openxmlformats.org/package/2006/relationships"><Relationship Id="rId8" Type="http://schemas.openxmlformats.org/officeDocument/2006/relationships/vmlDrawing" Target="../drawings/vmlDrawing69.vml"/><Relationship Id="rId7" Type="http://schemas.openxmlformats.org/officeDocument/2006/relationships/slideLayout" Target="../slideLayouts/slideLayout75.xml"/><Relationship Id="rId6" Type="http://schemas.openxmlformats.org/officeDocument/2006/relationships/image" Target="../media/image525.wmf"/><Relationship Id="rId5" Type="http://schemas.openxmlformats.org/officeDocument/2006/relationships/oleObject" Target="../embeddings/oleObject537.bin"/><Relationship Id="rId4" Type="http://schemas.openxmlformats.org/officeDocument/2006/relationships/image" Target="../media/image524.wmf"/><Relationship Id="rId3" Type="http://schemas.openxmlformats.org/officeDocument/2006/relationships/oleObject" Target="../embeddings/oleObject536.bin"/><Relationship Id="rId2" Type="http://schemas.openxmlformats.org/officeDocument/2006/relationships/image" Target="../media/image523.wmf"/><Relationship Id="rId1" Type="http://schemas.openxmlformats.org/officeDocument/2006/relationships/oleObject" Target="../embeddings/oleObject535.bin"/></Relationships>
</file>

<file path=ppt/slides/_rels/slide74.xml.rels><?xml version="1.0" encoding="UTF-8" standalone="yes"?>
<Relationships xmlns="http://schemas.openxmlformats.org/package/2006/relationships"><Relationship Id="rId4" Type="http://schemas.openxmlformats.org/officeDocument/2006/relationships/vmlDrawing" Target="../drawings/vmlDrawing70.vml"/><Relationship Id="rId3" Type="http://schemas.openxmlformats.org/officeDocument/2006/relationships/slideLayout" Target="../slideLayouts/slideLayout75.xml"/><Relationship Id="rId2" Type="http://schemas.openxmlformats.org/officeDocument/2006/relationships/image" Target="../media/image526.wmf"/><Relationship Id="rId1" Type="http://schemas.openxmlformats.org/officeDocument/2006/relationships/oleObject" Target="../embeddings/oleObject538.bin"/></Relationships>
</file>

<file path=ppt/slides/_rels/slide75.xml.rels><?xml version="1.0" encoding="UTF-8" standalone="yes"?>
<Relationships xmlns="http://schemas.openxmlformats.org/package/2006/relationships"><Relationship Id="rId9" Type="http://schemas.openxmlformats.org/officeDocument/2006/relationships/oleObject" Target="../embeddings/oleObject543.bin"/><Relationship Id="rId8" Type="http://schemas.openxmlformats.org/officeDocument/2006/relationships/image" Target="../media/image530.wmf"/><Relationship Id="rId7" Type="http://schemas.openxmlformats.org/officeDocument/2006/relationships/oleObject" Target="../embeddings/oleObject542.bin"/><Relationship Id="rId6" Type="http://schemas.openxmlformats.org/officeDocument/2006/relationships/image" Target="../media/image529.wmf"/><Relationship Id="rId5" Type="http://schemas.openxmlformats.org/officeDocument/2006/relationships/oleObject" Target="../embeddings/oleObject541.bin"/><Relationship Id="rId4" Type="http://schemas.openxmlformats.org/officeDocument/2006/relationships/image" Target="../media/image528.wmf"/><Relationship Id="rId3" Type="http://schemas.openxmlformats.org/officeDocument/2006/relationships/oleObject" Target="../embeddings/oleObject540.bin"/><Relationship Id="rId21" Type="http://schemas.openxmlformats.org/officeDocument/2006/relationships/vmlDrawing" Target="../drawings/vmlDrawing71.vml"/><Relationship Id="rId20" Type="http://schemas.openxmlformats.org/officeDocument/2006/relationships/slideLayout" Target="../slideLayouts/slideLayout75.xml"/><Relationship Id="rId2" Type="http://schemas.openxmlformats.org/officeDocument/2006/relationships/image" Target="../media/image527.wmf"/><Relationship Id="rId19" Type="http://schemas.openxmlformats.org/officeDocument/2006/relationships/image" Target="../media/image536.wmf"/><Relationship Id="rId18" Type="http://schemas.openxmlformats.org/officeDocument/2006/relationships/oleObject" Target="../embeddings/oleObject547.bin"/><Relationship Id="rId17" Type="http://schemas.openxmlformats.org/officeDocument/2006/relationships/image" Target="../media/image535.wmf"/><Relationship Id="rId16" Type="http://schemas.openxmlformats.org/officeDocument/2006/relationships/oleObject" Target="../embeddings/oleObject546.bin"/><Relationship Id="rId15" Type="http://schemas.openxmlformats.org/officeDocument/2006/relationships/image" Target="../media/image534.png"/><Relationship Id="rId14" Type="http://schemas.openxmlformats.org/officeDocument/2006/relationships/image" Target="../media/image533.wmf"/><Relationship Id="rId13" Type="http://schemas.openxmlformats.org/officeDocument/2006/relationships/oleObject" Target="../embeddings/oleObject545.bin"/><Relationship Id="rId12" Type="http://schemas.openxmlformats.org/officeDocument/2006/relationships/image" Target="../media/image532.wmf"/><Relationship Id="rId11" Type="http://schemas.openxmlformats.org/officeDocument/2006/relationships/oleObject" Target="../embeddings/oleObject544.bin"/><Relationship Id="rId10" Type="http://schemas.openxmlformats.org/officeDocument/2006/relationships/image" Target="../media/image531.wmf"/><Relationship Id="rId1" Type="http://schemas.openxmlformats.org/officeDocument/2006/relationships/oleObject" Target="../embeddings/oleObject539.bin"/></Relationships>
</file>

<file path=ppt/slides/_rels/slide76.xml.rels><?xml version="1.0" encoding="UTF-8" standalone="yes"?>
<Relationships xmlns="http://schemas.openxmlformats.org/package/2006/relationships"><Relationship Id="rId9" Type="http://schemas.openxmlformats.org/officeDocument/2006/relationships/oleObject" Target="../embeddings/oleObject552.bin"/><Relationship Id="rId8" Type="http://schemas.openxmlformats.org/officeDocument/2006/relationships/image" Target="../media/image539.wmf"/><Relationship Id="rId7" Type="http://schemas.openxmlformats.org/officeDocument/2006/relationships/oleObject" Target="../embeddings/oleObject551.bin"/><Relationship Id="rId6" Type="http://schemas.openxmlformats.org/officeDocument/2006/relationships/image" Target="../media/image529.wmf"/><Relationship Id="rId5" Type="http://schemas.openxmlformats.org/officeDocument/2006/relationships/oleObject" Target="../embeddings/oleObject550.bin"/><Relationship Id="rId4" Type="http://schemas.openxmlformats.org/officeDocument/2006/relationships/image" Target="../media/image538.wmf"/><Relationship Id="rId3" Type="http://schemas.openxmlformats.org/officeDocument/2006/relationships/oleObject" Target="../embeddings/oleObject549.bin"/><Relationship Id="rId23" Type="http://schemas.openxmlformats.org/officeDocument/2006/relationships/vmlDrawing" Target="../drawings/vmlDrawing72.vml"/><Relationship Id="rId22" Type="http://schemas.openxmlformats.org/officeDocument/2006/relationships/slideLayout" Target="../slideLayouts/slideLayout75.xml"/><Relationship Id="rId21" Type="http://schemas.openxmlformats.org/officeDocument/2006/relationships/image" Target="../media/image540.png"/><Relationship Id="rId20" Type="http://schemas.openxmlformats.org/officeDocument/2006/relationships/image" Target="../media/image536.wmf"/><Relationship Id="rId2" Type="http://schemas.openxmlformats.org/officeDocument/2006/relationships/image" Target="../media/image537.wmf"/><Relationship Id="rId19" Type="http://schemas.openxmlformats.org/officeDocument/2006/relationships/oleObject" Target="../embeddings/oleObject557.bin"/><Relationship Id="rId18" Type="http://schemas.openxmlformats.org/officeDocument/2006/relationships/image" Target="../media/image533.wmf"/><Relationship Id="rId17" Type="http://schemas.openxmlformats.org/officeDocument/2006/relationships/oleObject" Target="../embeddings/oleObject556.bin"/><Relationship Id="rId16" Type="http://schemas.openxmlformats.org/officeDocument/2006/relationships/image" Target="../media/image532.wmf"/><Relationship Id="rId15" Type="http://schemas.openxmlformats.org/officeDocument/2006/relationships/oleObject" Target="../embeddings/oleObject555.bin"/><Relationship Id="rId14" Type="http://schemas.openxmlformats.org/officeDocument/2006/relationships/image" Target="../media/image535.wmf"/><Relationship Id="rId13" Type="http://schemas.openxmlformats.org/officeDocument/2006/relationships/oleObject" Target="../embeddings/oleObject554.bin"/><Relationship Id="rId12" Type="http://schemas.openxmlformats.org/officeDocument/2006/relationships/image" Target="../media/image531.wmf"/><Relationship Id="rId11" Type="http://schemas.openxmlformats.org/officeDocument/2006/relationships/oleObject" Target="../embeddings/oleObject553.bin"/><Relationship Id="rId10" Type="http://schemas.openxmlformats.org/officeDocument/2006/relationships/image" Target="../media/image530.wmf"/><Relationship Id="rId1" Type="http://schemas.openxmlformats.org/officeDocument/2006/relationships/oleObject" Target="../embeddings/oleObject548.bin"/></Relationships>
</file>

<file path=ppt/slides/_rels/slide77.xml.rels><?xml version="1.0" encoding="UTF-8" standalone="yes"?>
<Relationships xmlns="http://schemas.openxmlformats.org/package/2006/relationships"><Relationship Id="rId4" Type="http://schemas.openxmlformats.org/officeDocument/2006/relationships/vmlDrawing" Target="../drawings/vmlDrawing73.vml"/><Relationship Id="rId3" Type="http://schemas.openxmlformats.org/officeDocument/2006/relationships/slideLayout" Target="../slideLayouts/slideLayout75.xml"/><Relationship Id="rId2" Type="http://schemas.openxmlformats.org/officeDocument/2006/relationships/image" Target="../media/image541.wmf"/><Relationship Id="rId1" Type="http://schemas.openxmlformats.org/officeDocument/2006/relationships/oleObject" Target="../embeddings/oleObject558.bin"/></Relationships>
</file>

<file path=ppt/slides/_rels/slide78.xml.rels><?xml version="1.0" encoding="UTF-8" standalone="yes"?>
<Relationships xmlns="http://schemas.openxmlformats.org/package/2006/relationships"><Relationship Id="rId9" Type="http://schemas.openxmlformats.org/officeDocument/2006/relationships/oleObject" Target="../embeddings/oleObject563.bin"/><Relationship Id="rId8" Type="http://schemas.openxmlformats.org/officeDocument/2006/relationships/image" Target="../media/image545.wmf"/><Relationship Id="rId7" Type="http://schemas.openxmlformats.org/officeDocument/2006/relationships/oleObject" Target="../embeddings/oleObject562.bin"/><Relationship Id="rId6" Type="http://schemas.openxmlformats.org/officeDocument/2006/relationships/image" Target="../media/image544.wmf"/><Relationship Id="rId5" Type="http://schemas.openxmlformats.org/officeDocument/2006/relationships/oleObject" Target="../embeddings/oleObject561.bin"/><Relationship Id="rId4" Type="http://schemas.openxmlformats.org/officeDocument/2006/relationships/image" Target="../media/image543.wmf"/><Relationship Id="rId32" Type="http://schemas.openxmlformats.org/officeDocument/2006/relationships/vmlDrawing" Target="../drawings/vmlDrawing74.vml"/><Relationship Id="rId31" Type="http://schemas.openxmlformats.org/officeDocument/2006/relationships/slideLayout" Target="../slideLayouts/slideLayout75.xml"/><Relationship Id="rId30" Type="http://schemas.openxmlformats.org/officeDocument/2006/relationships/image" Target="../media/image556.png"/><Relationship Id="rId3" Type="http://schemas.openxmlformats.org/officeDocument/2006/relationships/oleObject" Target="../embeddings/oleObject560.bin"/><Relationship Id="rId29" Type="http://schemas.openxmlformats.org/officeDocument/2006/relationships/image" Target="../media/image555.wmf"/><Relationship Id="rId28" Type="http://schemas.openxmlformats.org/officeDocument/2006/relationships/oleObject" Target="../embeddings/oleObject573.bin"/><Relationship Id="rId27" Type="http://schemas.openxmlformats.org/officeDocument/2006/relationships/oleObject" Target="../embeddings/oleObject572.bin"/><Relationship Id="rId26" Type="http://schemas.openxmlformats.org/officeDocument/2006/relationships/image" Target="../media/image554.wmf"/><Relationship Id="rId25" Type="http://schemas.openxmlformats.org/officeDocument/2006/relationships/oleObject" Target="../embeddings/oleObject571.bin"/><Relationship Id="rId24" Type="http://schemas.openxmlformats.org/officeDocument/2006/relationships/image" Target="../media/image553.wmf"/><Relationship Id="rId23" Type="http://schemas.openxmlformats.org/officeDocument/2006/relationships/oleObject" Target="../embeddings/oleObject570.bin"/><Relationship Id="rId22" Type="http://schemas.openxmlformats.org/officeDocument/2006/relationships/image" Target="../media/image552.wmf"/><Relationship Id="rId21" Type="http://schemas.openxmlformats.org/officeDocument/2006/relationships/oleObject" Target="../embeddings/oleObject569.bin"/><Relationship Id="rId20" Type="http://schemas.openxmlformats.org/officeDocument/2006/relationships/image" Target="../media/image551.wmf"/><Relationship Id="rId2" Type="http://schemas.openxmlformats.org/officeDocument/2006/relationships/image" Target="../media/image542.wmf"/><Relationship Id="rId19" Type="http://schemas.openxmlformats.org/officeDocument/2006/relationships/oleObject" Target="../embeddings/oleObject568.bin"/><Relationship Id="rId18" Type="http://schemas.openxmlformats.org/officeDocument/2006/relationships/image" Target="../media/image550.wmf"/><Relationship Id="rId17" Type="http://schemas.openxmlformats.org/officeDocument/2006/relationships/oleObject" Target="../embeddings/oleObject567.bin"/><Relationship Id="rId16" Type="http://schemas.openxmlformats.org/officeDocument/2006/relationships/image" Target="../media/image549.wmf"/><Relationship Id="rId15" Type="http://schemas.openxmlformats.org/officeDocument/2006/relationships/oleObject" Target="../embeddings/oleObject566.bin"/><Relationship Id="rId14" Type="http://schemas.openxmlformats.org/officeDocument/2006/relationships/image" Target="../media/image548.wmf"/><Relationship Id="rId13" Type="http://schemas.openxmlformats.org/officeDocument/2006/relationships/oleObject" Target="../embeddings/oleObject565.bin"/><Relationship Id="rId12" Type="http://schemas.openxmlformats.org/officeDocument/2006/relationships/image" Target="../media/image547.wmf"/><Relationship Id="rId11" Type="http://schemas.openxmlformats.org/officeDocument/2006/relationships/oleObject" Target="../embeddings/oleObject564.bin"/><Relationship Id="rId10" Type="http://schemas.openxmlformats.org/officeDocument/2006/relationships/image" Target="../media/image546.wmf"/><Relationship Id="rId1" Type="http://schemas.openxmlformats.org/officeDocument/2006/relationships/oleObject" Target="../embeddings/oleObject559.bin"/></Relationships>
</file>

<file path=ppt/slides/_rels/slide79.xml.rels><?xml version="1.0" encoding="UTF-8" standalone="yes"?>
<Relationships xmlns="http://schemas.openxmlformats.org/package/2006/relationships"><Relationship Id="rId8" Type="http://schemas.openxmlformats.org/officeDocument/2006/relationships/vmlDrawing" Target="../drawings/vmlDrawing75.vml"/><Relationship Id="rId7" Type="http://schemas.openxmlformats.org/officeDocument/2006/relationships/slideLayout" Target="../slideLayouts/slideLayout75.xml"/><Relationship Id="rId6" Type="http://schemas.openxmlformats.org/officeDocument/2006/relationships/image" Target="../media/image559.wmf"/><Relationship Id="rId5" Type="http://schemas.openxmlformats.org/officeDocument/2006/relationships/oleObject" Target="../embeddings/oleObject576.bin"/><Relationship Id="rId4" Type="http://schemas.openxmlformats.org/officeDocument/2006/relationships/image" Target="../media/image558.wmf"/><Relationship Id="rId3" Type="http://schemas.openxmlformats.org/officeDocument/2006/relationships/oleObject" Target="../embeddings/oleObject575.bin"/><Relationship Id="rId2" Type="http://schemas.openxmlformats.org/officeDocument/2006/relationships/image" Target="../media/image557.wmf"/><Relationship Id="rId1" Type="http://schemas.openxmlformats.org/officeDocument/2006/relationships/oleObject" Target="../embeddings/oleObject574.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80.xml.rels><?xml version="1.0" encoding="UTF-8" standalone="yes"?>
<Relationships xmlns="http://schemas.openxmlformats.org/package/2006/relationships"><Relationship Id="rId9" Type="http://schemas.openxmlformats.org/officeDocument/2006/relationships/oleObject" Target="../embeddings/oleObject581.bin"/><Relationship Id="rId8" Type="http://schemas.openxmlformats.org/officeDocument/2006/relationships/image" Target="../media/image563.wmf"/><Relationship Id="rId7" Type="http://schemas.openxmlformats.org/officeDocument/2006/relationships/oleObject" Target="../embeddings/oleObject580.bin"/><Relationship Id="rId6" Type="http://schemas.openxmlformats.org/officeDocument/2006/relationships/image" Target="../media/image562.wmf"/><Relationship Id="rId5" Type="http://schemas.openxmlformats.org/officeDocument/2006/relationships/oleObject" Target="../embeddings/oleObject579.bin"/><Relationship Id="rId4" Type="http://schemas.openxmlformats.org/officeDocument/2006/relationships/image" Target="../media/image561.wmf"/><Relationship Id="rId3" Type="http://schemas.openxmlformats.org/officeDocument/2006/relationships/oleObject" Target="../embeddings/oleObject578.bin"/><Relationship Id="rId22" Type="http://schemas.openxmlformats.org/officeDocument/2006/relationships/vmlDrawing" Target="../drawings/vmlDrawing76.vml"/><Relationship Id="rId21" Type="http://schemas.openxmlformats.org/officeDocument/2006/relationships/slideLayout" Target="../slideLayouts/slideLayout75.xml"/><Relationship Id="rId20" Type="http://schemas.openxmlformats.org/officeDocument/2006/relationships/image" Target="../media/image569.wmf"/><Relationship Id="rId2" Type="http://schemas.openxmlformats.org/officeDocument/2006/relationships/image" Target="../media/image560.wmf"/><Relationship Id="rId19" Type="http://schemas.openxmlformats.org/officeDocument/2006/relationships/oleObject" Target="../embeddings/oleObject586.bin"/><Relationship Id="rId18" Type="http://schemas.openxmlformats.org/officeDocument/2006/relationships/image" Target="../media/image568.wmf"/><Relationship Id="rId17" Type="http://schemas.openxmlformats.org/officeDocument/2006/relationships/oleObject" Target="../embeddings/oleObject585.bin"/><Relationship Id="rId16" Type="http://schemas.openxmlformats.org/officeDocument/2006/relationships/image" Target="../media/image567.wmf"/><Relationship Id="rId15" Type="http://schemas.openxmlformats.org/officeDocument/2006/relationships/oleObject" Target="../embeddings/oleObject584.bin"/><Relationship Id="rId14" Type="http://schemas.openxmlformats.org/officeDocument/2006/relationships/image" Target="../media/image566.wmf"/><Relationship Id="rId13" Type="http://schemas.openxmlformats.org/officeDocument/2006/relationships/oleObject" Target="../embeddings/oleObject583.bin"/><Relationship Id="rId12" Type="http://schemas.openxmlformats.org/officeDocument/2006/relationships/image" Target="../media/image565.wmf"/><Relationship Id="rId11" Type="http://schemas.openxmlformats.org/officeDocument/2006/relationships/oleObject" Target="../embeddings/oleObject582.bin"/><Relationship Id="rId10" Type="http://schemas.openxmlformats.org/officeDocument/2006/relationships/image" Target="../media/image564.wmf"/><Relationship Id="rId1" Type="http://schemas.openxmlformats.org/officeDocument/2006/relationships/oleObject" Target="../embeddings/oleObject577.bin"/></Relationships>
</file>

<file path=ppt/slides/_rels/slide81.xml.rels><?xml version="1.0" encoding="UTF-8" standalone="yes"?>
<Relationships xmlns="http://schemas.openxmlformats.org/package/2006/relationships"><Relationship Id="rId9" Type="http://schemas.openxmlformats.org/officeDocument/2006/relationships/oleObject" Target="../embeddings/oleObject591.bin"/><Relationship Id="rId8" Type="http://schemas.openxmlformats.org/officeDocument/2006/relationships/image" Target="../media/image573.wmf"/><Relationship Id="rId7" Type="http://schemas.openxmlformats.org/officeDocument/2006/relationships/oleObject" Target="../embeddings/oleObject590.bin"/><Relationship Id="rId6" Type="http://schemas.openxmlformats.org/officeDocument/2006/relationships/image" Target="../media/image572.wmf"/><Relationship Id="rId5" Type="http://schemas.openxmlformats.org/officeDocument/2006/relationships/oleObject" Target="../embeddings/oleObject589.bin"/><Relationship Id="rId4" Type="http://schemas.openxmlformats.org/officeDocument/2006/relationships/image" Target="../media/image571.wmf"/><Relationship Id="rId36" Type="http://schemas.openxmlformats.org/officeDocument/2006/relationships/vmlDrawing" Target="../drawings/vmlDrawing77.vml"/><Relationship Id="rId35" Type="http://schemas.openxmlformats.org/officeDocument/2006/relationships/slideLayout" Target="../slideLayouts/slideLayout75.xml"/><Relationship Id="rId34" Type="http://schemas.openxmlformats.org/officeDocument/2006/relationships/image" Target="../media/image586.wmf"/><Relationship Id="rId33" Type="http://schemas.openxmlformats.org/officeDocument/2006/relationships/oleObject" Target="../embeddings/oleObject603.bin"/><Relationship Id="rId32" Type="http://schemas.openxmlformats.org/officeDocument/2006/relationships/image" Target="../media/image585.wmf"/><Relationship Id="rId31" Type="http://schemas.openxmlformats.org/officeDocument/2006/relationships/oleObject" Target="../embeddings/oleObject602.bin"/><Relationship Id="rId30" Type="http://schemas.openxmlformats.org/officeDocument/2006/relationships/image" Target="../media/image584.wmf"/><Relationship Id="rId3" Type="http://schemas.openxmlformats.org/officeDocument/2006/relationships/oleObject" Target="../embeddings/oleObject588.bin"/><Relationship Id="rId29" Type="http://schemas.openxmlformats.org/officeDocument/2006/relationships/oleObject" Target="../embeddings/oleObject601.bin"/><Relationship Id="rId28" Type="http://schemas.openxmlformats.org/officeDocument/2006/relationships/image" Target="../media/image583.wmf"/><Relationship Id="rId27" Type="http://schemas.openxmlformats.org/officeDocument/2006/relationships/oleObject" Target="../embeddings/oleObject600.bin"/><Relationship Id="rId26" Type="http://schemas.openxmlformats.org/officeDocument/2006/relationships/image" Target="../media/image582.wmf"/><Relationship Id="rId25" Type="http://schemas.openxmlformats.org/officeDocument/2006/relationships/oleObject" Target="../embeddings/oleObject599.bin"/><Relationship Id="rId24" Type="http://schemas.openxmlformats.org/officeDocument/2006/relationships/image" Target="../media/image581.wmf"/><Relationship Id="rId23" Type="http://schemas.openxmlformats.org/officeDocument/2006/relationships/oleObject" Target="../embeddings/oleObject598.bin"/><Relationship Id="rId22" Type="http://schemas.openxmlformats.org/officeDocument/2006/relationships/image" Target="../media/image580.wmf"/><Relationship Id="rId21" Type="http://schemas.openxmlformats.org/officeDocument/2006/relationships/oleObject" Target="../embeddings/oleObject597.bin"/><Relationship Id="rId20" Type="http://schemas.openxmlformats.org/officeDocument/2006/relationships/image" Target="../media/image579.wmf"/><Relationship Id="rId2" Type="http://schemas.openxmlformats.org/officeDocument/2006/relationships/image" Target="../media/image570.wmf"/><Relationship Id="rId19" Type="http://schemas.openxmlformats.org/officeDocument/2006/relationships/oleObject" Target="../embeddings/oleObject596.bin"/><Relationship Id="rId18" Type="http://schemas.openxmlformats.org/officeDocument/2006/relationships/image" Target="../media/image578.wmf"/><Relationship Id="rId17" Type="http://schemas.openxmlformats.org/officeDocument/2006/relationships/oleObject" Target="../embeddings/oleObject595.bin"/><Relationship Id="rId16" Type="http://schemas.openxmlformats.org/officeDocument/2006/relationships/image" Target="../media/image577.wmf"/><Relationship Id="rId15" Type="http://schemas.openxmlformats.org/officeDocument/2006/relationships/oleObject" Target="../embeddings/oleObject594.bin"/><Relationship Id="rId14" Type="http://schemas.openxmlformats.org/officeDocument/2006/relationships/image" Target="../media/image576.wmf"/><Relationship Id="rId13" Type="http://schemas.openxmlformats.org/officeDocument/2006/relationships/oleObject" Target="../embeddings/oleObject593.bin"/><Relationship Id="rId12" Type="http://schemas.openxmlformats.org/officeDocument/2006/relationships/image" Target="../media/image575.wmf"/><Relationship Id="rId11" Type="http://schemas.openxmlformats.org/officeDocument/2006/relationships/oleObject" Target="../embeddings/oleObject592.bin"/><Relationship Id="rId10" Type="http://schemas.openxmlformats.org/officeDocument/2006/relationships/image" Target="../media/image574.wmf"/><Relationship Id="rId1" Type="http://schemas.openxmlformats.org/officeDocument/2006/relationships/oleObject" Target="../embeddings/oleObject587.bin"/></Relationships>
</file>

<file path=ppt/slides/_rels/slide82.xml.rels><?xml version="1.0" encoding="UTF-8" standalone="yes"?>
<Relationships xmlns="http://schemas.openxmlformats.org/package/2006/relationships"><Relationship Id="rId9" Type="http://schemas.openxmlformats.org/officeDocument/2006/relationships/oleObject" Target="../embeddings/oleObject608.bin"/><Relationship Id="rId8" Type="http://schemas.openxmlformats.org/officeDocument/2006/relationships/image" Target="../media/image590.wmf"/><Relationship Id="rId7" Type="http://schemas.openxmlformats.org/officeDocument/2006/relationships/oleObject" Target="../embeddings/oleObject607.bin"/><Relationship Id="rId6" Type="http://schemas.openxmlformats.org/officeDocument/2006/relationships/image" Target="../media/image589.wmf"/><Relationship Id="rId5" Type="http://schemas.openxmlformats.org/officeDocument/2006/relationships/oleObject" Target="../embeddings/oleObject606.bin"/><Relationship Id="rId4" Type="http://schemas.openxmlformats.org/officeDocument/2006/relationships/image" Target="../media/image588.wmf"/><Relationship Id="rId3" Type="http://schemas.openxmlformats.org/officeDocument/2006/relationships/oleObject" Target="../embeddings/oleObject605.bin"/><Relationship Id="rId2" Type="http://schemas.openxmlformats.org/officeDocument/2006/relationships/image" Target="../media/image587.wmf"/><Relationship Id="rId18" Type="http://schemas.openxmlformats.org/officeDocument/2006/relationships/vmlDrawing" Target="../drawings/vmlDrawing78.vml"/><Relationship Id="rId17" Type="http://schemas.openxmlformats.org/officeDocument/2006/relationships/slideLayout" Target="../slideLayouts/slideLayout75.xml"/><Relationship Id="rId16" Type="http://schemas.openxmlformats.org/officeDocument/2006/relationships/image" Target="../media/image594.wmf"/><Relationship Id="rId15" Type="http://schemas.openxmlformats.org/officeDocument/2006/relationships/oleObject" Target="../embeddings/oleObject611.bin"/><Relationship Id="rId14" Type="http://schemas.openxmlformats.org/officeDocument/2006/relationships/image" Target="../media/image593.wmf"/><Relationship Id="rId13" Type="http://schemas.openxmlformats.org/officeDocument/2006/relationships/oleObject" Target="../embeddings/oleObject610.bin"/><Relationship Id="rId12" Type="http://schemas.openxmlformats.org/officeDocument/2006/relationships/image" Target="../media/image592.wmf"/><Relationship Id="rId11" Type="http://schemas.openxmlformats.org/officeDocument/2006/relationships/oleObject" Target="../embeddings/oleObject609.bin"/><Relationship Id="rId10" Type="http://schemas.openxmlformats.org/officeDocument/2006/relationships/image" Target="../media/image591.wmf"/><Relationship Id="rId1" Type="http://schemas.openxmlformats.org/officeDocument/2006/relationships/oleObject" Target="../embeddings/oleObject604.bin"/></Relationships>
</file>

<file path=ppt/slides/_rels/slide83.xml.rels><?xml version="1.0" encoding="UTF-8" standalone="yes"?>
<Relationships xmlns="http://schemas.openxmlformats.org/package/2006/relationships"><Relationship Id="rId9" Type="http://schemas.openxmlformats.org/officeDocument/2006/relationships/oleObject" Target="../embeddings/oleObject616.bin"/><Relationship Id="rId8" Type="http://schemas.openxmlformats.org/officeDocument/2006/relationships/image" Target="../media/image598.wmf"/><Relationship Id="rId7" Type="http://schemas.openxmlformats.org/officeDocument/2006/relationships/oleObject" Target="../embeddings/oleObject615.bin"/><Relationship Id="rId6" Type="http://schemas.openxmlformats.org/officeDocument/2006/relationships/image" Target="../media/image597.wmf"/><Relationship Id="rId5" Type="http://schemas.openxmlformats.org/officeDocument/2006/relationships/oleObject" Target="../embeddings/oleObject614.bin"/><Relationship Id="rId4" Type="http://schemas.openxmlformats.org/officeDocument/2006/relationships/image" Target="../media/image596.wmf"/><Relationship Id="rId3" Type="http://schemas.openxmlformats.org/officeDocument/2006/relationships/oleObject" Target="../embeddings/oleObject613.bin"/><Relationship Id="rId29" Type="http://schemas.openxmlformats.org/officeDocument/2006/relationships/vmlDrawing" Target="../drawings/vmlDrawing79.vml"/><Relationship Id="rId28" Type="http://schemas.openxmlformats.org/officeDocument/2006/relationships/slideLayout" Target="../slideLayouts/slideLayout75.xml"/><Relationship Id="rId27" Type="http://schemas.openxmlformats.org/officeDocument/2006/relationships/oleObject" Target="../embeddings/oleObject628.bin"/><Relationship Id="rId26" Type="http://schemas.openxmlformats.org/officeDocument/2006/relationships/image" Target="../media/image603.wmf"/><Relationship Id="rId25" Type="http://schemas.openxmlformats.org/officeDocument/2006/relationships/oleObject" Target="../embeddings/oleObject627.bin"/><Relationship Id="rId24" Type="http://schemas.openxmlformats.org/officeDocument/2006/relationships/oleObject" Target="../embeddings/oleObject626.bin"/><Relationship Id="rId23" Type="http://schemas.openxmlformats.org/officeDocument/2006/relationships/oleObject" Target="../embeddings/oleObject625.bin"/><Relationship Id="rId22" Type="http://schemas.openxmlformats.org/officeDocument/2006/relationships/oleObject" Target="../embeddings/oleObject624.bin"/><Relationship Id="rId21" Type="http://schemas.openxmlformats.org/officeDocument/2006/relationships/oleObject" Target="../embeddings/oleObject623.bin"/><Relationship Id="rId20" Type="http://schemas.openxmlformats.org/officeDocument/2006/relationships/oleObject" Target="../embeddings/oleObject622.bin"/><Relationship Id="rId2" Type="http://schemas.openxmlformats.org/officeDocument/2006/relationships/image" Target="../media/image595.wmf"/><Relationship Id="rId19" Type="http://schemas.openxmlformats.org/officeDocument/2006/relationships/oleObject" Target="../embeddings/oleObject621.bin"/><Relationship Id="rId18" Type="http://schemas.openxmlformats.org/officeDocument/2006/relationships/image" Target="../media/image602.wmf"/><Relationship Id="rId17" Type="http://schemas.openxmlformats.org/officeDocument/2006/relationships/oleObject" Target="../embeddings/oleObject620.bin"/><Relationship Id="rId16" Type="http://schemas.openxmlformats.org/officeDocument/2006/relationships/image" Target="../media/image601.wmf"/><Relationship Id="rId15" Type="http://schemas.openxmlformats.org/officeDocument/2006/relationships/oleObject" Target="../embeddings/oleObject619.bin"/><Relationship Id="rId14" Type="http://schemas.openxmlformats.org/officeDocument/2006/relationships/image" Target="../media/image600.wmf"/><Relationship Id="rId13" Type="http://schemas.openxmlformats.org/officeDocument/2006/relationships/oleObject" Target="../embeddings/oleObject618.bin"/><Relationship Id="rId12" Type="http://schemas.openxmlformats.org/officeDocument/2006/relationships/image" Target="../media/image76.wmf"/><Relationship Id="rId11" Type="http://schemas.openxmlformats.org/officeDocument/2006/relationships/oleObject" Target="../embeddings/oleObject617.bin"/><Relationship Id="rId10" Type="http://schemas.openxmlformats.org/officeDocument/2006/relationships/image" Target="../media/image599.wmf"/><Relationship Id="rId1" Type="http://schemas.openxmlformats.org/officeDocument/2006/relationships/oleObject" Target="../embeddings/oleObject612.bin"/></Relationships>
</file>

<file path=ppt/slides/_rels/slide84.xml.rels><?xml version="1.0" encoding="UTF-8" standalone="yes"?>
<Relationships xmlns="http://schemas.openxmlformats.org/package/2006/relationships"><Relationship Id="rId9" Type="http://schemas.openxmlformats.org/officeDocument/2006/relationships/oleObject" Target="../embeddings/oleObject633.bin"/><Relationship Id="rId8" Type="http://schemas.openxmlformats.org/officeDocument/2006/relationships/image" Target="../media/image600.wmf"/><Relationship Id="rId7" Type="http://schemas.openxmlformats.org/officeDocument/2006/relationships/oleObject" Target="../embeddings/oleObject632.bin"/><Relationship Id="rId6" Type="http://schemas.openxmlformats.org/officeDocument/2006/relationships/image" Target="../media/image76.wmf"/><Relationship Id="rId5" Type="http://schemas.openxmlformats.org/officeDocument/2006/relationships/oleObject" Target="../embeddings/oleObject631.bin"/><Relationship Id="rId40" Type="http://schemas.openxmlformats.org/officeDocument/2006/relationships/vmlDrawing" Target="../drawings/vmlDrawing80.vml"/><Relationship Id="rId4" Type="http://schemas.openxmlformats.org/officeDocument/2006/relationships/image" Target="../media/image604.wmf"/><Relationship Id="rId39" Type="http://schemas.openxmlformats.org/officeDocument/2006/relationships/slideLayout" Target="../slideLayouts/slideLayout75.xml"/><Relationship Id="rId38" Type="http://schemas.openxmlformats.org/officeDocument/2006/relationships/image" Target="../media/image612.wmf"/><Relationship Id="rId37" Type="http://schemas.openxmlformats.org/officeDocument/2006/relationships/oleObject" Target="../embeddings/oleObject651.bin"/><Relationship Id="rId36" Type="http://schemas.openxmlformats.org/officeDocument/2006/relationships/image" Target="../media/image611.wmf"/><Relationship Id="rId35" Type="http://schemas.openxmlformats.org/officeDocument/2006/relationships/oleObject" Target="../embeddings/oleObject650.bin"/><Relationship Id="rId34" Type="http://schemas.openxmlformats.org/officeDocument/2006/relationships/image" Target="../media/image610.wmf"/><Relationship Id="rId33" Type="http://schemas.openxmlformats.org/officeDocument/2006/relationships/oleObject" Target="../embeddings/oleObject649.bin"/><Relationship Id="rId32" Type="http://schemas.openxmlformats.org/officeDocument/2006/relationships/image" Target="../media/image609.wmf"/><Relationship Id="rId31" Type="http://schemas.openxmlformats.org/officeDocument/2006/relationships/oleObject" Target="../embeddings/oleObject648.bin"/><Relationship Id="rId30" Type="http://schemas.openxmlformats.org/officeDocument/2006/relationships/image" Target="../media/image608.wmf"/><Relationship Id="rId3" Type="http://schemas.openxmlformats.org/officeDocument/2006/relationships/oleObject" Target="../embeddings/oleObject630.bin"/><Relationship Id="rId29" Type="http://schemas.openxmlformats.org/officeDocument/2006/relationships/oleObject" Target="../embeddings/oleObject647.bin"/><Relationship Id="rId28" Type="http://schemas.openxmlformats.org/officeDocument/2006/relationships/image" Target="../media/image607.wmf"/><Relationship Id="rId27" Type="http://schemas.openxmlformats.org/officeDocument/2006/relationships/oleObject" Target="../embeddings/oleObject646.bin"/><Relationship Id="rId26" Type="http://schemas.openxmlformats.org/officeDocument/2006/relationships/oleObject" Target="../embeddings/oleObject645.bin"/><Relationship Id="rId25" Type="http://schemas.openxmlformats.org/officeDocument/2006/relationships/oleObject" Target="../embeddings/oleObject644.bin"/><Relationship Id="rId24" Type="http://schemas.openxmlformats.org/officeDocument/2006/relationships/oleObject" Target="../embeddings/oleObject643.bin"/><Relationship Id="rId23" Type="http://schemas.openxmlformats.org/officeDocument/2006/relationships/oleObject" Target="../embeddings/oleObject642.bin"/><Relationship Id="rId22" Type="http://schemas.openxmlformats.org/officeDocument/2006/relationships/image" Target="../media/image606.wmf"/><Relationship Id="rId21" Type="http://schemas.openxmlformats.org/officeDocument/2006/relationships/oleObject" Target="../embeddings/oleObject641.bin"/><Relationship Id="rId20" Type="http://schemas.openxmlformats.org/officeDocument/2006/relationships/image" Target="../media/image80.wmf"/><Relationship Id="rId2" Type="http://schemas.openxmlformats.org/officeDocument/2006/relationships/image" Target="../media/image75.wmf"/><Relationship Id="rId19" Type="http://schemas.openxmlformats.org/officeDocument/2006/relationships/oleObject" Target="../embeddings/oleObject640.bin"/><Relationship Id="rId18" Type="http://schemas.openxmlformats.org/officeDocument/2006/relationships/image" Target="../media/image605.wmf"/><Relationship Id="rId17" Type="http://schemas.openxmlformats.org/officeDocument/2006/relationships/oleObject" Target="../embeddings/oleObject639.bin"/><Relationship Id="rId16" Type="http://schemas.openxmlformats.org/officeDocument/2006/relationships/image" Target="../media/image72.wmf"/><Relationship Id="rId15" Type="http://schemas.openxmlformats.org/officeDocument/2006/relationships/oleObject" Target="../embeddings/oleObject638.bin"/><Relationship Id="rId14" Type="http://schemas.openxmlformats.org/officeDocument/2006/relationships/image" Target="../media/image71.wmf"/><Relationship Id="rId13" Type="http://schemas.openxmlformats.org/officeDocument/2006/relationships/oleObject" Target="../embeddings/oleObject637.bin"/><Relationship Id="rId12" Type="http://schemas.openxmlformats.org/officeDocument/2006/relationships/oleObject" Target="../embeddings/oleObject636.bin"/><Relationship Id="rId11" Type="http://schemas.openxmlformats.org/officeDocument/2006/relationships/oleObject" Target="../embeddings/oleObject635.bin"/><Relationship Id="rId10" Type="http://schemas.openxmlformats.org/officeDocument/2006/relationships/oleObject" Target="../embeddings/oleObject634.bin"/><Relationship Id="rId1" Type="http://schemas.openxmlformats.org/officeDocument/2006/relationships/oleObject" Target="../embeddings/oleObject629.bin"/></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86.xml.rels><?xml version="1.0" encoding="UTF-8" standalone="yes"?>
<Relationships xmlns="http://schemas.openxmlformats.org/package/2006/relationships"><Relationship Id="rId9" Type="http://schemas.openxmlformats.org/officeDocument/2006/relationships/oleObject" Target="../embeddings/oleObject656.bin"/><Relationship Id="rId8" Type="http://schemas.openxmlformats.org/officeDocument/2006/relationships/image" Target="../media/image616.wmf"/><Relationship Id="rId7" Type="http://schemas.openxmlformats.org/officeDocument/2006/relationships/oleObject" Target="../embeddings/oleObject655.bin"/><Relationship Id="rId6" Type="http://schemas.openxmlformats.org/officeDocument/2006/relationships/image" Target="../media/image615.wmf"/><Relationship Id="rId5" Type="http://schemas.openxmlformats.org/officeDocument/2006/relationships/oleObject" Target="../embeddings/oleObject654.bin"/><Relationship Id="rId4" Type="http://schemas.openxmlformats.org/officeDocument/2006/relationships/image" Target="../media/image614.wmf"/><Relationship Id="rId3" Type="http://schemas.openxmlformats.org/officeDocument/2006/relationships/oleObject" Target="../embeddings/oleObject653.bin"/><Relationship Id="rId2" Type="http://schemas.openxmlformats.org/officeDocument/2006/relationships/image" Target="../media/image613.wmf"/><Relationship Id="rId14" Type="http://schemas.openxmlformats.org/officeDocument/2006/relationships/vmlDrawing" Target="../drawings/vmlDrawing81.vml"/><Relationship Id="rId13" Type="http://schemas.openxmlformats.org/officeDocument/2006/relationships/slideLayout" Target="../slideLayouts/slideLayout75.xml"/><Relationship Id="rId12" Type="http://schemas.openxmlformats.org/officeDocument/2006/relationships/image" Target="../media/image618.wmf"/><Relationship Id="rId11" Type="http://schemas.openxmlformats.org/officeDocument/2006/relationships/oleObject" Target="../embeddings/oleObject657.bin"/><Relationship Id="rId10" Type="http://schemas.openxmlformats.org/officeDocument/2006/relationships/image" Target="../media/image617.wmf"/><Relationship Id="rId1" Type="http://schemas.openxmlformats.org/officeDocument/2006/relationships/oleObject" Target="../embeddings/oleObject652.bin"/></Relationships>
</file>

<file path=ppt/slides/_rels/slide87.xml.rels><?xml version="1.0" encoding="UTF-8" standalone="yes"?>
<Relationships xmlns="http://schemas.openxmlformats.org/package/2006/relationships"><Relationship Id="rId9" Type="http://schemas.openxmlformats.org/officeDocument/2006/relationships/image" Target="../media/image623.wmf"/><Relationship Id="rId8" Type="http://schemas.openxmlformats.org/officeDocument/2006/relationships/oleObject" Target="../embeddings/oleObject661.bin"/><Relationship Id="rId7" Type="http://schemas.openxmlformats.org/officeDocument/2006/relationships/image" Target="../media/image622.wmf"/><Relationship Id="rId6" Type="http://schemas.openxmlformats.org/officeDocument/2006/relationships/oleObject" Target="../embeddings/oleObject660.bin"/><Relationship Id="rId5" Type="http://schemas.openxmlformats.org/officeDocument/2006/relationships/image" Target="../media/image621.wmf"/><Relationship Id="rId4" Type="http://schemas.openxmlformats.org/officeDocument/2006/relationships/oleObject" Target="../embeddings/oleObject659.bin"/><Relationship Id="rId3" Type="http://schemas.openxmlformats.org/officeDocument/2006/relationships/image" Target="../media/image620.wmf"/><Relationship Id="rId25" Type="http://schemas.openxmlformats.org/officeDocument/2006/relationships/vmlDrawing" Target="../drawings/vmlDrawing82.vml"/><Relationship Id="rId24" Type="http://schemas.openxmlformats.org/officeDocument/2006/relationships/slideLayout" Target="../slideLayouts/slideLayout75.xml"/><Relationship Id="rId23" Type="http://schemas.openxmlformats.org/officeDocument/2006/relationships/image" Target="../media/image630.wmf"/><Relationship Id="rId22" Type="http://schemas.openxmlformats.org/officeDocument/2006/relationships/oleObject" Target="../embeddings/oleObject668.bin"/><Relationship Id="rId21" Type="http://schemas.openxmlformats.org/officeDocument/2006/relationships/image" Target="../media/image629.wmf"/><Relationship Id="rId20" Type="http://schemas.openxmlformats.org/officeDocument/2006/relationships/oleObject" Target="../embeddings/oleObject667.bin"/><Relationship Id="rId2" Type="http://schemas.openxmlformats.org/officeDocument/2006/relationships/oleObject" Target="../embeddings/oleObject658.bin"/><Relationship Id="rId19" Type="http://schemas.openxmlformats.org/officeDocument/2006/relationships/image" Target="../media/image628.wmf"/><Relationship Id="rId18" Type="http://schemas.openxmlformats.org/officeDocument/2006/relationships/oleObject" Target="../embeddings/oleObject666.bin"/><Relationship Id="rId17" Type="http://schemas.openxmlformats.org/officeDocument/2006/relationships/image" Target="../media/image627.wmf"/><Relationship Id="rId16" Type="http://schemas.openxmlformats.org/officeDocument/2006/relationships/oleObject" Target="../embeddings/oleObject665.bin"/><Relationship Id="rId15" Type="http://schemas.openxmlformats.org/officeDocument/2006/relationships/image" Target="../media/image626.wmf"/><Relationship Id="rId14" Type="http://schemas.openxmlformats.org/officeDocument/2006/relationships/oleObject" Target="../embeddings/oleObject664.bin"/><Relationship Id="rId13" Type="http://schemas.openxmlformats.org/officeDocument/2006/relationships/image" Target="../media/image625.wmf"/><Relationship Id="rId12" Type="http://schemas.openxmlformats.org/officeDocument/2006/relationships/oleObject" Target="../embeddings/oleObject663.bin"/><Relationship Id="rId11" Type="http://schemas.openxmlformats.org/officeDocument/2006/relationships/image" Target="../media/image624.wmf"/><Relationship Id="rId10" Type="http://schemas.openxmlformats.org/officeDocument/2006/relationships/oleObject" Target="../embeddings/oleObject662.bin"/><Relationship Id="rId1" Type="http://schemas.openxmlformats.org/officeDocument/2006/relationships/image" Target="../media/image619.png"/></Relationships>
</file>

<file path=ppt/slides/_rels/slide88.xml.rels><?xml version="1.0" encoding="UTF-8" standalone="yes"?>
<Relationships xmlns="http://schemas.openxmlformats.org/package/2006/relationships"><Relationship Id="rId6" Type="http://schemas.openxmlformats.org/officeDocument/2006/relationships/slideLayout" Target="../slideLayouts/slideLayout75.xml"/><Relationship Id="rId5" Type="http://schemas.openxmlformats.org/officeDocument/2006/relationships/image" Target="../media/image635.emf"/><Relationship Id="rId4" Type="http://schemas.openxmlformats.org/officeDocument/2006/relationships/image" Target="../media/image634.emf"/><Relationship Id="rId3" Type="http://schemas.openxmlformats.org/officeDocument/2006/relationships/image" Target="../media/image633.emf"/><Relationship Id="rId2" Type="http://schemas.openxmlformats.org/officeDocument/2006/relationships/image" Target="../media/image632.emf"/><Relationship Id="rId1" Type="http://schemas.openxmlformats.org/officeDocument/2006/relationships/image" Target="../media/image631.png"/></Relationships>
</file>

<file path=ppt/slides/_rels/slide89.xml.rels><?xml version="1.0" encoding="UTF-8" standalone="yes"?>
<Relationships xmlns="http://schemas.openxmlformats.org/package/2006/relationships"><Relationship Id="rId9" Type="http://schemas.openxmlformats.org/officeDocument/2006/relationships/oleObject" Target="../embeddings/oleObject673.bin"/><Relationship Id="rId8" Type="http://schemas.openxmlformats.org/officeDocument/2006/relationships/image" Target="../media/image639.wmf"/><Relationship Id="rId7" Type="http://schemas.openxmlformats.org/officeDocument/2006/relationships/oleObject" Target="../embeddings/oleObject672.bin"/><Relationship Id="rId6" Type="http://schemas.openxmlformats.org/officeDocument/2006/relationships/image" Target="../media/image638.wmf"/><Relationship Id="rId5" Type="http://schemas.openxmlformats.org/officeDocument/2006/relationships/oleObject" Target="../embeddings/oleObject671.bin"/><Relationship Id="rId4" Type="http://schemas.openxmlformats.org/officeDocument/2006/relationships/image" Target="../media/image637.wmf"/><Relationship Id="rId3" Type="http://schemas.openxmlformats.org/officeDocument/2006/relationships/oleObject" Target="../embeddings/oleObject670.bin"/><Relationship Id="rId2" Type="http://schemas.openxmlformats.org/officeDocument/2006/relationships/image" Target="../media/image636.wmf"/><Relationship Id="rId14" Type="http://schemas.openxmlformats.org/officeDocument/2006/relationships/vmlDrawing" Target="../drawings/vmlDrawing83.vml"/><Relationship Id="rId13" Type="http://schemas.openxmlformats.org/officeDocument/2006/relationships/slideLayout" Target="../slideLayouts/slideLayout75.xml"/><Relationship Id="rId12" Type="http://schemas.openxmlformats.org/officeDocument/2006/relationships/image" Target="../media/image641.wmf"/><Relationship Id="rId11" Type="http://schemas.openxmlformats.org/officeDocument/2006/relationships/oleObject" Target="../embeddings/oleObject674.bin"/><Relationship Id="rId10" Type="http://schemas.openxmlformats.org/officeDocument/2006/relationships/image" Target="../media/image640.wmf"/><Relationship Id="rId1" Type="http://schemas.openxmlformats.org/officeDocument/2006/relationships/oleObject" Target="../embeddings/oleObject669.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90.xml.rels><?xml version="1.0" encoding="UTF-8" standalone="yes"?>
<Relationships xmlns="http://schemas.openxmlformats.org/package/2006/relationships"><Relationship Id="rId9" Type="http://schemas.openxmlformats.org/officeDocument/2006/relationships/oleObject" Target="../embeddings/oleObject679.bin"/><Relationship Id="rId8" Type="http://schemas.openxmlformats.org/officeDocument/2006/relationships/image" Target="../media/image645.wmf"/><Relationship Id="rId7" Type="http://schemas.openxmlformats.org/officeDocument/2006/relationships/oleObject" Target="../embeddings/oleObject678.bin"/><Relationship Id="rId6" Type="http://schemas.openxmlformats.org/officeDocument/2006/relationships/image" Target="../media/image644.wmf"/><Relationship Id="rId5" Type="http://schemas.openxmlformats.org/officeDocument/2006/relationships/oleObject" Target="../embeddings/oleObject677.bin"/><Relationship Id="rId41" Type="http://schemas.openxmlformats.org/officeDocument/2006/relationships/vmlDrawing" Target="../drawings/vmlDrawing84.vml"/><Relationship Id="rId40" Type="http://schemas.openxmlformats.org/officeDocument/2006/relationships/slideLayout" Target="../slideLayouts/slideLayout75.xml"/><Relationship Id="rId4" Type="http://schemas.openxmlformats.org/officeDocument/2006/relationships/image" Target="../media/image643.wmf"/><Relationship Id="rId39" Type="http://schemas.openxmlformats.org/officeDocument/2006/relationships/image" Target="../media/image658.wmf"/><Relationship Id="rId38" Type="http://schemas.openxmlformats.org/officeDocument/2006/relationships/oleObject" Target="../embeddings/oleObject695.bin"/><Relationship Id="rId37" Type="http://schemas.openxmlformats.org/officeDocument/2006/relationships/image" Target="../media/image657.wmf"/><Relationship Id="rId36" Type="http://schemas.openxmlformats.org/officeDocument/2006/relationships/oleObject" Target="../embeddings/oleObject694.bin"/><Relationship Id="rId35" Type="http://schemas.openxmlformats.org/officeDocument/2006/relationships/oleObject" Target="../embeddings/oleObject693.bin"/><Relationship Id="rId34" Type="http://schemas.openxmlformats.org/officeDocument/2006/relationships/oleObject" Target="../embeddings/oleObject692.bin"/><Relationship Id="rId33" Type="http://schemas.openxmlformats.org/officeDocument/2006/relationships/oleObject" Target="../embeddings/oleObject691.bin"/><Relationship Id="rId32" Type="http://schemas.openxmlformats.org/officeDocument/2006/relationships/image" Target="../media/image656.wmf"/><Relationship Id="rId31" Type="http://schemas.openxmlformats.org/officeDocument/2006/relationships/oleObject" Target="../embeddings/oleObject690.bin"/><Relationship Id="rId30" Type="http://schemas.openxmlformats.org/officeDocument/2006/relationships/image" Target="../media/image655.wmf"/><Relationship Id="rId3" Type="http://schemas.openxmlformats.org/officeDocument/2006/relationships/oleObject" Target="../embeddings/oleObject676.bin"/><Relationship Id="rId29" Type="http://schemas.openxmlformats.org/officeDocument/2006/relationships/oleObject" Target="../embeddings/oleObject689.bin"/><Relationship Id="rId28" Type="http://schemas.openxmlformats.org/officeDocument/2006/relationships/image" Target="../media/image654.wmf"/><Relationship Id="rId27" Type="http://schemas.openxmlformats.org/officeDocument/2006/relationships/oleObject" Target="../embeddings/oleObject688.bin"/><Relationship Id="rId26" Type="http://schemas.openxmlformats.org/officeDocument/2006/relationships/image" Target="../media/image653.wmf"/><Relationship Id="rId25" Type="http://schemas.openxmlformats.org/officeDocument/2006/relationships/oleObject" Target="../embeddings/oleObject687.bin"/><Relationship Id="rId24" Type="http://schemas.openxmlformats.org/officeDocument/2006/relationships/image" Target="../media/image652.wmf"/><Relationship Id="rId23" Type="http://schemas.openxmlformats.org/officeDocument/2006/relationships/oleObject" Target="../embeddings/oleObject686.bin"/><Relationship Id="rId22" Type="http://schemas.openxmlformats.org/officeDocument/2006/relationships/image" Target="../media/image651.wmf"/><Relationship Id="rId21" Type="http://schemas.openxmlformats.org/officeDocument/2006/relationships/oleObject" Target="../embeddings/oleObject685.bin"/><Relationship Id="rId20" Type="http://schemas.openxmlformats.org/officeDocument/2006/relationships/image" Target="../media/image650.wmf"/><Relationship Id="rId2" Type="http://schemas.openxmlformats.org/officeDocument/2006/relationships/image" Target="../media/image642.wmf"/><Relationship Id="rId19" Type="http://schemas.openxmlformats.org/officeDocument/2006/relationships/oleObject" Target="../embeddings/oleObject684.bin"/><Relationship Id="rId18" Type="http://schemas.openxmlformats.org/officeDocument/2006/relationships/image" Target="../media/image649.wmf"/><Relationship Id="rId17" Type="http://schemas.openxmlformats.org/officeDocument/2006/relationships/oleObject" Target="../embeddings/oleObject683.bin"/><Relationship Id="rId16" Type="http://schemas.openxmlformats.org/officeDocument/2006/relationships/image" Target="../media/image648.wmf"/><Relationship Id="rId15" Type="http://schemas.openxmlformats.org/officeDocument/2006/relationships/oleObject" Target="../embeddings/oleObject682.bin"/><Relationship Id="rId14" Type="http://schemas.openxmlformats.org/officeDocument/2006/relationships/image" Target="../media/image75.wmf"/><Relationship Id="rId13" Type="http://schemas.openxmlformats.org/officeDocument/2006/relationships/oleObject" Target="../embeddings/oleObject681.bin"/><Relationship Id="rId12" Type="http://schemas.openxmlformats.org/officeDocument/2006/relationships/image" Target="../media/image647.wmf"/><Relationship Id="rId11" Type="http://schemas.openxmlformats.org/officeDocument/2006/relationships/oleObject" Target="../embeddings/oleObject680.bin"/><Relationship Id="rId10" Type="http://schemas.openxmlformats.org/officeDocument/2006/relationships/image" Target="../media/image646.wmf"/><Relationship Id="rId1" Type="http://schemas.openxmlformats.org/officeDocument/2006/relationships/oleObject" Target="../embeddings/oleObject675.bin"/></Relationships>
</file>

<file path=ppt/slides/_rels/slide91.xml.rels><?xml version="1.0" encoding="UTF-8" standalone="yes"?>
<Relationships xmlns="http://schemas.openxmlformats.org/package/2006/relationships"><Relationship Id="rId5" Type="http://schemas.openxmlformats.org/officeDocument/2006/relationships/vmlDrawing" Target="../drawings/vmlDrawing85.vml"/><Relationship Id="rId4" Type="http://schemas.openxmlformats.org/officeDocument/2006/relationships/slideLayout" Target="../slideLayouts/slideLayout75.xml"/><Relationship Id="rId3" Type="http://schemas.openxmlformats.org/officeDocument/2006/relationships/image" Target="../media/image660.png"/><Relationship Id="rId2" Type="http://schemas.openxmlformats.org/officeDocument/2006/relationships/image" Target="../media/image659.wmf"/><Relationship Id="rId1" Type="http://schemas.openxmlformats.org/officeDocument/2006/relationships/oleObject" Target="../embeddings/oleObject696.bin"/></Relationships>
</file>

<file path=ppt/slides/_rels/slide92.xml.rels><?xml version="1.0" encoding="UTF-8" standalone="yes"?>
<Relationships xmlns="http://schemas.openxmlformats.org/package/2006/relationships"><Relationship Id="rId9" Type="http://schemas.openxmlformats.org/officeDocument/2006/relationships/oleObject" Target="../embeddings/oleObject701.bin"/><Relationship Id="rId8" Type="http://schemas.openxmlformats.org/officeDocument/2006/relationships/image" Target="../media/image664.wmf"/><Relationship Id="rId7" Type="http://schemas.openxmlformats.org/officeDocument/2006/relationships/oleObject" Target="../embeddings/oleObject700.bin"/><Relationship Id="rId6" Type="http://schemas.openxmlformats.org/officeDocument/2006/relationships/image" Target="../media/image663.wmf"/><Relationship Id="rId5" Type="http://schemas.openxmlformats.org/officeDocument/2006/relationships/oleObject" Target="../embeddings/oleObject699.bin"/><Relationship Id="rId4" Type="http://schemas.openxmlformats.org/officeDocument/2006/relationships/image" Target="../media/image662.wmf"/><Relationship Id="rId3" Type="http://schemas.openxmlformats.org/officeDocument/2006/relationships/oleObject" Target="../embeddings/oleObject698.bin"/><Relationship Id="rId20" Type="http://schemas.openxmlformats.org/officeDocument/2006/relationships/vmlDrawing" Target="../drawings/vmlDrawing86.vml"/><Relationship Id="rId2" Type="http://schemas.openxmlformats.org/officeDocument/2006/relationships/image" Target="../media/image661.wmf"/><Relationship Id="rId19" Type="http://schemas.openxmlformats.org/officeDocument/2006/relationships/slideLayout" Target="../slideLayouts/slideLayout75.xml"/><Relationship Id="rId18" Type="http://schemas.openxmlformats.org/officeDocument/2006/relationships/image" Target="../media/image669.wmf"/><Relationship Id="rId17" Type="http://schemas.openxmlformats.org/officeDocument/2006/relationships/oleObject" Target="../embeddings/oleObject705.bin"/><Relationship Id="rId16" Type="http://schemas.openxmlformats.org/officeDocument/2006/relationships/image" Target="../media/image668.wmf"/><Relationship Id="rId15" Type="http://schemas.openxmlformats.org/officeDocument/2006/relationships/oleObject" Target="../embeddings/oleObject704.bin"/><Relationship Id="rId14" Type="http://schemas.openxmlformats.org/officeDocument/2006/relationships/image" Target="../media/image667.wmf"/><Relationship Id="rId13" Type="http://schemas.openxmlformats.org/officeDocument/2006/relationships/oleObject" Target="../embeddings/oleObject703.bin"/><Relationship Id="rId12" Type="http://schemas.openxmlformats.org/officeDocument/2006/relationships/image" Target="../media/image666.wmf"/><Relationship Id="rId11" Type="http://schemas.openxmlformats.org/officeDocument/2006/relationships/oleObject" Target="../embeddings/oleObject702.bin"/><Relationship Id="rId10" Type="http://schemas.openxmlformats.org/officeDocument/2006/relationships/image" Target="../media/image665.wmf"/><Relationship Id="rId1" Type="http://schemas.openxmlformats.org/officeDocument/2006/relationships/oleObject" Target="../embeddings/oleObject697.bin"/></Relationships>
</file>

<file path=ppt/slides/_rels/slide93.xml.rels><?xml version="1.0" encoding="UTF-8" standalone="yes"?>
<Relationships xmlns="http://schemas.openxmlformats.org/package/2006/relationships"><Relationship Id="rId9" Type="http://schemas.openxmlformats.org/officeDocument/2006/relationships/oleObject" Target="../embeddings/oleObject710.bin"/><Relationship Id="rId8" Type="http://schemas.openxmlformats.org/officeDocument/2006/relationships/image" Target="../media/image673.wmf"/><Relationship Id="rId7" Type="http://schemas.openxmlformats.org/officeDocument/2006/relationships/oleObject" Target="../embeddings/oleObject709.bin"/><Relationship Id="rId6" Type="http://schemas.openxmlformats.org/officeDocument/2006/relationships/image" Target="../media/image672.wmf"/><Relationship Id="rId5" Type="http://schemas.openxmlformats.org/officeDocument/2006/relationships/oleObject" Target="../embeddings/oleObject708.bin"/><Relationship Id="rId4" Type="http://schemas.openxmlformats.org/officeDocument/2006/relationships/image" Target="../media/image671.wmf"/><Relationship Id="rId3" Type="http://schemas.openxmlformats.org/officeDocument/2006/relationships/oleObject" Target="../embeddings/oleObject707.bin"/><Relationship Id="rId25" Type="http://schemas.openxmlformats.org/officeDocument/2006/relationships/vmlDrawing" Target="../drawings/vmlDrawing87.vml"/><Relationship Id="rId24" Type="http://schemas.openxmlformats.org/officeDocument/2006/relationships/slideLayout" Target="../slideLayouts/slideLayout75.xml"/><Relationship Id="rId23" Type="http://schemas.openxmlformats.org/officeDocument/2006/relationships/image" Target="../media/image680.wmf"/><Relationship Id="rId22" Type="http://schemas.openxmlformats.org/officeDocument/2006/relationships/oleObject" Target="../embeddings/oleObject717.bin"/><Relationship Id="rId21" Type="http://schemas.openxmlformats.org/officeDocument/2006/relationships/image" Target="../media/image679.wmf"/><Relationship Id="rId20" Type="http://schemas.openxmlformats.org/officeDocument/2006/relationships/oleObject" Target="../embeddings/oleObject716.bin"/><Relationship Id="rId2" Type="http://schemas.openxmlformats.org/officeDocument/2006/relationships/image" Target="../media/image670.wmf"/><Relationship Id="rId19" Type="http://schemas.openxmlformats.org/officeDocument/2006/relationships/oleObject" Target="../embeddings/oleObject715.bin"/><Relationship Id="rId18" Type="http://schemas.openxmlformats.org/officeDocument/2006/relationships/image" Target="../media/image678.wmf"/><Relationship Id="rId17" Type="http://schemas.openxmlformats.org/officeDocument/2006/relationships/oleObject" Target="../embeddings/oleObject714.bin"/><Relationship Id="rId16" Type="http://schemas.openxmlformats.org/officeDocument/2006/relationships/image" Target="../media/image677.wmf"/><Relationship Id="rId15" Type="http://schemas.openxmlformats.org/officeDocument/2006/relationships/oleObject" Target="../embeddings/oleObject713.bin"/><Relationship Id="rId14" Type="http://schemas.openxmlformats.org/officeDocument/2006/relationships/image" Target="../media/image676.wmf"/><Relationship Id="rId13" Type="http://schemas.openxmlformats.org/officeDocument/2006/relationships/oleObject" Target="../embeddings/oleObject712.bin"/><Relationship Id="rId12" Type="http://schemas.openxmlformats.org/officeDocument/2006/relationships/image" Target="../media/image675.wmf"/><Relationship Id="rId11" Type="http://schemas.openxmlformats.org/officeDocument/2006/relationships/oleObject" Target="../embeddings/oleObject711.bin"/><Relationship Id="rId10" Type="http://schemas.openxmlformats.org/officeDocument/2006/relationships/image" Target="../media/image674.wmf"/><Relationship Id="rId1" Type="http://schemas.openxmlformats.org/officeDocument/2006/relationships/oleObject" Target="../embeddings/oleObject706.bin"/></Relationships>
</file>

<file path=ppt/slides/_rels/slide94.xml.rels><?xml version="1.0" encoding="UTF-8" standalone="yes"?>
<Relationships xmlns="http://schemas.openxmlformats.org/package/2006/relationships"><Relationship Id="rId7" Type="http://schemas.openxmlformats.org/officeDocument/2006/relationships/vmlDrawing" Target="../drawings/vmlDrawing88.vml"/><Relationship Id="rId6" Type="http://schemas.openxmlformats.org/officeDocument/2006/relationships/slideLayout" Target="../slideLayouts/slideLayout75.xml"/><Relationship Id="rId5" Type="http://schemas.openxmlformats.org/officeDocument/2006/relationships/image" Target="../media/image683.png"/><Relationship Id="rId4" Type="http://schemas.openxmlformats.org/officeDocument/2006/relationships/image" Target="../media/image682.wmf"/><Relationship Id="rId3" Type="http://schemas.openxmlformats.org/officeDocument/2006/relationships/oleObject" Target="../embeddings/oleObject719.bin"/><Relationship Id="rId2" Type="http://schemas.openxmlformats.org/officeDocument/2006/relationships/image" Target="../media/image681.wmf"/><Relationship Id="rId1" Type="http://schemas.openxmlformats.org/officeDocument/2006/relationships/oleObject" Target="../embeddings/oleObject718.bin"/></Relationships>
</file>

<file path=ppt/slides/_rels/slide95.xml.rels><?xml version="1.0" encoding="UTF-8" standalone="yes"?>
<Relationships xmlns="http://schemas.openxmlformats.org/package/2006/relationships"><Relationship Id="rId9" Type="http://schemas.openxmlformats.org/officeDocument/2006/relationships/oleObject" Target="../embeddings/oleObject724.bin"/><Relationship Id="rId8" Type="http://schemas.openxmlformats.org/officeDocument/2006/relationships/image" Target="../media/image687.wmf"/><Relationship Id="rId7" Type="http://schemas.openxmlformats.org/officeDocument/2006/relationships/oleObject" Target="../embeddings/oleObject723.bin"/><Relationship Id="rId6" Type="http://schemas.openxmlformats.org/officeDocument/2006/relationships/image" Target="../media/image686.wmf"/><Relationship Id="rId5" Type="http://schemas.openxmlformats.org/officeDocument/2006/relationships/oleObject" Target="../embeddings/oleObject722.bin"/><Relationship Id="rId4" Type="http://schemas.openxmlformats.org/officeDocument/2006/relationships/image" Target="../media/image685.wmf"/><Relationship Id="rId32" Type="http://schemas.openxmlformats.org/officeDocument/2006/relationships/vmlDrawing" Target="../drawings/vmlDrawing89.vml"/><Relationship Id="rId31" Type="http://schemas.openxmlformats.org/officeDocument/2006/relationships/slideLayout" Target="../slideLayouts/slideLayout75.xml"/><Relationship Id="rId30" Type="http://schemas.openxmlformats.org/officeDocument/2006/relationships/image" Target="../media/image698.wmf"/><Relationship Id="rId3" Type="http://schemas.openxmlformats.org/officeDocument/2006/relationships/oleObject" Target="../embeddings/oleObject721.bin"/><Relationship Id="rId29" Type="http://schemas.openxmlformats.org/officeDocument/2006/relationships/oleObject" Target="../embeddings/oleObject734.bin"/><Relationship Id="rId28" Type="http://schemas.openxmlformats.org/officeDocument/2006/relationships/image" Target="../media/image697.wmf"/><Relationship Id="rId27" Type="http://schemas.openxmlformats.org/officeDocument/2006/relationships/oleObject" Target="../embeddings/oleObject733.bin"/><Relationship Id="rId26" Type="http://schemas.openxmlformats.org/officeDocument/2006/relationships/image" Target="../media/image696.wmf"/><Relationship Id="rId25" Type="http://schemas.openxmlformats.org/officeDocument/2006/relationships/oleObject" Target="../embeddings/oleObject732.bin"/><Relationship Id="rId24" Type="http://schemas.openxmlformats.org/officeDocument/2006/relationships/image" Target="../media/image695.wmf"/><Relationship Id="rId23" Type="http://schemas.openxmlformats.org/officeDocument/2006/relationships/oleObject" Target="../embeddings/oleObject731.bin"/><Relationship Id="rId22" Type="http://schemas.openxmlformats.org/officeDocument/2006/relationships/image" Target="../media/image694.wmf"/><Relationship Id="rId21" Type="http://schemas.openxmlformats.org/officeDocument/2006/relationships/oleObject" Target="../embeddings/oleObject730.bin"/><Relationship Id="rId20" Type="http://schemas.openxmlformats.org/officeDocument/2006/relationships/image" Target="../media/image693.wmf"/><Relationship Id="rId2" Type="http://schemas.openxmlformats.org/officeDocument/2006/relationships/image" Target="../media/image684.wmf"/><Relationship Id="rId19" Type="http://schemas.openxmlformats.org/officeDocument/2006/relationships/oleObject" Target="../embeddings/oleObject729.bin"/><Relationship Id="rId18" Type="http://schemas.openxmlformats.org/officeDocument/2006/relationships/image" Target="../media/image692.wmf"/><Relationship Id="rId17" Type="http://schemas.openxmlformats.org/officeDocument/2006/relationships/oleObject" Target="../embeddings/oleObject728.bin"/><Relationship Id="rId16" Type="http://schemas.openxmlformats.org/officeDocument/2006/relationships/image" Target="../media/image691.wmf"/><Relationship Id="rId15" Type="http://schemas.openxmlformats.org/officeDocument/2006/relationships/oleObject" Target="../embeddings/oleObject727.bin"/><Relationship Id="rId14" Type="http://schemas.openxmlformats.org/officeDocument/2006/relationships/image" Target="../media/image690.wmf"/><Relationship Id="rId13" Type="http://schemas.openxmlformats.org/officeDocument/2006/relationships/oleObject" Target="../embeddings/oleObject726.bin"/><Relationship Id="rId12" Type="http://schemas.openxmlformats.org/officeDocument/2006/relationships/image" Target="../media/image689.wmf"/><Relationship Id="rId11" Type="http://schemas.openxmlformats.org/officeDocument/2006/relationships/oleObject" Target="../embeddings/oleObject725.bin"/><Relationship Id="rId10" Type="http://schemas.openxmlformats.org/officeDocument/2006/relationships/image" Target="../media/image688.wmf"/><Relationship Id="rId1" Type="http://schemas.openxmlformats.org/officeDocument/2006/relationships/oleObject" Target="../embeddings/oleObject720.bin"/></Relationships>
</file>

<file path=ppt/slides/_rels/slide96.xml.rels><?xml version="1.0" encoding="UTF-8" standalone="yes"?>
<Relationships xmlns="http://schemas.openxmlformats.org/package/2006/relationships"><Relationship Id="rId9" Type="http://schemas.openxmlformats.org/officeDocument/2006/relationships/oleObject" Target="../embeddings/oleObject739.bin"/><Relationship Id="rId8" Type="http://schemas.openxmlformats.org/officeDocument/2006/relationships/image" Target="../media/image702.wmf"/><Relationship Id="rId7" Type="http://schemas.openxmlformats.org/officeDocument/2006/relationships/oleObject" Target="../embeddings/oleObject738.bin"/><Relationship Id="rId6" Type="http://schemas.openxmlformats.org/officeDocument/2006/relationships/image" Target="../media/image701.wmf"/><Relationship Id="rId5" Type="http://schemas.openxmlformats.org/officeDocument/2006/relationships/oleObject" Target="../embeddings/oleObject737.bin"/><Relationship Id="rId4" Type="http://schemas.openxmlformats.org/officeDocument/2006/relationships/image" Target="../media/image700.wmf"/><Relationship Id="rId38" Type="http://schemas.openxmlformats.org/officeDocument/2006/relationships/vmlDrawing" Target="../drawings/vmlDrawing90.vml"/><Relationship Id="rId37" Type="http://schemas.openxmlformats.org/officeDocument/2006/relationships/slideLayout" Target="../slideLayouts/slideLayout70.xml"/><Relationship Id="rId36" Type="http://schemas.openxmlformats.org/officeDocument/2006/relationships/oleObject" Target="../embeddings/oleObject755.bin"/><Relationship Id="rId35" Type="http://schemas.openxmlformats.org/officeDocument/2006/relationships/oleObject" Target="../embeddings/oleObject754.bin"/><Relationship Id="rId34" Type="http://schemas.openxmlformats.org/officeDocument/2006/relationships/oleObject" Target="../embeddings/oleObject753.bin"/><Relationship Id="rId33" Type="http://schemas.openxmlformats.org/officeDocument/2006/relationships/image" Target="../media/image713.wmf"/><Relationship Id="rId32" Type="http://schemas.openxmlformats.org/officeDocument/2006/relationships/oleObject" Target="../embeddings/oleObject752.bin"/><Relationship Id="rId31" Type="http://schemas.openxmlformats.org/officeDocument/2006/relationships/image" Target="../media/image712.wmf"/><Relationship Id="rId30" Type="http://schemas.openxmlformats.org/officeDocument/2006/relationships/oleObject" Target="../embeddings/oleObject751.bin"/><Relationship Id="rId3" Type="http://schemas.openxmlformats.org/officeDocument/2006/relationships/oleObject" Target="../embeddings/oleObject736.bin"/><Relationship Id="rId29" Type="http://schemas.openxmlformats.org/officeDocument/2006/relationships/oleObject" Target="../embeddings/oleObject750.bin"/><Relationship Id="rId28" Type="http://schemas.openxmlformats.org/officeDocument/2006/relationships/oleObject" Target="../embeddings/oleObject749.bin"/><Relationship Id="rId27" Type="http://schemas.openxmlformats.org/officeDocument/2006/relationships/image" Target="../media/image711.wmf"/><Relationship Id="rId26" Type="http://schemas.openxmlformats.org/officeDocument/2006/relationships/oleObject" Target="../embeddings/oleObject748.bin"/><Relationship Id="rId25" Type="http://schemas.openxmlformats.org/officeDocument/2006/relationships/image" Target="../media/image710.wmf"/><Relationship Id="rId24" Type="http://schemas.openxmlformats.org/officeDocument/2006/relationships/oleObject" Target="../embeddings/oleObject747.bin"/><Relationship Id="rId23" Type="http://schemas.openxmlformats.org/officeDocument/2006/relationships/image" Target="../media/image709.wmf"/><Relationship Id="rId22" Type="http://schemas.openxmlformats.org/officeDocument/2006/relationships/oleObject" Target="../embeddings/oleObject746.bin"/><Relationship Id="rId21" Type="http://schemas.openxmlformats.org/officeDocument/2006/relationships/image" Target="../media/image708.wmf"/><Relationship Id="rId20" Type="http://schemas.openxmlformats.org/officeDocument/2006/relationships/oleObject" Target="../embeddings/oleObject745.bin"/><Relationship Id="rId2" Type="http://schemas.openxmlformats.org/officeDocument/2006/relationships/image" Target="../media/image699.wmf"/><Relationship Id="rId19" Type="http://schemas.openxmlformats.org/officeDocument/2006/relationships/image" Target="../media/image707.wmf"/><Relationship Id="rId18" Type="http://schemas.openxmlformats.org/officeDocument/2006/relationships/oleObject" Target="../embeddings/oleObject744.bin"/><Relationship Id="rId17" Type="http://schemas.openxmlformats.org/officeDocument/2006/relationships/image" Target="../media/image706.wmf"/><Relationship Id="rId16" Type="http://schemas.openxmlformats.org/officeDocument/2006/relationships/oleObject" Target="../embeddings/oleObject743.bin"/><Relationship Id="rId15" Type="http://schemas.openxmlformats.org/officeDocument/2006/relationships/oleObject" Target="../embeddings/oleObject742.bin"/><Relationship Id="rId14" Type="http://schemas.openxmlformats.org/officeDocument/2006/relationships/image" Target="../media/image705.wmf"/><Relationship Id="rId13" Type="http://schemas.openxmlformats.org/officeDocument/2006/relationships/oleObject" Target="../embeddings/oleObject741.bin"/><Relationship Id="rId12" Type="http://schemas.openxmlformats.org/officeDocument/2006/relationships/image" Target="../media/image704.wmf"/><Relationship Id="rId11" Type="http://schemas.openxmlformats.org/officeDocument/2006/relationships/oleObject" Target="../embeddings/oleObject740.bin"/><Relationship Id="rId10" Type="http://schemas.openxmlformats.org/officeDocument/2006/relationships/image" Target="../media/image703.wmf"/><Relationship Id="rId1" Type="http://schemas.openxmlformats.org/officeDocument/2006/relationships/oleObject" Target="../embeddings/oleObject735.bin"/></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99.xml.rels><?xml version="1.0" encoding="UTF-8" standalone="yes"?>
<Relationships xmlns="http://schemas.openxmlformats.org/package/2006/relationships"><Relationship Id="rId9" Type="http://schemas.openxmlformats.org/officeDocument/2006/relationships/oleObject" Target="../embeddings/oleObject760.bin"/><Relationship Id="rId8" Type="http://schemas.openxmlformats.org/officeDocument/2006/relationships/image" Target="../media/image76.wmf"/><Relationship Id="rId7" Type="http://schemas.openxmlformats.org/officeDocument/2006/relationships/oleObject" Target="../embeddings/oleObject759.bin"/><Relationship Id="rId6" Type="http://schemas.openxmlformats.org/officeDocument/2006/relationships/image" Target="../media/image599.wmf"/><Relationship Id="rId5" Type="http://schemas.openxmlformats.org/officeDocument/2006/relationships/oleObject" Target="../embeddings/oleObject758.bin"/><Relationship Id="rId4" Type="http://schemas.openxmlformats.org/officeDocument/2006/relationships/image" Target="../media/image75.wmf"/><Relationship Id="rId3" Type="http://schemas.openxmlformats.org/officeDocument/2006/relationships/oleObject" Target="../embeddings/oleObject757.bin"/><Relationship Id="rId22" Type="http://schemas.openxmlformats.org/officeDocument/2006/relationships/vmlDrawing" Target="../drawings/vmlDrawing91.vml"/><Relationship Id="rId21" Type="http://schemas.openxmlformats.org/officeDocument/2006/relationships/slideLayout" Target="../slideLayouts/slideLayout75.xml"/><Relationship Id="rId20" Type="http://schemas.openxmlformats.org/officeDocument/2006/relationships/oleObject" Target="../embeddings/oleObject768.bin"/><Relationship Id="rId2" Type="http://schemas.openxmlformats.org/officeDocument/2006/relationships/image" Target="../media/image714.emf"/><Relationship Id="rId19" Type="http://schemas.openxmlformats.org/officeDocument/2006/relationships/oleObject" Target="../embeddings/oleObject767.bin"/><Relationship Id="rId18" Type="http://schemas.openxmlformats.org/officeDocument/2006/relationships/image" Target="../media/image656.wmf"/><Relationship Id="rId17" Type="http://schemas.openxmlformats.org/officeDocument/2006/relationships/oleObject" Target="../embeddings/oleObject766.bin"/><Relationship Id="rId16" Type="http://schemas.openxmlformats.org/officeDocument/2006/relationships/image" Target="../media/image655.wmf"/><Relationship Id="rId15" Type="http://schemas.openxmlformats.org/officeDocument/2006/relationships/oleObject" Target="../embeddings/oleObject765.bin"/><Relationship Id="rId14" Type="http://schemas.openxmlformats.org/officeDocument/2006/relationships/oleObject" Target="../embeddings/oleObject764.bin"/><Relationship Id="rId13" Type="http://schemas.openxmlformats.org/officeDocument/2006/relationships/image" Target="../media/image715.wmf"/><Relationship Id="rId12" Type="http://schemas.openxmlformats.org/officeDocument/2006/relationships/oleObject" Target="../embeddings/oleObject763.bin"/><Relationship Id="rId11" Type="http://schemas.openxmlformats.org/officeDocument/2006/relationships/oleObject" Target="../embeddings/oleObject762.bin"/><Relationship Id="rId10" Type="http://schemas.openxmlformats.org/officeDocument/2006/relationships/oleObject" Target="../embeddings/oleObject761.bin"/><Relationship Id="rId1" Type="http://schemas.openxmlformats.org/officeDocument/2006/relationships/oleObject" Target="../embeddings/oleObject75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26" name="Object 5"/>
          <p:cNvGraphicFramePr/>
          <p:nvPr/>
        </p:nvGraphicFramePr>
        <p:xfrm>
          <a:off x="121285" y="663258"/>
          <a:ext cx="8402638" cy="1198562"/>
        </p:xfrm>
        <a:graphic>
          <a:graphicData uri="http://schemas.openxmlformats.org/presentationml/2006/ole">
            <mc:AlternateContent xmlns:mc="http://schemas.openxmlformats.org/markup-compatibility/2006">
              <mc:Choice xmlns:v="urn:schemas-microsoft-com:vml" Requires="v">
                <p:oleObj spid="_x0000_s3076" name="" r:id="rId1" imgW="5733415" imgH="826135" progId="Word.Document.8">
                  <p:embed/>
                </p:oleObj>
              </mc:Choice>
              <mc:Fallback>
                <p:oleObj name="" r:id="rId1" imgW="5733415" imgH="826135" progId="Word.Document.8">
                  <p:embed/>
                  <p:pic>
                    <p:nvPicPr>
                      <p:cNvPr id="0" name="图片 3075"/>
                      <p:cNvPicPr/>
                      <p:nvPr/>
                    </p:nvPicPr>
                    <p:blipFill>
                      <a:blip r:embed="rId2"/>
                      <a:stretch>
                        <a:fillRect/>
                      </a:stretch>
                    </p:blipFill>
                    <p:spPr>
                      <a:xfrm>
                        <a:off x="121285" y="663258"/>
                        <a:ext cx="8402638" cy="1198562"/>
                      </a:xfrm>
                      <a:prstGeom prst="rect">
                        <a:avLst/>
                      </a:prstGeom>
                      <a:noFill/>
                      <a:ln w="38100">
                        <a:noFill/>
                        <a:miter/>
                      </a:ln>
                    </p:spPr>
                  </p:pic>
                </p:oleObj>
              </mc:Fallback>
            </mc:AlternateContent>
          </a:graphicData>
        </a:graphic>
      </p:graphicFrame>
      <p:sp>
        <p:nvSpPr>
          <p:cNvPr id="14337" name="Rectangle 2"/>
          <p:cNvSpPr>
            <a:spLocks noGrp="1"/>
          </p:cNvSpPr>
          <p:nvPr/>
        </p:nvSpPr>
        <p:spPr>
          <a:xfrm>
            <a:off x="847725" y="1664335"/>
            <a:ext cx="8229600" cy="388620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1703705" indent="-1703705" eaLnBrk="1" hangingPunct="1">
              <a:lnSpc>
                <a:spcPct val="155000"/>
              </a:lnSpc>
              <a:buClr>
                <a:schemeClr val="bg1"/>
              </a:buClr>
              <a:buNone/>
            </a:pPr>
            <a:r>
              <a:rPr lang="zh-CN" altLang="en-US" sz="2800" dirty="0">
                <a:solidFill>
                  <a:srgbClr val="0000FF"/>
                </a:solidFill>
                <a:latin typeface="楷体_GB2312" pitchFamily="49" charset="-122"/>
                <a:ea typeface="楷体_GB2312" pitchFamily="49" charset="-122"/>
              </a:rPr>
              <a:t>一、  微分中值定理</a:t>
            </a:r>
            <a:endParaRPr lang="zh-CN" altLang="en-US" sz="2800" dirty="0">
              <a:solidFill>
                <a:srgbClr val="0000FF"/>
              </a:solidFill>
              <a:latin typeface="楷体_GB2312" pitchFamily="49" charset="-122"/>
              <a:ea typeface="楷体_GB2312" pitchFamily="49" charset="-122"/>
            </a:endParaRPr>
          </a:p>
          <a:p>
            <a:pPr marL="1703705" indent="-1703705" eaLnBrk="1" hangingPunct="1">
              <a:lnSpc>
                <a:spcPct val="155000"/>
              </a:lnSpc>
              <a:buClr>
                <a:schemeClr val="bg1"/>
              </a:buClr>
              <a:buNone/>
            </a:pPr>
            <a:r>
              <a:rPr lang="zh-CN" altLang="en-US" sz="2800" dirty="0">
                <a:solidFill>
                  <a:srgbClr val="0000FF"/>
                </a:solidFill>
                <a:latin typeface="楷体_GB2312" pitchFamily="49" charset="-122"/>
                <a:ea typeface="楷体_GB2312" pitchFamily="49" charset="-122"/>
              </a:rPr>
              <a:t>二、  洛必达法则</a:t>
            </a:r>
            <a:endParaRPr lang="zh-CN" altLang="en-US" sz="2800" dirty="0">
              <a:solidFill>
                <a:srgbClr val="0000FF"/>
              </a:solidFill>
              <a:latin typeface="楷体_GB2312" pitchFamily="49" charset="-122"/>
              <a:ea typeface="楷体_GB2312" pitchFamily="49" charset="-122"/>
            </a:endParaRPr>
          </a:p>
          <a:p>
            <a:pPr marL="1703705" indent="-1703705" eaLnBrk="1" hangingPunct="1">
              <a:lnSpc>
                <a:spcPct val="155000"/>
              </a:lnSpc>
              <a:spcBef>
                <a:spcPct val="0"/>
              </a:spcBef>
              <a:buClr>
                <a:schemeClr val="bg1"/>
              </a:buClr>
              <a:buNone/>
            </a:pPr>
            <a:r>
              <a:rPr lang="zh-CN" altLang="en-US" sz="2800" dirty="0">
                <a:solidFill>
                  <a:srgbClr val="0000FF"/>
                </a:solidFill>
                <a:latin typeface="楷体_GB2312" pitchFamily="49" charset="-122"/>
                <a:ea typeface="楷体_GB2312" pitchFamily="49" charset="-122"/>
              </a:rPr>
              <a:t>三、  泰勒公式</a:t>
            </a:r>
            <a:endParaRPr lang="zh-CN" altLang="en-US" sz="2800" dirty="0">
              <a:solidFill>
                <a:srgbClr val="0000FF"/>
              </a:solidFill>
              <a:latin typeface="楷体_GB2312" pitchFamily="49" charset="-122"/>
              <a:ea typeface="楷体_GB2312" pitchFamily="49" charset="-122"/>
            </a:endParaRPr>
          </a:p>
          <a:p>
            <a:pPr marL="1703705" indent="-1703705" eaLnBrk="1" hangingPunct="1">
              <a:lnSpc>
                <a:spcPct val="155000"/>
              </a:lnSpc>
              <a:spcBef>
                <a:spcPct val="0"/>
              </a:spcBef>
              <a:buClr>
                <a:schemeClr val="bg1"/>
              </a:buClr>
              <a:buNone/>
            </a:pPr>
            <a:r>
              <a:rPr lang="zh-CN" altLang="en-US" sz="2800" dirty="0">
                <a:solidFill>
                  <a:srgbClr val="0000FF"/>
                </a:solidFill>
                <a:latin typeface="楷体_GB2312" pitchFamily="49" charset="-122"/>
                <a:ea typeface="楷体_GB2312" pitchFamily="49" charset="-122"/>
              </a:rPr>
              <a:t>四、  </a:t>
            </a:r>
            <a:r>
              <a:rPr lang="zh-CN" altLang="en-US" sz="2800" dirty="0">
                <a:solidFill>
                  <a:srgbClr val="0000FF"/>
                </a:solidFill>
                <a:latin typeface="楷体_GB2312" pitchFamily="49" charset="-122"/>
                <a:ea typeface="楷体_GB2312" pitchFamily="49" charset="-122"/>
                <a:sym typeface="+mn-ea"/>
              </a:rPr>
              <a:t>函数的单调性与曲线的凹凸性</a:t>
            </a:r>
            <a:endParaRPr lang="zh-CN" altLang="en-US" sz="2800" dirty="0">
              <a:solidFill>
                <a:srgbClr val="0000FF"/>
              </a:solidFill>
              <a:latin typeface="楷体_GB2312" pitchFamily="49" charset="-122"/>
              <a:ea typeface="楷体_GB2312" pitchFamily="49" charset="-122"/>
              <a:sym typeface="+mn-ea"/>
            </a:endParaRPr>
          </a:p>
          <a:p>
            <a:pPr marL="1703705" indent="-1703705" eaLnBrk="1" hangingPunct="1">
              <a:lnSpc>
                <a:spcPct val="155000"/>
              </a:lnSpc>
              <a:spcBef>
                <a:spcPct val="0"/>
              </a:spcBef>
              <a:buClr>
                <a:schemeClr val="bg1"/>
              </a:buClr>
              <a:buNone/>
            </a:pPr>
            <a:r>
              <a:rPr lang="zh-CN" altLang="en-US" sz="2800" dirty="0">
                <a:solidFill>
                  <a:srgbClr val="0000FF"/>
                </a:solidFill>
                <a:latin typeface="楷体_GB2312" pitchFamily="49" charset="-122"/>
                <a:ea typeface="楷体_GB2312" pitchFamily="49" charset="-122"/>
              </a:rPr>
              <a:t>五、  函数的极值与最值</a:t>
            </a:r>
            <a:endParaRPr lang="zh-CN" altLang="en-US" sz="2800" dirty="0">
              <a:solidFill>
                <a:srgbClr val="0000FF"/>
              </a:solidFill>
              <a:latin typeface="楷体_GB2312" pitchFamily="49" charset="-122"/>
              <a:ea typeface="楷体_GB2312" pitchFamily="49" charset="-122"/>
            </a:endParaRPr>
          </a:p>
          <a:p>
            <a:pPr marL="1703705" indent="-1703705" eaLnBrk="1" hangingPunct="1">
              <a:lnSpc>
                <a:spcPct val="155000"/>
              </a:lnSpc>
              <a:spcBef>
                <a:spcPct val="0"/>
              </a:spcBef>
              <a:buClr>
                <a:schemeClr val="bg1"/>
              </a:buClr>
              <a:buNone/>
            </a:pPr>
            <a:r>
              <a:rPr lang="zh-CN" altLang="en-US" sz="2800" dirty="0">
                <a:solidFill>
                  <a:srgbClr val="0000FF"/>
                </a:solidFill>
                <a:latin typeface="楷体_GB2312" pitchFamily="49" charset="-122"/>
                <a:ea typeface="楷体_GB2312" pitchFamily="49" charset="-122"/>
              </a:rPr>
              <a:t>六、  函数图形的描绘</a:t>
            </a:r>
            <a:endParaRPr lang="zh-CN" altLang="en-US" sz="2800" dirty="0">
              <a:solidFill>
                <a:srgbClr val="0000FF"/>
              </a:solidFill>
              <a:latin typeface="楷体_GB2312" pitchFamily="49" charset="-122"/>
              <a:ea typeface="楷体_GB2312" pitchFamily="49" charset="-122"/>
            </a:endParaRPr>
          </a:p>
          <a:p>
            <a:pPr marL="1703705" indent="-1703705" eaLnBrk="1" hangingPunct="1">
              <a:lnSpc>
                <a:spcPct val="80000"/>
              </a:lnSpc>
              <a:spcBef>
                <a:spcPct val="0"/>
              </a:spcBef>
              <a:buClr>
                <a:schemeClr val="bg1"/>
              </a:buClr>
              <a:buNone/>
            </a:pPr>
            <a:endParaRPr lang="zh-CN" altLang="en-US" sz="2800" dirty="0">
              <a:solidFill>
                <a:srgbClr val="0000FF"/>
              </a:solidFill>
              <a:latin typeface="楷体_GB2312" pitchFamily="49" charset="-122"/>
              <a:ea typeface="楷体_GB2312" pitchFamily="49" charset="-122"/>
            </a:endParaRPr>
          </a:p>
          <a:p>
            <a:pPr marL="1703705" indent="-1703705" eaLnBrk="1" hangingPunct="1">
              <a:lnSpc>
                <a:spcPct val="80000"/>
              </a:lnSpc>
              <a:spcBef>
                <a:spcPct val="0"/>
              </a:spcBef>
              <a:buClr>
                <a:schemeClr val="bg1"/>
              </a:buClr>
              <a:buNone/>
            </a:pPr>
            <a:endParaRPr lang="zh-CN" altLang="en-US" sz="1000" dirty="0">
              <a:solidFill>
                <a:srgbClr val="0000FF"/>
              </a:solidFill>
              <a:ea typeface="宋体" panose="02010600030101010101" pitchFamily="2" charset="-122"/>
            </a:endParaRPr>
          </a:p>
          <a:p>
            <a:pPr marL="1703705" indent="-1703705" eaLnBrk="1" hangingPunct="1">
              <a:lnSpc>
                <a:spcPct val="80000"/>
              </a:lnSpc>
              <a:spcBef>
                <a:spcPct val="0"/>
              </a:spcBef>
              <a:buClr>
                <a:schemeClr val="bg1"/>
              </a:buClr>
              <a:buNone/>
            </a:pPr>
            <a:endParaRPr lang="zh-CN" altLang="en-US" sz="1000" dirty="0">
              <a:solidFill>
                <a:srgbClr val="0000FF"/>
              </a:solidFill>
              <a:ea typeface="宋体" panose="02010600030101010101" pitchFamily="2" charset="-122"/>
            </a:endParaRPr>
          </a:p>
          <a:p>
            <a:pPr marL="1703705" indent="-1703705" eaLnBrk="1" hangingPunct="1">
              <a:lnSpc>
                <a:spcPct val="80000"/>
              </a:lnSpc>
              <a:spcBef>
                <a:spcPct val="0"/>
              </a:spcBef>
              <a:buClr>
                <a:schemeClr val="bg1"/>
              </a:buClr>
              <a:buNone/>
            </a:pPr>
            <a:endParaRPr lang="zh-CN" altLang="en-US" sz="1000" dirty="0">
              <a:solidFill>
                <a:srgbClr val="F71A09"/>
              </a:solidFill>
              <a:ea typeface="宋体" panose="02010600030101010101" pitchFamily="2" charset="-122"/>
            </a:endParaRPr>
          </a:p>
          <a:p>
            <a:pPr marL="1703705" indent="-1703705" eaLnBrk="1" hangingPunct="1">
              <a:lnSpc>
                <a:spcPct val="80000"/>
              </a:lnSpc>
              <a:buClr>
                <a:schemeClr val="bg1"/>
              </a:buClr>
              <a:buChar char="•"/>
            </a:pPr>
            <a:endParaRPr lang="zh-CN" altLang="en-US" sz="1000" dirty="0">
              <a:solidFill>
                <a:srgbClr val="800000"/>
              </a:solidFill>
              <a:ea typeface="宋体" panose="02010600030101010101" pitchFamily="2" charset="-122"/>
            </a:endParaRPr>
          </a:p>
          <a:p>
            <a:pPr marL="1703705" indent="-1703705">
              <a:lnSpc>
                <a:spcPct val="80000"/>
              </a:lnSpc>
              <a:buChar char="•"/>
            </a:pPr>
            <a:endParaRPr lang="zh-CN" altLang="en-US" sz="1000" dirty="0">
              <a:ea typeface="宋体" panose="02010600030101010101" pitchFamily="2"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337">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4337">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337">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337">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4337">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33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文本框 54273"/>
          <p:cNvSpPr txBox="1"/>
          <p:nvPr/>
        </p:nvSpPr>
        <p:spPr>
          <a:xfrm>
            <a:off x="76200" y="319088"/>
            <a:ext cx="4006850" cy="521970"/>
          </a:xfrm>
          <a:prstGeom prst="rect">
            <a:avLst/>
          </a:prstGeom>
          <a:noFill/>
          <a:ln w="9525">
            <a:noFill/>
          </a:ln>
        </p:spPr>
        <p:txBody>
          <a:bodyPr>
            <a:spAutoFit/>
          </a:bodyPr>
          <a:p>
            <a:pPr>
              <a:spcBef>
                <a:spcPct val="50000"/>
              </a:spcBef>
            </a:pPr>
            <a:r>
              <a:rPr lang="zh-CN" altLang="en-US" sz="2800" b="1">
                <a:solidFill>
                  <a:srgbClr val="FF0000"/>
                </a:solidFill>
                <a:latin typeface="Times New Roman" panose="02020603050405020304" pitchFamily="18" charset="0"/>
              </a:rPr>
              <a:t>例</a:t>
            </a:r>
            <a:r>
              <a:rPr lang="en-US" altLang="zh-CN" sz="2800" b="1">
                <a:solidFill>
                  <a:srgbClr val="FF0000"/>
                </a:solidFill>
                <a:latin typeface="Times New Roman" panose="02020603050405020304" pitchFamily="18" charset="0"/>
              </a:rPr>
              <a:t>3  </a:t>
            </a:r>
            <a:r>
              <a:rPr lang="en-US" altLang="zh-CN" sz="2800" b="1">
                <a:latin typeface="Times New Roman" panose="02020603050405020304" pitchFamily="18" charset="0"/>
              </a:rPr>
              <a:t>  </a:t>
            </a:r>
            <a:r>
              <a:rPr lang="zh-CN" altLang="en-US" sz="2800" b="1" dirty="0">
                <a:latin typeface="Times New Roman" panose="02020603050405020304" pitchFamily="18" charset="0"/>
              </a:rPr>
              <a:t>设</a:t>
            </a: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0</a:t>
            </a:r>
            <a:r>
              <a:rPr lang="en-US" altLang="zh-CN" sz="2800" b="1">
                <a:latin typeface="Times New Roman" panose="02020603050405020304" pitchFamily="18" charset="0"/>
              </a:rPr>
              <a:t>, </a:t>
            </a: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 …, </a:t>
            </a:r>
            <a:r>
              <a:rPr lang="en-US" altLang="zh-CN" sz="2800" b="1" i="1">
                <a:latin typeface="Times New Roman" panose="02020603050405020304" pitchFamily="18" charset="0"/>
              </a:rPr>
              <a:t>a</a:t>
            </a:r>
            <a:r>
              <a:rPr lang="en-US" altLang="zh-CN" sz="2800" b="1" i="1" baseline="-25000">
                <a:latin typeface="Times New Roman" panose="02020603050405020304" pitchFamily="18" charset="0"/>
              </a:rPr>
              <a:t>n</a:t>
            </a:r>
            <a:r>
              <a:rPr lang="en-US" altLang="zh-CN" sz="2800" b="1" baseline="-25000">
                <a:latin typeface="Times New Roman" panose="02020603050405020304" pitchFamily="18" charset="0"/>
              </a:rPr>
              <a:t> </a:t>
            </a:r>
            <a:r>
              <a:rPr lang="zh-CN" altLang="zh-CN" sz="2800" b="1" dirty="0">
                <a:latin typeface="Times New Roman" panose="02020603050405020304" pitchFamily="18" charset="0"/>
              </a:rPr>
              <a:t>满足</a:t>
            </a:r>
            <a:endParaRPr lang="zh-CN" altLang="en-US" sz="2800" b="1">
              <a:latin typeface="Times New Roman" panose="02020603050405020304" pitchFamily="18" charset="0"/>
            </a:endParaRPr>
          </a:p>
        </p:txBody>
      </p:sp>
      <p:graphicFrame>
        <p:nvGraphicFramePr>
          <p:cNvPr id="54275" name="对象 54274"/>
          <p:cNvGraphicFramePr/>
          <p:nvPr/>
        </p:nvGraphicFramePr>
        <p:xfrm>
          <a:off x="4038600" y="192088"/>
          <a:ext cx="4930775" cy="798512"/>
        </p:xfrm>
        <a:graphic>
          <a:graphicData uri="http://schemas.openxmlformats.org/presentationml/2006/ole">
            <mc:AlternateContent xmlns:mc="http://schemas.openxmlformats.org/markup-compatibility/2006">
              <mc:Choice xmlns:v="urn:schemas-microsoft-com:vml" Requires="v">
                <p:oleObj spid="_x0000_s3077" name="" r:id="rId1" imgW="4241800" imgH="685800" progId="Equation.3">
                  <p:embed/>
                </p:oleObj>
              </mc:Choice>
              <mc:Fallback>
                <p:oleObj name="" r:id="rId1" imgW="4241800" imgH="685800" progId="Equation.3">
                  <p:embed/>
                  <p:pic>
                    <p:nvPicPr>
                      <p:cNvPr id="0" name="图片 3076"/>
                      <p:cNvPicPr/>
                      <p:nvPr/>
                    </p:nvPicPr>
                    <p:blipFill>
                      <a:blip r:embed="rId2"/>
                      <a:stretch>
                        <a:fillRect/>
                      </a:stretch>
                    </p:blipFill>
                    <p:spPr>
                      <a:xfrm>
                        <a:off x="4038600" y="192088"/>
                        <a:ext cx="4930775" cy="798512"/>
                      </a:xfrm>
                      <a:prstGeom prst="rect">
                        <a:avLst/>
                      </a:prstGeom>
                      <a:noFill/>
                      <a:ln w="38100">
                        <a:noFill/>
                        <a:miter/>
                      </a:ln>
                    </p:spPr>
                  </p:pic>
                </p:oleObj>
              </mc:Fallback>
            </mc:AlternateContent>
          </a:graphicData>
        </a:graphic>
      </p:graphicFrame>
      <p:sp>
        <p:nvSpPr>
          <p:cNvPr id="54276" name="文本框 54275"/>
          <p:cNvSpPr txBox="1"/>
          <p:nvPr/>
        </p:nvSpPr>
        <p:spPr>
          <a:xfrm>
            <a:off x="0" y="914400"/>
            <a:ext cx="7058025" cy="1374775"/>
          </a:xfrm>
          <a:prstGeom prst="rect">
            <a:avLst/>
          </a:prstGeom>
          <a:noFill/>
          <a:ln w="9525">
            <a:noFill/>
          </a:ln>
        </p:spPr>
        <p:txBody>
          <a:bodyPr>
            <a:spAutoFit/>
          </a:bodyPr>
          <a:p>
            <a:pPr marL="1041400" indent="-1041400">
              <a:lnSpc>
                <a:spcPct val="150000"/>
              </a:lnSpc>
            </a:pPr>
            <a:r>
              <a:rPr lang="zh-CN" altLang="en-US" sz="2800" b="1" dirty="0">
                <a:latin typeface="Times New Roman" panose="02020603050405020304" pitchFamily="18" charset="0"/>
              </a:rPr>
              <a:t>证明   方程</a:t>
            </a: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0</a:t>
            </a:r>
            <a:r>
              <a:rPr lang="en-US" altLang="zh-CN" sz="2800" b="1">
                <a:latin typeface="Times New Roman" panose="02020603050405020304" pitchFamily="18" charset="0"/>
              </a:rPr>
              <a:t>+</a:t>
            </a: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1</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en-US" altLang="zh-CN" sz="2800" b="1" i="1">
                <a:latin typeface="Times New Roman" panose="02020603050405020304" pitchFamily="18" charset="0"/>
              </a:rPr>
              <a:t>a</a:t>
            </a:r>
            <a:r>
              <a:rPr lang="en-US" altLang="zh-CN" sz="2800" b="1" i="1" baseline="-25000">
                <a:latin typeface="Times New Roman" panose="02020603050405020304" pitchFamily="18" charset="0"/>
              </a:rPr>
              <a:t>n</a:t>
            </a:r>
            <a:r>
              <a:rPr lang="en-US" altLang="zh-CN" sz="2800" b="1" baseline="-25000">
                <a:latin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rPr>
              <a:t>1</a:t>
            </a:r>
            <a:r>
              <a:rPr lang="en-US" altLang="zh-CN" sz="2800" b="1" i="1">
                <a:latin typeface="Times New Roman" panose="02020603050405020304" pitchFamily="18" charset="0"/>
              </a:rPr>
              <a:t>x</a:t>
            </a:r>
            <a:r>
              <a:rPr lang="en-US" altLang="zh-CN" sz="2800" b="1" i="1" baseline="30000">
                <a:latin typeface="Times New Roman" panose="02020603050405020304" pitchFamily="18" charset="0"/>
              </a:rPr>
              <a:t>n</a:t>
            </a:r>
            <a:r>
              <a:rPr lang="en-US" altLang="zh-CN" sz="2800" b="1" baseline="30000">
                <a:latin typeface="Times New Roman" panose="02020603050405020304" pitchFamily="18" charset="0"/>
                <a:sym typeface="Symbol" panose="05050102010706020507" pitchFamily="18" charset="2"/>
              </a:rPr>
              <a:t></a:t>
            </a:r>
            <a:r>
              <a:rPr lang="en-US" altLang="zh-CN" sz="2800" b="1" baseline="30000">
                <a:latin typeface="Times New Roman" panose="02020603050405020304" pitchFamily="18" charset="0"/>
              </a:rPr>
              <a:t>1</a:t>
            </a:r>
            <a:r>
              <a:rPr lang="en-US" altLang="zh-CN" sz="2800" b="1">
                <a:latin typeface="Times New Roman" panose="02020603050405020304" pitchFamily="18" charset="0"/>
              </a:rPr>
              <a:t>+</a:t>
            </a:r>
            <a:r>
              <a:rPr lang="en-US" altLang="zh-CN" sz="2800" b="1" i="1">
                <a:latin typeface="Times New Roman" panose="02020603050405020304" pitchFamily="18" charset="0"/>
              </a:rPr>
              <a:t>a</a:t>
            </a:r>
            <a:r>
              <a:rPr lang="en-US" altLang="zh-CN" sz="2800" b="1" i="1" baseline="-25000">
                <a:latin typeface="Times New Roman" panose="02020603050405020304" pitchFamily="18" charset="0"/>
              </a:rPr>
              <a:t>n</a:t>
            </a:r>
            <a:r>
              <a:rPr lang="en-US" altLang="zh-CN" sz="2800" b="1" i="1">
                <a:latin typeface="Times New Roman" panose="02020603050405020304" pitchFamily="18" charset="0"/>
              </a:rPr>
              <a:t>x</a:t>
            </a:r>
            <a:r>
              <a:rPr lang="en-US" altLang="zh-CN" sz="2800" b="1" i="1" baseline="30000">
                <a:latin typeface="Times New Roman" panose="02020603050405020304" pitchFamily="18" charset="0"/>
              </a:rPr>
              <a:t>n </a:t>
            </a:r>
            <a:r>
              <a:rPr lang="en-US" altLang="zh-CN" sz="2800" b="1">
                <a:latin typeface="Times New Roman" panose="02020603050405020304" pitchFamily="18" charset="0"/>
              </a:rPr>
              <a:t>=0           </a:t>
            </a:r>
            <a:r>
              <a:rPr lang="zh-CN" altLang="zh-CN" sz="2800" b="1" dirty="0">
                <a:latin typeface="Times New Roman" panose="02020603050405020304" pitchFamily="18" charset="0"/>
              </a:rPr>
              <a:t>在(0, 1)内至少有一实根</a:t>
            </a:r>
            <a:endParaRPr lang="zh-CN" altLang="en-US" sz="2800" b="1">
              <a:latin typeface="Times New Roman" panose="02020603050405020304" pitchFamily="18" charset="0"/>
            </a:endParaRPr>
          </a:p>
        </p:txBody>
      </p:sp>
      <p:sp>
        <p:nvSpPr>
          <p:cNvPr id="54277" name="文本框 54276"/>
          <p:cNvSpPr txBox="1"/>
          <p:nvPr/>
        </p:nvSpPr>
        <p:spPr>
          <a:xfrm>
            <a:off x="152400" y="2438400"/>
            <a:ext cx="1373188" cy="519113"/>
          </a:xfrm>
          <a:prstGeom prst="rect">
            <a:avLst/>
          </a:prstGeom>
          <a:noFill/>
          <a:ln w="9525">
            <a:noFill/>
          </a:ln>
        </p:spPr>
        <p:txBody>
          <a:bodyPr wrap="none" anchor="t">
            <a:spAutoFit/>
          </a:bodyPr>
          <a:p>
            <a:r>
              <a:rPr lang="zh-CN" altLang="en-US" sz="2800" b="1" dirty="0">
                <a:latin typeface="Times New Roman" panose="02020603050405020304" pitchFamily="18" charset="0"/>
              </a:rPr>
              <a:t>证</a:t>
            </a:r>
            <a:r>
              <a:rPr lang="en-US" altLang="zh-CN" sz="2800" b="1">
                <a:latin typeface="Times New Roman" panose="02020603050405020304" pitchFamily="18" charset="0"/>
              </a:rPr>
              <a:t>:    </a:t>
            </a:r>
            <a:r>
              <a:rPr lang="zh-CN" altLang="en-US" sz="2800" b="1" dirty="0">
                <a:latin typeface="Times New Roman" panose="02020603050405020304" pitchFamily="18" charset="0"/>
              </a:rPr>
              <a:t>令</a:t>
            </a:r>
            <a:endParaRPr lang="zh-CN" altLang="en-US" sz="2800" b="1">
              <a:latin typeface="Times New Roman" panose="02020603050405020304" pitchFamily="18" charset="0"/>
            </a:endParaRPr>
          </a:p>
        </p:txBody>
      </p:sp>
      <p:graphicFrame>
        <p:nvGraphicFramePr>
          <p:cNvPr id="54278" name="对象 54277"/>
          <p:cNvGraphicFramePr/>
          <p:nvPr/>
        </p:nvGraphicFramePr>
        <p:xfrm>
          <a:off x="1365250" y="2216150"/>
          <a:ext cx="6081713" cy="908050"/>
        </p:xfrm>
        <a:graphic>
          <a:graphicData uri="http://schemas.openxmlformats.org/presentationml/2006/ole">
            <mc:AlternateContent xmlns:mc="http://schemas.openxmlformats.org/markup-compatibility/2006">
              <mc:Choice xmlns:v="urn:schemas-microsoft-com:vml" Requires="v">
                <p:oleObj spid="_x0000_s3078" name="" r:id="rId3" imgW="2627630" imgH="393700" progId="Equation.3">
                  <p:embed/>
                </p:oleObj>
              </mc:Choice>
              <mc:Fallback>
                <p:oleObj name="" r:id="rId3" imgW="2627630" imgH="393700" progId="Equation.3">
                  <p:embed/>
                  <p:pic>
                    <p:nvPicPr>
                      <p:cNvPr id="0" name="图片 3077"/>
                      <p:cNvPicPr/>
                      <p:nvPr/>
                    </p:nvPicPr>
                    <p:blipFill>
                      <a:blip r:embed="rId4"/>
                      <a:stretch>
                        <a:fillRect/>
                      </a:stretch>
                    </p:blipFill>
                    <p:spPr>
                      <a:xfrm>
                        <a:off x="1365250" y="2216150"/>
                        <a:ext cx="6081713" cy="908050"/>
                      </a:xfrm>
                      <a:prstGeom prst="rect">
                        <a:avLst/>
                      </a:prstGeom>
                      <a:noFill/>
                      <a:ln w="38100">
                        <a:noFill/>
                        <a:miter/>
                      </a:ln>
                    </p:spPr>
                  </p:pic>
                </p:oleObj>
              </mc:Fallback>
            </mc:AlternateContent>
          </a:graphicData>
        </a:graphic>
      </p:graphicFrame>
      <p:sp>
        <p:nvSpPr>
          <p:cNvPr id="54279" name="文本框 54278"/>
          <p:cNvSpPr txBox="1"/>
          <p:nvPr/>
        </p:nvSpPr>
        <p:spPr>
          <a:xfrm>
            <a:off x="1055688" y="3124200"/>
            <a:ext cx="5751195" cy="521970"/>
          </a:xfrm>
          <a:prstGeom prst="rect">
            <a:avLst/>
          </a:prstGeom>
          <a:noFill/>
          <a:ln w="9525">
            <a:noFill/>
          </a:ln>
        </p:spPr>
        <p:txBody>
          <a:bodyPr wrap="none" anchor="t">
            <a:spAutoFit/>
          </a:bodyPr>
          <a:p>
            <a:r>
              <a:rPr lang="zh-CN" altLang="en-US" sz="2800" b="1" dirty="0">
                <a:latin typeface="Times New Roman" panose="02020603050405020304" pitchFamily="18" charset="0"/>
              </a:rPr>
              <a:t>则  </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C</a:t>
            </a:r>
            <a:r>
              <a:rPr lang="en-US" altLang="zh-CN" sz="2800" b="1">
                <a:latin typeface="Times New Roman" panose="02020603050405020304" pitchFamily="18" charset="0"/>
              </a:rPr>
              <a:t>([0, 1])</a:t>
            </a:r>
            <a:r>
              <a:rPr lang="zh-CN" altLang="en-US" sz="2800" b="1">
                <a:latin typeface="Times New Roman" panose="02020603050405020304" pitchFamily="18" charset="0"/>
              </a:rPr>
              <a:t>，</a:t>
            </a:r>
            <a:r>
              <a:rPr lang="zh-CN" altLang="zh-CN" sz="2800" b="1" dirty="0">
                <a:latin typeface="Times New Roman" panose="02020603050405020304" pitchFamily="18" charset="0"/>
              </a:rPr>
              <a:t>在(0, 1)内可导。</a:t>
            </a:r>
            <a:endParaRPr lang="zh-CN" altLang="en-US" sz="2800" b="1">
              <a:latin typeface="Times New Roman" panose="02020603050405020304" pitchFamily="18" charset="0"/>
            </a:endParaRPr>
          </a:p>
        </p:txBody>
      </p:sp>
      <p:sp>
        <p:nvSpPr>
          <p:cNvPr id="54280" name="文本框 54279"/>
          <p:cNvSpPr txBox="1"/>
          <p:nvPr/>
        </p:nvSpPr>
        <p:spPr>
          <a:xfrm>
            <a:off x="1066800" y="3824288"/>
            <a:ext cx="1901825" cy="519112"/>
          </a:xfrm>
          <a:prstGeom prst="rect">
            <a:avLst/>
          </a:prstGeom>
          <a:noFill/>
          <a:ln w="9525">
            <a:noFill/>
          </a:ln>
        </p:spPr>
        <p:txBody>
          <a:bodyPr wrap="none" anchor="t">
            <a:spAutoFit/>
          </a:bodyPr>
          <a:p>
            <a:r>
              <a:rPr lang="zh-CN" altLang="en-US" sz="2800" b="1" dirty="0">
                <a:latin typeface="Times New Roman" panose="02020603050405020304" pitchFamily="18" charset="0"/>
              </a:rPr>
              <a:t>又   </a:t>
            </a:r>
            <a:r>
              <a:rPr lang="en-US" altLang="zh-CN" sz="2800" b="1" i="1">
                <a:latin typeface="Times New Roman" panose="02020603050405020304" pitchFamily="18" charset="0"/>
              </a:rPr>
              <a:t>f </a:t>
            </a:r>
            <a:r>
              <a:rPr lang="en-US" altLang="zh-CN" sz="2800" b="1">
                <a:latin typeface="Times New Roman" panose="02020603050405020304" pitchFamily="18" charset="0"/>
              </a:rPr>
              <a:t>(0)=0,</a:t>
            </a:r>
            <a:endParaRPr lang="en-US" altLang="zh-CN" sz="2800" b="1">
              <a:latin typeface="Times New Roman" panose="02020603050405020304" pitchFamily="18" charset="0"/>
            </a:endParaRPr>
          </a:p>
        </p:txBody>
      </p:sp>
      <p:graphicFrame>
        <p:nvGraphicFramePr>
          <p:cNvPr id="54281" name="对象 54280"/>
          <p:cNvGraphicFramePr/>
          <p:nvPr/>
        </p:nvGraphicFramePr>
        <p:xfrm>
          <a:off x="2943225" y="3614738"/>
          <a:ext cx="4905375" cy="881062"/>
        </p:xfrm>
        <a:graphic>
          <a:graphicData uri="http://schemas.openxmlformats.org/presentationml/2006/ole">
            <mc:AlternateContent xmlns:mc="http://schemas.openxmlformats.org/markup-compatibility/2006">
              <mc:Choice xmlns:v="urn:schemas-microsoft-com:vml" Requires="v">
                <p:oleObj spid="_x0000_s3080" name="" r:id="rId5" imgW="2183765" imgH="393700" progId="Equation.3">
                  <p:embed/>
                </p:oleObj>
              </mc:Choice>
              <mc:Fallback>
                <p:oleObj name="" r:id="rId5" imgW="2183765" imgH="393700" progId="Equation.3">
                  <p:embed/>
                  <p:pic>
                    <p:nvPicPr>
                      <p:cNvPr id="0" name="图片 3079"/>
                      <p:cNvPicPr/>
                      <p:nvPr/>
                    </p:nvPicPr>
                    <p:blipFill>
                      <a:blip r:embed="rId6"/>
                      <a:stretch>
                        <a:fillRect/>
                      </a:stretch>
                    </p:blipFill>
                    <p:spPr>
                      <a:xfrm>
                        <a:off x="2943225" y="3614738"/>
                        <a:ext cx="4905375" cy="881062"/>
                      </a:xfrm>
                      <a:prstGeom prst="rect">
                        <a:avLst/>
                      </a:prstGeom>
                      <a:noFill/>
                      <a:ln w="38100">
                        <a:noFill/>
                        <a:miter/>
                      </a:ln>
                    </p:spPr>
                  </p:pic>
                </p:oleObj>
              </mc:Fallback>
            </mc:AlternateContent>
          </a:graphicData>
        </a:graphic>
      </p:graphicFrame>
      <p:sp>
        <p:nvSpPr>
          <p:cNvPr id="54282" name="文本框 54281"/>
          <p:cNvSpPr txBox="1"/>
          <p:nvPr/>
        </p:nvSpPr>
        <p:spPr>
          <a:xfrm>
            <a:off x="1219200" y="4419600"/>
            <a:ext cx="3006725" cy="519113"/>
          </a:xfrm>
          <a:prstGeom prst="rect">
            <a:avLst/>
          </a:prstGeom>
          <a:noFill/>
          <a:ln w="9525">
            <a:noFill/>
          </a:ln>
        </p:spPr>
        <p:txBody>
          <a:bodyPr>
            <a:spAutoFit/>
          </a:bodyPr>
          <a:p>
            <a:r>
              <a:rPr lang="zh-CN" altLang="en-US" sz="2800" b="1" dirty="0">
                <a:latin typeface="Times New Roman" panose="02020603050405020304" pitchFamily="18" charset="0"/>
              </a:rPr>
              <a:t>即   </a:t>
            </a:r>
            <a:r>
              <a:rPr lang="en-US" altLang="zh-CN" sz="2800" b="1" i="1">
                <a:latin typeface="Times New Roman" panose="02020603050405020304" pitchFamily="18" charset="0"/>
              </a:rPr>
              <a:t>f </a:t>
            </a:r>
            <a:r>
              <a:rPr lang="en-US" altLang="zh-CN" sz="2800" b="1">
                <a:latin typeface="Times New Roman" panose="02020603050405020304" pitchFamily="18" charset="0"/>
              </a:rPr>
              <a:t>(0)=</a:t>
            </a:r>
            <a:r>
              <a:rPr lang="en-US" altLang="zh-CN" sz="2800" b="1" i="1">
                <a:latin typeface="Times New Roman" panose="02020603050405020304" pitchFamily="18" charset="0"/>
              </a:rPr>
              <a:t>f </a:t>
            </a:r>
            <a:r>
              <a:rPr lang="en-US" altLang="zh-CN" sz="2800" b="1">
                <a:latin typeface="Times New Roman" panose="02020603050405020304" pitchFamily="18" charset="0"/>
              </a:rPr>
              <a:t>(1)</a:t>
            </a:r>
            <a:endParaRPr lang="en-US" altLang="zh-CN" sz="2800" b="1">
              <a:latin typeface="Times New Roman" panose="02020603050405020304" pitchFamily="18" charset="0"/>
            </a:endParaRPr>
          </a:p>
        </p:txBody>
      </p:sp>
      <p:sp>
        <p:nvSpPr>
          <p:cNvPr id="54283" name="文本框 54282"/>
          <p:cNvSpPr txBox="1"/>
          <p:nvPr/>
        </p:nvSpPr>
        <p:spPr>
          <a:xfrm>
            <a:off x="3429000" y="4254500"/>
            <a:ext cx="4572000" cy="774700"/>
          </a:xfrm>
          <a:prstGeom prst="rect">
            <a:avLst/>
          </a:prstGeom>
          <a:noFill/>
          <a:ln w="9525">
            <a:noFill/>
          </a:ln>
        </p:spPr>
        <p:txBody>
          <a:bodyPr>
            <a:spAutoFit/>
          </a:bodyPr>
          <a:p>
            <a:pPr marL="565150" indent="-565150">
              <a:lnSpc>
                <a:spcPct val="160000"/>
              </a:lnSpc>
            </a:pPr>
            <a:r>
              <a:rPr lang="zh-CN" altLang="en-US" sz="2800" b="1" dirty="0">
                <a:latin typeface="Times New Roman" panose="02020603050405020304" pitchFamily="18" charset="0"/>
              </a:rPr>
              <a:t>故   </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zh-CN" sz="2800" b="1" dirty="0">
                <a:latin typeface="Times New Roman" panose="02020603050405020304" pitchFamily="18" charset="0"/>
              </a:rPr>
              <a:t>满足</a:t>
            </a:r>
            <a:r>
              <a:rPr lang="en-US" altLang="zh-CN" sz="2800" b="1" err="1">
                <a:latin typeface="Times New Roman" panose="02020603050405020304" pitchFamily="18" charset="0"/>
              </a:rPr>
              <a:t>Rolle</a:t>
            </a:r>
            <a:r>
              <a:rPr lang="zh-CN" altLang="zh-CN" sz="2800" b="1" dirty="0">
                <a:latin typeface="Times New Roman" panose="02020603050405020304" pitchFamily="18" charset="0"/>
              </a:rPr>
              <a:t>定理条件.</a:t>
            </a:r>
            <a:endParaRPr lang="en-US" altLang="zh-CN" sz="2800" b="1">
              <a:latin typeface="Times New Roman" panose="02020603050405020304" pitchFamily="18" charset="0"/>
            </a:endParaRPr>
          </a:p>
        </p:txBody>
      </p:sp>
      <p:sp>
        <p:nvSpPr>
          <p:cNvPr id="54284" name="矩形 54283"/>
          <p:cNvSpPr/>
          <p:nvPr/>
        </p:nvSpPr>
        <p:spPr>
          <a:xfrm>
            <a:off x="152400" y="4953000"/>
            <a:ext cx="2401888" cy="774700"/>
          </a:xfrm>
          <a:prstGeom prst="rect">
            <a:avLst/>
          </a:prstGeom>
          <a:noFill/>
          <a:ln w="9525">
            <a:noFill/>
          </a:ln>
        </p:spPr>
        <p:txBody>
          <a:bodyPr wrap="none" anchor="t">
            <a:spAutoFit/>
          </a:bodyPr>
          <a:p>
            <a:pPr>
              <a:lnSpc>
                <a:spcPct val="160000"/>
              </a:lnSpc>
            </a:pPr>
            <a:r>
              <a:rPr lang="zh-CN" altLang="zh-CN" sz="2800" b="1" dirty="0">
                <a:latin typeface="Times New Roman" panose="02020603050405020304" pitchFamily="18" charset="0"/>
              </a:rPr>
              <a:t>由</a:t>
            </a:r>
            <a:r>
              <a:rPr lang="en-US" altLang="zh-CN" sz="2800" b="1" err="1">
                <a:latin typeface="Times New Roman" panose="02020603050405020304" pitchFamily="18" charset="0"/>
              </a:rPr>
              <a:t>Rolle</a:t>
            </a:r>
            <a:r>
              <a:rPr lang="zh-CN" altLang="zh-CN" sz="2800" b="1" dirty="0">
                <a:latin typeface="Times New Roman" panose="02020603050405020304" pitchFamily="18" charset="0"/>
              </a:rPr>
              <a:t>定理，</a:t>
            </a:r>
            <a:endParaRPr lang="zh-CN" altLang="en-US" sz="2800" b="1">
              <a:latin typeface="Times New Roman" panose="02020603050405020304" pitchFamily="18" charset="0"/>
            </a:endParaRPr>
          </a:p>
        </p:txBody>
      </p:sp>
      <p:sp>
        <p:nvSpPr>
          <p:cNvPr id="54285" name="矩形 54284"/>
          <p:cNvSpPr/>
          <p:nvPr/>
        </p:nvSpPr>
        <p:spPr>
          <a:xfrm>
            <a:off x="7010400" y="6172200"/>
            <a:ext cx="1701800" cy="519113"/>
          </a:xfrm>
          <a:prstGeom prst="rect">
            <a:avLst/>
          </a:prstGeom>
          <a:noFill/>
          <a:ln w="57150">
            <a:noFill/>
          </a:ln>
        </p:spPr>
        <p:txBody>
          <a:bodyPr wrap="none" anchor="t">
            <a:spAutoFit/>
          </a:bodyPr>
          <a:p>
            <a:r>
              <a:rPr lang="zh-CN" altLang="zh-CN" sz="2800" b="1" dirty="0">
                <a:latin typeface="Times New Roman" panose="02020603050405020304" pitchFamily="18" charset="0"/>
              </a:rPr>
              <a:t>命题获证.</a:t>
            </a:r>
            <a:endParaRPr lang="en-US" altLang="zh-CN" sz="2800" b="1">
              <a:latin typeface="Times New Roman" panose="02020603050405020304" pitchFamily="18" charset="0"/>
            </a:endParaRPr>
          </a:p>
        </p:txBody>
      </p:sp>
      <p:graphicFrame>
        <p:nvGraphicFramePr>
          <p:cNvPr id="54286" name="对象 54285"/>
          <p:cNvGraphicFramePr/>
          <p:nvPr/>
        </p:nvGraphicFramePr>
        <p:xfrm>
          <a:off x="304800" y="5638800"/>
          <a:ext cx="8305800" cy="585788"/>
        </p:xfrm>
        <a:graphic>
          <a:graphicData uri="http://schemas.openxmlformats.org/presentationml/2006/ole">
            <mc:AlternateContent xmlns:mc="http://schemas.openxmlformats.org/markup-compatibility/2006">
              <mc:Choice xmlns:v="urn:schemas-microsoft-com:vml" Requires="v">
                <p:oleObj spid="_x0000_s3081" name="" r:id="rId7" imgW="3427730" imgH="241300" progId="Equation.3">
                  <p:embed/>
                </p:oleObj>
              </mc:Choice>
              <mc:Fallback>
                <p:oleObj name="" r:id="rId7" imgW="3427730" imgH="241300" progId="Equation.3">
                  <p:embed/>
                  <p:pic>
                    <p:nvPicPr>
                      <p:cNvPr id="0" name="图片 3080"/>
                      <p:cNvPicPr/>
                      <p:nvPr/>
                    </p:nvPicPr>
                    <p:blipFill>
                      <a:blip r:embed="rId8"/>
                      <a:stretch>
                        <a:fillRect/>
                      </a:stretch>
                    </p:blipFill>
                    <p:spPr>
                      <a:xfrm>
                        <a:off x="304800" y="5638800"/>
                        <a:ext cx="8305800" cy="585788"/>
                      </a:xfrm>
                      <a:prstGeom prst="rect">
                        <a:avLst/>
                      </a:prstGeom>
                      <a:noFill/>
                      <a:ln w="38100">
                        <a:noFill/>
                        <a:miter/>
                      </a:ln>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4275"/>
                                        </p:tgtEl>
                                        <p:attrNameLst>
                                          <p:attrName>style.visibility</p:attrName>
                                        </p:attrNameLst>
                                      </p:cBhvr>
                                      <p:to>
                                        <p:strVal val="visible"/>
                                      </p:to>
                                    </p:set>
                                    <p:animEffect transition="in" filter="wipe(left)">
                                      <p:cBhvr>
                                        <p:cTn id="12" dur="500"/>
                                        <p:tgtEl>
                                          <p:spTgt spid="542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276"/>
                                        </p:tgtEl>
                                        <p:attrNameLst>
                                          <p:attrName>style.visibility</p:attrName>
                                        </p:attrNameLst>
                                      </p:cBhvr>
                                      <p:to>
                                        <p:strVal val="visible"/>
                                      </p:to>
                                    </p:set>
                                    <p:animEffect transition="in" filter="wipe(left)">
                                      <p:cBhvr>
                                        <p:cTn id="17" dur="500"/>
                                        <p:tgtEl>
                                          <p:spTgt spid="5427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4277"/>
                                        </p:tgtEl>
                                        <p:attrNameLst>
                                          <p:attrName>style.visibility</p:attrName>
                                        </p:attrNameLst>
                                      </p:cBhvr>
                                      <p:to>
                                        <p:strVal val="visible"/>
                                      </p:to>
                                    </p:set>
                                    <p:animEffect transition="in" filter="wipe(left)">
                                      <p:cBhvr>
                                        <p:cTn id="22" dur="500"/>
                                        <p:tgtEl>
                                          <p:spTgt spid="54277"/>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54278"/>
                                        </p:tgtEl>
                                        <p:attrNameLst>
                                          <p:attrName>style.visibility</p:attrName>
                                        </p:attrNameLst>
                                      </p:cBhvr>
                                      <p:to>
                                        <p:strVal val="visible"/>
                                      </p:to>
                                    </p:set>
                                    <p:animEffect transition="in" filter="wipe(left)">
                                      <p:cBhvr>
                                        <p:cTn id="26" dur="500"/>
                                        <p:tgtEl>
                                          <p:spTgt spid="5427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4279"/>
                                        </p:tgtEl>
                                        <p:attrNameLst>
                                          <p:attrName>style.visibility</p:attrName>
                                        </p:attrNameLst>
                                      </p:cBhvr>
                                      <p:to>
                                        <p:strVal val="visible"/>
                                      </p:to>
                                    </p:set>
                                    <p:animEffect transition="in" filter="wipe(left)">
                                      <p:cBhvr>
                                        <p:cTn id="31" dur="500"/>
                                        <p:tgtEl>
                                          <p:spTgt spid="54279"/>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54280"/>
                                        </p:tgtEl>
                                        <p:attrNameLst>
                                          <p:attrName>style.visibility</p:attrName>
                                        </p:attrNameLst>
                                      </p:cBhvr>
                                      <p:to>
                                        <p:strVal val="visible"/>
                                      </p:to>
                                    </p:set>
                                    <p:animEffect transition="in" filter="wipe(left)">
                                      <p:cBhvr>
                                        <p:cTn id="35" dur="500"/>
                                        <p:tgtEl>
                                          <p:spTgt spid="5428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54281"/>
                                        </p:tgtEl>
                                        <p:attrNameLst>
                                          <p:attrName>style.visibility</p:attrName>
                                        </p:attrNameLst>
                                      </p:cBhvr>
                                      <p:to>
                                        <p:strVal val="visible"/>
                                      </p:to>
                                    </p:set>
                                    <p:animEffect transition="in" filter="wipe(left)">
                                      <p:cBhvr>
                                        <p:cTn id="40" dur="500"/>
                                        <p:tgtEl>
                                          <p:spTgt spid="5428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54282"/>
                                        </p:tgtEl>
                                        <p:attrNameLst>
                                          <p:attrName>style.visibility</p:attrName>
                                        </p:attrNameLst>
                                      </p:cBhvr>
                                      <p:to>
                                        <p:strVal val="visible"/>
                                      </p:to>
                                    </p:set>
                                    <p:animEffect transition="in" filter="wipe(left)">
                                      <p:cBhvr>
                                        <p:cTn id="45" dur="500"/>
                                        <p:tgtEl>
                                          <p:spTgt spid="5428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54283"/>
                                        </p:tgtEl>
                                        <p:attrNameLst>
                                          <p:attrName>style.visibility</p:attrName>
                                        </p:attrNameLst>
                                      </p:cBhvr>
                                      <p:to>
                                        <p:strVal val="visible"/>
                                      </p:to>
                                    </p:set>
                                    <p:animEffect transition="in" filter="wipe(left)">
                                      <p:cBhvr>
                                        <p:cTn id="50" dur="500"/>
                                        <p:tgtEl>
                                          <p:spTgt spid="5428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54284"/>
                                        </p:tgtEl>
                                        <p:attrNameLst>
                                          <p:attrName>style.visibility</p:attrName>
                                        </p:attrNameLst>
                                      </p:cBhvr>
                                      <p:to>
                                        <p:strVal val="visible"/>
                                      </p:to>
                                    </p:set>
                                    <p:animEffect transition="in" filter="wipe(left)">
                                      <p:cBhvr>
                                        <p:cTn id="55" dur="500"/>
                                        <p:tgtEl>
                                          <p:spTgt spid="54284"/>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nodeType="clickEffect">
                                  <p:stCondLst>
                                    <p:cond delay="0"/>
                                  </p:stCondLst>
                                  <p:childTnLst>
                                    <p:set>
                                      <p:cBhvr>
                                        <p:cTn id="59" dur="1" fill="hold">
                                          <p:stCondLst>
                                            <p:cond delay="0"/>
                                          </p:stCondLst>
                                        </p:cTn>
                                        <p:tgtEl>
                                          <p:spTgt spid="54286"/>
                                        </p:tgtEl>
                                        <p:attrNameLst>
                                          <p:attrName>style.visibility</p:attrName>
                                        </p:attrNameLst>
                                      </p:cBhvr>
                                      <p:to>
                                        <p:strVal val="visible"/>
                                      </p:to>
                                    </p:set>
                                    <p:anim calcmode="lin" valueType="num">
                                      <p:cBhvr additive="base">
                                        <p:cTn id="60" dur="500" fill="hold"/>
                                        <p:tgtEl>
                                          <p:spTgt spid="54286"/>
                                        </p:tgtEl>
                                        <p:attrNameLst>
                                          <p:attrName>ppt_x</p:attrName>
                                        </p:attrNameLst>
                                      </p:cBhvr>
                                      <p:tavLst>
                                        <p:tav tm="0">
                                          <p:val>
                                            <p:strVal val="0-#ppt_w/2"/>
                                          </p:val>
                                        </p:tav>
                                        <p:tav tm="100000">
                                          <p:val>
                                            <p:strVal val="#ppt_x"/>
                                          </p:val>
                                        </p:tav>
                                      </p:tavLst>
                                    </p:anim>
                                    <p:anim calcmode="lin" valueType="num">
                                      <p:cBhvr additive="base">
                                        <p:cTn id="61" dur="500" fill="hold"/>
                                        <p:tgtEl>
                                          <p:spTgt spid="54286"/>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54285"/>
                                        </p:tgtEl>
                                        <p:attrNameLst>
                                          <p:attrName>style.visibility</p:attrName>
                                        </p:attrNameLst>
                                      </p:cBhvr>
                                      <p:to>
                                        <p:strVal val="visible"/>
                                      </p:to>
                                    </p:set>
                                    <p:anim calcmode="lin" valueType="num">
                                      <p:cBhvr additive="base">
                                        <p:cTn id="66" dur="500" fill="hold"/>
                                        <p:tgtEl>
                                          <p:spTgt spid="54285"/>
                                        </p:tgtEl>
                                        <p:attrNameLst>
                                          <p:attrName>ppt_x</p:attrName>
                                        </p:attrNameLst>
                                      </p:cBhvr>
                                      <p:tavLst>
                                        <p:tav tm="0">
                                          <p:val>
                                            <p:strVal val="0-#ppt_w/2"/>
                                          </p:val>
                                        </p:tav>
                                        <p:tav tm="100000">
                                          <p:val>
                                            <p:strVal val="#ppt_x"/>
                                          </p:val>
                                        </p:tav>
                                      </p:tavLst>
                                    </p:anim>
                                    <p:anim calcmode="lin" valueType="num">
                                      <p:cBhvr additive="base">
                                        <p:cTn id="67" dur="500" fill="hold"/>
                                        <p:tgtEl>
                                          <p:spTgt spid="542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6" grpId="0"/>
      <p:bldP spid="54277" grpId="0"/>
      <p:bldP spid="54279" grpId="0"/>
      <p:bldP spid="54280" grpId="0"/>
      <p:bldP spid="54282" grpId="0"/>
      <p:bldP spid="54283" grpId="0"/>
      <p:bldP spid="54284" grpId="0"/>
      <p:bldP spid="54285"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0594" name="对象 110593"/>
          <p:cNvGraphicFramePr/>
          <p:nvPr/>
        </p:nvGraphicFramePr>
        <p:xfrm>
          <a:off x="323850" y="692150"/>
          <a:ext cx="8640763" cy="2362200"/>
        </p:xfrm>
        <a:graphic>
          <a:graphicData uri="http://schemas.openxmlformats.org/presentationml/2006/ole">
            <mc:AlternateContent xmlns:mc="http://schemas.openxmlformats.org/markup-compatibility/2006">
              <mc:Choice xmlns:v="urn:schemas-microsoft-com:vml" Requires="v">
                <p:oleObj spid="_x0000_s4163" name="" r:id="rId1" imgW="8056880" imgH="2362200" progId="Word.Document.8">
                  <p:embed/>
                </p:oleObj>
              </mc:Choice>
              <mc:Fallback>
                <p:oleObj name="" r:id="rId1" imgW="8056880" imgH="2362200" progId="Word.Document.8">
                  <p:embed/>
                  <p:pic>
                    <p:nvPicPr>
                      <p:cNvPr id="0" name="图片 4162"/>
                      <p:cNvPicPr/>
                      <p:nvPr/>
                    </p:nvPicPr>
                    <p:blipFill>
                      <a:blip r:embed="rId2"/>
                      <a:stretch>
                        <a:fillRect/>
                      </a:stretch>
                    </p:blipFill>
                    <p:spPr>
                      <a:xfrm>
                        <a:off x="323850" y="692150"/>
                        <a:ext cx="8640763" cy="2362200"/>
                      </a:xfrm>
                      <a:prstGeom prst="rect">
                        <a:avLst/>
                      </a:prstGeom>
                      <a:noFill/>
                      <a:ln w="38100">
                        <a:noFill/>
                        <a:miter/>
                      </a:ln>
                    </p:spPr>
                  </p:pic>
                </p:oleObj>
              </mc:Fallback>
            </mc:AlternateContent>
          </a:graphicData>
        </a:graphic>
      </p:graphicFrame>
      <p:sp>
        <p:nvSpPr>
          <p:cNvPr id="155650" name="文本框 110594"/>
          <p:cNvSpPr txBox="1"/>
          <p:nvPr/>
        </p:nvSpPr>
        <p:spPr>
          <a:xfrm>
            <a:off x="395288" y="620713"/>
            <a:ext cx="3810000" cy="519112"/>
          </a:xfrm>
          <a:prstGeom prst="rect">
            <a:avLst/>
          </a:prstGeom>
          <a:noFill/>
          <a:ln w="9525">
            <a:noFill/>
          </a:ln>
        </p:spPr>
        <p:txBody>
          <a:bodyPr anchor="t">
            <a:spAutoFit/>
          </a:bodyPr>
          <a:p>
            <a:pPr>
              <a:spcBef>
                <a:spcPct val="50000"/>
              </a:spcBef>
            </a:pPr>
            <a:r>
              <a:rPr lang="zh-CN" altLang="en-US" sz="2800" b="1" i="0" dirty="0">
                <a:solidFill>
                  <a:srgbClr val="FF0000"/>
                </a:solidFill>
                <a:latin typeface="黑体" panose="02010609060101010101" pitchFamily="49" charset="-122"/>
                <a:ea typeface="黑体" panose="02010609060101010101" pitchFamily="49" charset="-122"/>
              </a:rPr>
              <a:t>定理</a:t>
            </a:r>
            <a:r>
              <a:rPr lang="en-US" altLang="zh-CN" sz="2800" b="1" i="0" dirty="0">
                <a:solidFill>
                  <a:srgbClr val="FF0000"/>
                </a:solidFill>
                <a:latin typeface="黑体" panose="02010609060101010101" pitchFamily="49" charset="-122"/>
                <a:ea typeface="黑体" panose="02010609060101010101" pitchFamily="49" charset="-122"/>
              </a:rPr>
              <a:t>3(</a:t>
            </a:r>
            <a:r>
              <a:rPr lang="zh-CN" altLang="en-US" sz="2800" b="1" i="0" dirty="0">
                <a:solidFill>
                  <a:srgbClr val="FF0000"/>
                </a:solidFill>
                <a:latin typeface="黑体" panose="02010609060101010101" pitchFamily="49" charset="-122"/>
                <a:ea typeface="黑体" panose="02010609060101010101" pitchFamily="49" charset="-122"/>
              </a:rPr>
              <a:t>第二充分条件</a:t>
            </a:r>
            <a:r>
              <a:rPr lang="en-US" altLang="zh-CN" sz="2800" b="1" i="0">
                <a:solidFill>
                  <a:srgbClr val="FF0000"/>
                </a:solidFill>
                <a:latin typeface="黑体" panose="02010609060101010101" pitchFamily="49" charset="-122"/>
                <a:ea typeface="黑体" panose="02010609060101010101" pitchFamily="49" charset="-122"/>
              </a:rPr>
              <a:t>)</a:t>
            </a:r>
            <a:endParaRPr lang="en-US" altLang="zh-CN" sz="2800" b="1" i="0">
              <a:solidFill>
                <a:srgbClr val="FF0000"/>
              </a:solidFill>
              <a:latin typeface="黑体" panose="02010609060101010101" pitchFamily="49" charset="-122"/>
              <a:ea typeface="黑体" panose="02010609060101010101" pitchFamily="49" charset="-122"/>
            </a:endParaRPr>
          </a:p>
        </p:txBody>
      </p:sp>
      <p:sp>
        <p:nvSpPr>
          <p:cNvPr id="121858" name="Text Box 2"/>
          <p:cNvSpPr txBox="1"/>
          <p:nvPr/>
        </p:nvSpPr>
        <p:spPr>
          <a:xfrm>
            <a:off x="456883" y="3054350"/>
            <a:ext cx="8229600" cy="2044700"/>
          </a:xfrm>
          <a:prstGeom prst="rect">
            <a:avLst/>
          </a:prstGeom>
          <a:noFill/>
          <a:ln w="9525">
            <a:noFill/>
          </a:ln>
        </p:spPr>
        <p:txBody>
          <a:bodyPr lIns="0" tIns="0" rIns="0" bIns="0" anchor="t">
            <a:spAutoFit/>
          </a:bodyPr>
          <a:p>
            <a:pPr>
              <a:lnSpc>
                <a:spcPct val="140000"/>
              </a:lnSpc>
            </a:pPr>
            <a:r>
              <a:rPr lang="zh-CN" altLang="en-US" sz="2400" b="1" i="0" dirty="0">
                <a:solidFill>
                  <a:srgbClr val="0000FF"/>
                </a:solidFill>
                <a:latin typeface="Times New Roman" panose="02020603050405020304" pitchFamily="18" charset="0"/>
                <a:ea typeface="宋体" panose="02010600030101010101" pitchFamily="2" charset="-122"/>
              </a:rPr>
              <a:t>应注意的问题：</a:t>
            </a:r>
            <a:endParaRPr lang="zh-CN" altLang="en-US" sz="2400" b="1" i="0" dirty="0">
              <a:solidFill>
                <a:srgbClr val="0000FF"/>
              </a:solidFill>
              <a:latin typeface="Times New Roman" panose="02020603050405020304" pitchFamily="18" charset="0"/>
              <a:ea typeface="宋体" panose="02010600030101010101" pitchFamily="2" charset="-122"/>
            </a:endParaRPr>
          </a:p>
          <a:p>
            <a:pPr>
              <a:lnSpc>
                <a:spcPct val="140000"/>
              </a:lnSpc>
            </a:pPr>
            <a:r>
              <a:rPr lang="zh-CN" altLang="en-US" sz="2400" b="1" i="0" dirty="0">
                <a:solidFill>
                  <a:srgbClr val="0000FF"/>
                </a:solidFill>
                <a:latin typeface="Times New Roman" panose="02020603050405020304" pitchFamily="18" charset="0"/>
                <a:ea typeface="宋体" panose="02010600030101010101" pitchFamily="2" charset="-122"/>
              </a:rPr>
              <a:t>        </a:t>
            </a:r>
            <a:r>
              <a:rPr lang="zh-CN" altLang="en-US" sz="2400" b="1" i="0" dirty="0">
                <a:latin typeface="Times New Roman" panose="02020603050405020304" pitchFamily="18" charset="0"/>
                <a:ea typeface="宋体" panose="02010600030101010101" pitchFamily="2" charset="-122"/>
              </a:rPr>
              <a:t>如果函数</a:t>
            </a:r>
            <a:r>
              <a:rPr lang="en-US" altLang="zh-CN" sz="2400" b="1" err="1">
                <a:latin typeface="Times New Roman" panose="02020603050405020304" pitchFamily="18" charset="0"/>
                <a:ea typeface="宋体" panose="02010600030101010101" pitchFamily="2" charset="-122"/>
              </a:rPr>
              <a:t>f</a:t>
            </a:r>
            <a:r>
              <a:rPr lang="en-US" altLang="zh-CN" sz="2400" b="1" i="0" err="1">
                <a:latin typeface="Times New Roman" panose="02020603050405020304" pitchFamily="18" charset="0"/>
                <a:ea typeface="宋体" panose="02010600030101010101" pitchFamily="2" charset="-122"/>
              </a:rPr>
              <a:t>(</a:t>
            </a:r>
            <a:r>
              <a:rPr lang="en-US" altLang="zh-CN" sz="2400" b="1" err="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a:t>
            </a:r>
            <a:r>
              <a:rPr lang="zh-CN" altLang="en-US" sz="2400" b="1" i="0" dirty="0">
                <a:latin typeface="Times New Roman" panose="02020603050405020304" pitchFamily="18" charset="0"/>
                <a:ea typeface="宋体" panose="02010600030101010101" pitchFamily="2" charset="-122"/>
              </a:rPr>
              <a:t>在驻点</a:t>
            </a:r>
            <a:r>
              <a:rPr lang="en-US" altLang="zh-CN" sz="2400" b="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 0</a:t>
            </a:r>
            <a:r>
              <a:rPr lang="zh-CN" altLang="en-US" sz="2400" b="1" i="0" dirty="0">
                <a:latin typeface="Times New Roman" panose="02020603050405020304" pitchFamily="18" charset="0"/>
                <a:ea typeface="宋体" panose="02010600030101010101" pitchFamily="2" charset="-122"/>
              </a:rPr>
              <a:t>处的二阶导数</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 </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400" b="1" baseline="-25000">
                <a:latin typeface="Times New Roman" panose="02020603050405020304" pitchFamily="18" charset="0"/>
                <a:ea typeface="宋体" panose="02010600030101010101" pitchFamily="2" charset="-122"/>
              </a:rPr>
              <a:t> </a:t>
            </a:r>
            <a:r>
              <a:rPr lang="en-US" altLang="zh-CN" sz="2400" b="1" i="0" baseline="-25000">
                <a:latin typeface="Times New Roman" panose="02020603050405020304" pitchFamily="18" charset="0"/>
                <a:ea typeface="宋体" panose="02010600030101010101" pitchFamily="2" charset="-122"/>
              </a:rPr>
              <a:t>0</a:t>
            </a:r>
            <a:r>
              <a:rPr lang="en-US" altLang="zh-CN" sz="2400" b="1" i="0">
                <a:latin typeface="Times New Roman" panose="02020603050405020304" pitchFamily="18" charset="0"/>
                <a:ea typeface="宋体" panose="02010600030101010101" pitchFamily="2" charset="-122"/>
              </a:rPr>
              <a:t>) </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0，</a:t>
            </a:r>
            <a:r>
              <a:rPr lang="zh-CN" altLang="en-US" sz="2400" b="1" i="0" dirty="0">
                <a:latin typeface="Times New Roman" panose="02020603050405020304" pitchFamily="18" charset="0"/>
                <a:ea typeface="宋体" panose="02010600030101010101" pitchFamily="2" charset="-122"/>
              </a:rPr>
              <a:t>那么点</a:t>
            </a:r>
            <a:r>
              <a:rPr lang="en-US" altLang="zh-CN" sz="2400" b="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 0</a:t>
            </a:r>
            <a:r>
              <a:rPr lang="zh-CN" altLang="en-US" sz="2400" b="1" i="0" dirty="0">
                <a:latin typeface="Times New Roman" panose="02020603050405020304" pitchFamily="18" charset="0"/>
                <a:ea typeface="宋体" panose="02010600030101010101" pitchFamily="2" charset="-122"/>
              </a:rPr>
              <a:t>一定是极值点，并且可以按二阶导数</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 </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 0</a:t>
            </a:r>
            <a:r>
              <a:rPr lang="en-US" altLang="zh-CN" sz="2400" b="1" i="0">
                <a:latin typeface="Times New Roman" panose="02020603050405020304" pitchFamily="18" charset="0"/>
                <a:ea typeface="宋体" panose="02010600030101010101" pitchFamily="2" charset="-122"/>
              </a:rPr>
              <a:t>)</a:t>
            </a:r>
            <a:r>
              <a:rPr lang="zh-CN" altLang="en-US" sz="2400" b="1" i="0" dirty="0">
                <a:latin typeface="Times New Roman" panose="02020603050405020304" pitchFamily="18" charset="0"/>
                <a:ea typeface="宋体" panose="02010600030101010101" pitchFamily="2" charset="-122"/>
              </a:rPr>
              <a:t>的符来判定</a:t>
            </a:r>
            <a:r>
              <a:rPr lang="en-US" altLang="zh-CN" sz="2400" b="1" err="1">
                <a:latin typeface="Times New Roman" panose="02020603050405020304" pitchFamily="18" charset="0"/>
                <a:ea typeface="宋体" panose="02010600030101010101" pitchFamily="2" charset="-122"/>
              </a:rPr>
              <a:t>f</a:t>
            </a:r>
            <a:r>
              <a:rPr lang="en-US" altLang="zh-CN" sz="2400" b="1" i="0" err="1">
                <a:latin typeface="Times New Roman" panose="02020603050405020304" pitchFamily="18" charset="0"/>
                <a:ea typeface="宋体" panose="02010600030101010101" pitchFamily="2" charset="-122"/>
              </a:rPr>
              <a:t>(</a:t>
            </a:r>
            <a:r>
              <a:rPr lang="en-US" altLang="zh-CN" sz="2400" b="1" err="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 0</a:t>
            </a:r>
            <a:r>
              <a:rPr lang="en-US" altLang="zh-CN" sz="2400" b="1" i="0">
                <a:latin typeface="Times New Roman" panose="02020603050405020304" pitchFamily="18" charset="0"/>
                <a:ea typeface="宋体" panose="02010600030101010101" pitchFamily="2" charset="-122"/>
              </a:rPr>
              <a:t>)</a:t>
            </a:r>
            <a:r>
              <a:rPr lang="zh-CN" altLang="en-US" sz="2400" b="1" i="0" dirty="0">
                <a:latin typeface="Times New Roman" panose="02020603050405020304" pitchFamily="18" charset="0"/>
                <a:ea typeface="宋体" panose="02010600030101010101" pitchFamily="2" charset="-122"/>
              </a:rPr>
              <a:t>是极大值还是极小值．但如果</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 </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 0</a:t>
            </a:r>
            <a:r>
              <a:rPr lang="en-US" altLang="zh-CN" sz="2400" b="1" i="0">
                <a:latin typeface="Times New Roman" panose="02020603050405020304" pitchFamily="18" charset="0"/>
                <a:ea typeface="宋体" panose="02010600030101010101" pitchFamily="2" charset="-122"/>
              </a:rPr>
              <a:t>)</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0，</a:t>
            </a:r>
            <a:r>
              <a:rPr lang="zh-CN" altLang="en-US" sz="2400" b="1" i="0" dirty="0">
                <a:latin typeface="Times New Roman" panose="02020603050405020304" pitchFamily="18" charset="0"/>
                <a:ea typeface="宋体" panose="02010600030101010101" pitchFamily="2" charset="-122"/>
              </a:rPr>
              <a:t>定理3就不能应用．</a:t>
            </a:r>
            <a:endParaRPr lang="zh-CN" altLang="en-US" sz="2400" b="1" i="0"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0594"/>
                                        </p:tgtEl>
                                        <p:attrNameLst>
                                          <p:attrName>style.visibility</p:attrName>
                                        </p:attrNameLst>
                                      </p:cBhvr>
                                      <p:to>
                                        <p:strVal val="visible"/>
                                      </p:to>
                                    </p:set>
                                    <p:animEffect transition="in" filter="wipe(left)">
                                      <p:cBhvr>
                                        <p:cTn id="7" dur="500"/>
                                        <p:tgtEl>
                                          <p:spTgt spid="1105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1858">
                                            <p:txEl>
                                              <p:charRg st="0" end="8"/>
                                            </p:txEl>
                                          </p:spTgt>
                                        </p:tgtEl>
                                        <p:attrNameLst>
                                          <p:attrName>style.visibility</p:attrName>
                                        </p:attrNameLst>
                                      </p:cBhvr>
                                      <p:to>
                                        <p:strVal val="visible"/>
                                      </p:to>
                                    </p:set>
                                    <p:animEffect transition="in" filter="wipe(left)">
                                      <p:cBhvr>
                                        <p:cTn id="12" dur="500"/>
                                        <p:tgtEl>
                                          <p:spTgt spid="121858">
                                            <p:txEl>
                                              <p:charRg st="0"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1858">
                                            <p:txEl>
                                              <p:charRg st="8" end="126"/>
                                            </p:txEl>
                                          </p:spTgt>
                                        </p:tgtEl>
                                        <p:attrNameLst>
                                          <p:attrName>style.visibility</p:attrName>
                                        </p:attrNameLst>
                                      </p:cBhvr>
                                      <p:to>
                                        <p:strVal val="visible"/>
                                      </p:to>
                                    </p:set>
                                    <p:animEffect transition="in" filter="wipe(left)">
                                      <p:cBhvr>
                                        <p:cTn id="17" dur="500"/>
                                        <p:tgtEl>
                                          <p:spTgt spid="121858">
                                            <p:txEl>
                                              <p:charRg st="8" end="1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4" name="Text Box 2"/>
          <p:cNvSpPr txBox="1"/>
          <p:nvPr/>
        </p:nvSpPr>
        <p:spPr>
          <a:xfrm>
            <a:off x="228600" y="1466850"/>
            <a:ext cx="8456613" cy="3578225"/>
          </a:xfrm>
          <a:prstGeom prst="rect">
            <a:avLst/>
          </a:prstGeom>
          <a:noFill/>
          <a:ln w="9525">
            <a:noFill/>
          </a:ln>
        </p:spPr>
        <p:txBody>
          <a:bodyPr lIns="0" tIns="0" rIns="0" bIns="0" anchor="t">
            <a:spAutoFit/>
          </a:bodyPr>
          <a:p>
            <a:pPr>
              <a:lnSpc>
                <a:spcPct val="140000"/>
              </a:lnSpc>
            </a:pPr>
            <a:r>
              <a:rPr lang="zh-CN" altLang="en-US" sz="2400" b="1" i="0" dirty="0">
                <a:latin typeface="Times New Roman" panose="02020603050405020304" pitchFamily="18" charset="0"/>
                <a:ea typeface="宋体" panose="02010600030101010101" pitchFamily="2" charset="-122"/>
              </a:rPr>
              <a:t>        (2)令</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 </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0，</a:t>
            </a:r>
            <a:endParaRPr lang="en-US" altLang="zh-CN" sz="2400" b="1" i="0">
              <a:latin typeface="Times New Roman" panose="02020603050405020304" pitchFamily="18" charset="0"/>
              <a:ea typeface="宋体" panose="02010600030101010101" pitchFamily="2" charset="-122"/>
            </a:endParaRPr>
          </a:p>
          <a:p>
            <a:pPr>
              <a:lnSpc>
                <a:spcPct val="140000"/>
              </a:lnSpc>
            </a:pPr>
            <a:r>
              <a:rPr lang="zh-CN" altLang="en-US" sz="2400" b="1" i="0" dirty="0">
                <a:latin typeface="Times New Roman" panose="02020603050405020304" pitchFamily="18" charset="0"/>
                <a:ea typeface="宋体" panose="02010600030101010101" pitchFamily="2" charset="-122"/>
              </a:rPr>
              <a:t>求得驻点</a:t>
            </a:r>
            <a:r>
              <a:rPr lang="en-US" altLang="zh-CN" sz="2400" b="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 1</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 2</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0，</a:t>
            </a:r>
            <a:r>
              <a:rPr lang="en-US" altLang="zh-CN" sz="2400" b="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 3</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1．</a:t>
            </a:r>
            <a:endParaRPr lang="en-US" altLang="zh-CN" sz="2400" b="1" i="0">
              <a:latin typeface="Times New Roman" panose="02020603050405020304" pitchFamily="18" charset="0"/>
              <a:ea typeface="宋体" panose="02010600030101010101" pitchFamily="2" charset="-122"/>
            </a:endParaRPr>
          </a:p>
          <a:p>
            <a:pPr>
              <a:lnSpc>
                <a:spcPct val="140000"/>
              </a:lnSpc>
            </a:pPr>
            <a:r>
              <a:rPr lang="en-US" altLang="zh-CN" sz="2400" b="1" i="0">
                <a:latin typeface="Times New Roman" panose="02020603050405020304" pitchFamily="18" charset="0"/>
                <a:ea typeface="宋体" panose="02010600030101010101" pitchFamily="2" charset="-122"/>
              </a:rPr>
              <a:t>        (3)</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 </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6(</a:t>
            </a:r>
            <a:r>
              <a:rPr lang="en-US" altLang="zh-CN" sz="2400" b="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 </a:t>
            </a:r>
            <a:r>
              <a:rPr lang="en-US" altLang="zh-CN" sz="2400" b="1" i="0" baseline="30000">
                <a:latin typeface="Times New Roman" panose="02020603050405020304" pitchFamily="18" charset="0"/>
                <a:ea typeface="宋体" panose="02010600030101010101" pitchFamily="2" charset="-122"/>
              </a:rPr>
              <a:t>2</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1)(5</a:t>
            </a:r>
            <a:r>
              <a:rPr lang="en-US" altLang="zh-CN" sz="2400" b="1">
                <a:latin typeface="Times New Roman" panose="02020603050405020304" pitchFamily="18" charset="0"/>
                <a:ea typeface="宋体" panose="02010600030101010101" pitchFamily="2" charset="-122"/>
              </a:rPr>
              <a:t>x</a:t>
            </a:r>
            <a:r>
              <a:rPr lang="en-US" altLang="zh-CN" sz="2400" b="1" i="0" baseline="30000">
                <a:latin typeface="Times New Roman" panose="02020603050405020304" pitchFamily="18" charset="0"/>
                <a:ea typeface="宋体" panose="02010600030101010101" pitchFamily="2" charset="-122"/>
              </a:rPr>
              <a:t> 2</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1)．</a:t>
            </a:r>
            <a:endParaRPr lang="en-US" altLang="zh-CN" sz="2400" b="1" i="0">
              <a:latin typeface="Times New Roman" panose="02020603050405020304" pitchFamily="18" charset="0"/>
              <a:ea typeface="宋体" panose="02010600030101010101" pitchFamily="2" charset="-122"/>
            </a:endParaRPr>
          </a:p>
          <a:p>
            <a:pPr>
              <a:lnSpc>
                <a:spcPct val="140000"/>
              </a:lnSpc>
            </a:pPr>
            <a:r>
              <a:rPr lang="en-US" altLang="zh-CN" sz="2400" b="1" i="0">
                <a:latin typeface="Times New Roman" panose="02020603050405020304" pitchFamily="18" charset="0"/>
                <a:ea typeface="宋体" panose="02010600030101010101" pitchFamily="2" charset="-122"/>
              </a:rPr>
              <a:t>        (4)</a:t>
            </a:r>
            <a:r>
              <a:rPr lang="zh-CN" altLang="en-US" sz="2400" b="1" i="0" dirty="0">
                <a:latin typeface="Times New Roman" panose="02020603050405020304" pitchFamily="18" charset="0"/>
                <a:ea typeface="宋体" panose="02010600030101010101" pitchFamily="2" charset="-122"/>
              </a:rPr>
              <a:t>因</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 </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(0)</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6&gt;0，</a:t>
            </a:r>
            <a:r>
              <a:rPr lang="zh-CN" altLang="en-US" sz="2400" b="1" i="0" dirty="0">
                <a:latin typeface="Times New Roman" panose="02020603050405020304" pitchFamily="18" charset="0"/>
                <a:ea typeface="宋体" panose="02010600030101010101" pitchFamily="2" charset="-122"/>
              </a:rPr>
              <a:t>所以</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0</a:t>
            </a:r>
            <a:r>
              <a:rPr lang="zh-CN" altLang="en-US" sz="2400" b="1" i="0" dirty="0">
                <a:latin typeface="Times New Roman" panose="02020603050405020304" pitchFamily="18" charset="0"/>
                <a:ea typeface="宋体" panose="02010600030101010101" pitchFamily="2" charset="-122"/>
              </a:rPr>
              <a:t>为</a:t>
            </a:r>
            <a:endParaRPr lang="zh-CN" altLang="en-US" sz="2400" b="1" i="0" dirty="0">
              <a:latin typeface="Times New Roman" panose="02020603050405020304" pitchFamily="18" charset="0"/>
              <a:ea typeface="宋体" panose="02010600030101010101" pitchFamily="2" charset="-122"/>
            </a:endParaRPr>
          </a:p>
          <a:p>
            <a:pPr>
              <a:lnSpc>
                <a:spcPct val="140000"/>
              </a:lnSpc>
            </a:pPr>
            <a:r>
              <a:rPr lang="zh-CN" altLang="en-US" sz="2400" b="1" i="0" dirty="0">
                <a:latin typeface="Times New Roman" panose="02020603050405020304" pitchFamily="18" charset="0"/>
                <a:ea typeface="宋体" panose="02010600030101010101" pitchFamily="2" charset="-122"/>
              </a:rPr>
              <a:t>极小值点，极小值为 </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(0)</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0．</a:t>
            </a:r>
            <a:endParaRPr lang="en-US" altLang="zh-CN" sz="2400" b="1" i="0">
              <a:latin typeface="Times New Roman" panose="02020603050405020304" pitchFamily="18" charset="0"/>
              <a:ea typeface="宋体" panose="02010600030101010101" pitchFamily="2" charset="-122"/>
            </a:endParaRPr>
          </a:p>
          <a:p>
            <a:pPr>
              <a:lnSpc>
                <a:spcPct val="140000"/>
              </a:lnSpc>
            </a:pPr>
            <a:r>
              <a:rPr lang="en-US" altLang="zh-CN" sz="2400" b="1" i="0">
                <a:latin typeface="Times New Roman" panose="02020603050405020304" pitchFamily="18" charset="0"/>
                <a:ea typeface="宋体" panose="02010600030101010101" pitchFamily="2" charset="-122"/>
              </a:rPr>
              <a:t>        (5)</a:t>
            </a:r>
            <a:r>
              <a:rPr lang="zh-CN" altLang="en-US" sz="2400" b="1" i="0" dirty="0">
                <a:latin typeface="Times New Roman" panose="02020603050405020304" pitchFamily="18" charset="0"/>
                <a:ea typeface="宋体" panose="02010600030101010101" pitchFamily="2" charset="-122"/>
              </a:rPr>
              <a:t>因</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 </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1)</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 </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(1)</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0，</a:t>
            </a:r>
            <a:r>
              <a:rPr lang="zh-CN" altLang="en-US" sz="2400" b="1" i="0" dirty="0">
                <a:latin typeface="Times New Roman" panose="02020603050405020304" pitchFamily="18" charset="0"/>
                <a:ea typeface="宋体" panose="02010600030101010101" pitchFamily="2" charset="-122"/>
              </a:rPr>
              <a:t>用定</a:t>
            </a:r>
            <a:endParaRPr lang="zh-CN" altLang="en-US" sz="2400" b="1" i="0" dirty="0">
              <a:latin typeface="Times New Roman" panose="02020603050405020304" pitchFamily="18" charset="0"/>
              <a:ea typeface="宋体" panose="02010600030101010101" pitchFamily="2" charset="-122"/>
            </a:endParaRPr>
          </a:p>
          <a:p>
            <a:pPr>
              <a:lnSpc>
                <a:spcPct val="140000"/>
              </a:lnSpc>
            </a:pPr>
            <a:r>
              <a:rPr lang="zh-CN" altLang="en-US" sz="2400" b="1" i="0" dirty="0">
                <a:latin typeface="Times New Roman" panose="02020603050405020304" pitchFamily="18" charset="0"/>
                <a:ea typeface="宋体" panose="02010600030101010101" pitchFamily="2" charset="-122"/>
              </a:rPr>
              <a:t>理 3 无法判别．</a:t>
            </a:r>
            <a:endParaRPr lang="zh-CN" altLang="en-US" sz="2400" b="1" i="0" dirty="0">
              <a:latin typeface="Times New Roman" panose="02020603050405020304" pitchFamily="18" charset="0"/>
              <a:ea typeface="宋体" panose="02010600030101010101" pitchFamily="2" charset="-122"/>
            </a:endParaRPr>
          </a:p>
        </p:txBody>
      </p:sp>
      <p:sp>
        <p:nvSpPr>
          <p:cNvPr id="157698" name="Rectangle 3"/>
          <p:cNvSpPr>
            <a:spLocks noGrp="1"/>
          </p:cNvSpPr>
          <p:nvPr>
            <p:ph type="title"/>
          </p:nvPr>
        </p:nvSpPr>
        <p:spPr>
          <a:xfrm>
            <a:off x="179388" y="476250"/>
            <a:ext cx="8686800" cy="539750"/>
          </a:xfrm>
        </p:spPr>
        <p:txBody>
          <a:bodyPr wrap="square" lIns="0" tIns="45720" rIns="91440" bIns="45720" anchor="ctr"/>
          <a:p>
            <a:pPr eaLnBrk="1" hangingPunct="1"/>
            <a:r>
              <a:rPr lang="zh-CN" altLang="en-US" sz="2000" b="0" dirty="0">
                <a:latin typeface="宋体" panose="02010600030101010101" pitchFamily="2" charset="-122"/>
              </a:rPr>
              <a:t>   </a:t>
            </a:r>
            <a:r>
              <a:rPr lang="zh-CN" altLang="en-US" sz="2400" b="1" dirty="0">
                <a:solidFill>
                  <a:srgbClr val="FF0000"/>
                </a:solidFill>
                <a:latin typeface="Times New Roman" panose="02020603050405020304" pitchFamily="18" charset="0"/>
              </a:rPr>
              <a:t>例</a:t>
            </a:r>
            <a:r>
              <a:rPr lang="en-US" altLang="zh-CN" sz="2400" b="1" dirty="0">
                <a:solidFill>
                  <a:srgbClr val="FF0000"/>
                </a:solidFill>
                <a:latin typeface="Times New Roman" panose="02020603050405020304" pitchFamily="18" charset="0"/>
              </a:rPr>
              <a:t>1</a:t>
            </a:r>
            <a:r>
              <a:rPr lang="zh-CN" altLang="en-US" sz="2400" dirty="0">
                <a:solidFill>
                  <a:srgbClr val="FF0000"/>
                </a:solidFill>
                <a:latin typeface="Times New Roman" panose="02020603050405020304" pitchFamily="18" charset="0"/>
              </a:rPr>
              <a:t> </a:t>
            </a:r>
            <a:r>
              <a:rPr lang="zh-CN" altLang="en-US" sz="2400" dirty="0">
                <a:latin typeface="Times New Roman" panose="02020603050405020304" pitchFamily="18" charset="0"/>
              </a:rPr>
              <a:t> 求函数</a:t>
            </a:r>
            <a:r>
              <a:rPr lang="en-US" altLang="zh-CN" sz="2400" i="1" err="1">
                <a:latin typeface="Times New Roman" panose="02020603050405020304" pitchFamily="18" charset="0"/>
              </a:rPr>
              <a:t>f</a:t>
            </a:r>
            <a:r>
              <a:rPr lang="en-US" altLang="zh-CN" sz="2400" err="1">
                <a:latin typeface="Times New Roman" panose="02020603050405020304" pitchFamily="18" charset="0"/>
              </a:rPr>
              <a:t>(</a:t>
            </a:r>
            <a:r>
              <a:rPr lang="en-US" altLang="zh-CN" sz="2400" i="1" err="1">
                <a:latin typeface="Times New Roman" panose="02020603050405020304" pitchFamily="18" charset="0"/>
              </a:rPr>
              <a:t>x</a:t>
            </a:r>
            <a:r>
              <a:rPr lang="en-US" altLang="zh-CN" sz="2400" err="1">
                <a:latin typeface="Times New Roman" panose="02020603050405020304" pitchFamily="18" charset="0"/>
              </a:rPr>
              <a:t>)</a:t>
            </a:r>
            <a:r>
              <a:rPr lang="en-US" altLang="zh-CN" sz="2400" err="1">
                <a:latin typeface="Times New Roman" panose="02020603050405020304" pitchFamily="18" charset="0"/>
                <a:sym typeface="Symbol" panose="05050102010706020507" pitchFamily="18" charset="2"/>
              </a:rPr>
              <a:t></a:t>
            </a:r>
            <a:r>
              <a:rPr lang="en-US" altLang="zh-CN" sz="2400" err="1">
                <a:latin typeface="Times New Roman" panose="02020603050405020304" pitchFamily="18" charset="0"/>
              </a:rPr>
              <a:t>(</a:t>
            </a:r>
            <a:r>
              <a:rPr lang="en-US" altLang="zh-CN" sz="2400" i="1" err="1">
                <a:latin typeface="Times New Roman" panose="02020603050405020304" pitchFamily="18" charset="0"/>
              </a:rPr>
              <a:t>x</a:t>
            </a:r>
            <a:r>
              <a:rPr lang="en-US" altLang="zh-CN" sz="2400" baseline="30000">
                <a:latin typeface="Times New Roman" panose="02020603050405020304" pitchFamily="18" charset="0"/>
              </a:rPr>
              <a:t> 2</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1)</a:t>
            </a:r>
            <a:r>
              <a:rPr lang="en-US" altLang="zh-CN" sz="2400" baseline="30000">
                <a:latin typeface="Times New Roman" panose="02020603050405020304" pitchFamily="18" charset="0"/>
              </a:rPr>
              <a:t>3</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1</a:t>
            </a:r>
            <a:r>
              <a:rPr lang="zh-CN" altLang="en-US" sz="2400" dirty="0">
                <a:latin typeface="Times New Roman" panose="02020603050405020304" pitchFamily="18" charset="0"/>
              </a:rPr>
              <a:t>的极值．</a:t>
            </a:r>
            <a:endParaRPr lang="zh-CN" altLang="en-US" sz="2400" dirty="0">
              <a:latin typeface="Times New Roman" panose="02020603050405020304" pitchFamily="18" charset="0"/>
            </a:endParaRPr>
          </a:p>
        </p:txBody>
      </p:sp>
      <p:sp>
        <p:nvSpPr>
          <p:cNvPr id="172036" name="Text Box 4"/>
          <p:cNvSpPr txBox="1"/>
          <p:nvPr/>
        </p:nvSpPr>
        <p:spPr>
          <a:xfrm>
            <a:off x="228600" y="1014413"/>
            <a:ext cx="1528763" cy="365125"/>
          </a:xfrm>
          <a:prstGeom prst="rect">
            <a:avLst/>
          </a:prstGeom>
          <a:noFill/>
          <a:ln w="9525">
            <a:noFill/>
          </a:ln>
        </p:spPr>
        <p:txBody>
          <a:bodyPr wrap="none" lIns="0" tIns="0" rIns="0" bIns="0" anchor="t">
            <a:spAutoFit/>
          </a:bodyPr>
          <a:p>
            <a:r>
              <a:rPr lang="zh-CN" altLang="en-US" sz="2400" b="1" i="0" dirty="0">
                <a:latin typeface="Times New Roman" panose="02020603050405020304" pitchFamily="18" charset="0"/>
                <a:ea typeface="宋体" panose="02010600030101010101" pitchFamily="2" charset="-122"/>
              </a:rPr>
              <a:t>        </a:t>
            </a:r>
            <a:r>
              <a:rPr lang="zh-CN" altLang="en-US" sz="2400" b="1" i="0" dirty="0">
                <a:solidFill>
                  <a:srgbClr val="CC0000"/>
                </a:solidFill>
                <a:latin typeface="Times New Roman" panose="02020603050405020304" pitchFamily="18" charset="0"/>
                <a:ea typeface="宋体" panose="02010600030101010101" pitchFamily="2" charset="-122"/>
              </a:rPr>
              <a:t>解法一</a:t>
            </a:r>
            <a:endParaRPr lang="zh-CN" altLang="en-US" sz="2400" b="1" i="0" dirty="0">
              <a:solidFill>
                <a:srgbClr val="CC0000"/>
              </a:solidFill>
              <a:latin typeface="Times New Roman" panose="02020603050405020304" pitchFamily="18" charset="0"/>
              <a:ea typeface="宋体" panose="02010600030101010101" pitchFamily="2" charset="-122"/>
            </a:endParaRPr>
          </a:p>
        </p:txBody>
      </p:sp>
      <p:sp>
        <p:nvSpPr>
          <p:cNvPr id="172037" name="Text Box 5"/>
          <p:cNvSpPr txBox="1"/>
          <p:nvPr/>
        </p:nvSpPr>
        <p:spPr>
          <a:xfrm>
            <a:off x="1973263" y="1014413"/>
            <a:ext cx="2671762" cy="365125"/>
          </a:xfrm>
          <a:prstGeom prst="rect">
            <a:avLst/>
          </a:prstGeom>
          <a:noFill/>
          <a:ln w="9525">
            <a:noFill/>
          </a:ln>
        </p:spPr>
        <p:txBody>
          <a:bodyPr wrap="none" lIns="0" tIns="0" rIns="0" bIns="0" anchor="t">
            <a:spAutoFit/>
          </a:bodyPr>
          <a:p>
            <a:r>
              <a:rPr lang="zh-CN" altLang="en-US" sz="2400" b="1" i="0" dirty="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 </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6</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400" b="1" i="0" baseline="30000">
                <a:latin typeface="Times New Roman" panose="02020603050405020304" pitchFamily="18" charset="0"/>
                <a:ea typeface="宋体" panose="02010600030101010101" pitchFamily="2" charset="-122"/>
              </a:rPr>
              <a:t> 2</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1)</a:t>
            </a:r>
            <a:r>
              <a:rPr lang="en-US" altLang="zh-CN" sz="2400" b="1" i="0" baseline="30000">
                <a:latin typeface="Times New Roman" panose="02020603050405020304" pitchFamily="18" charset="0"/>
                <a:ea typeface="宋体" panose="02010600030101010101" pitchFamily="2" charset="-122"/>
              </a:rPr>
              <a:t>2</a:t>
            </a:r>
            <a:r>
              <a:rPr lang="en-US" altLang="zh-CN" sz="2400" b="1" i="0">
                <a:latin typeface="Times New Roman" panose="02020603050405020304" pitchFamily="18" charset="0"/>
                <a:ea typeface="宋体" panose="02010600030101010101" pitchFamily="2" charset="-122"/>
              </a:rPr>
              <a:t>．</a:t>
            </a:r>
            <a:endParaRPr lang="en-US" altLang="zh-CN" sz="2400" b="1" i="0">
              <a:latin typeface="Times New Roman" panose="02020603050405020304" pitchFamily="18" charset="0"/>
              <a:ea typeface="宋体" panose="02010600030101010101" pitchFamily="2" charset="-122"/>
            </a:endParaRPr>
          </a:p>
        </p:txBody>
      </p:sp>
      <p:sp>
        <p:nvSpPr>
          <p:cNvPr id="172038" name="Text Box 6"/>
          <p:cNvSpPr txBox="1"/>
          <p:nvPr/>
        </p:nvSpPr>
        <p:spPr>
          <a:xfrm>
            <a:off x="228600" y="5710238"/>
            <a:ext cx="3979863" cy="365125"/>
          </a:xfrm>
          <a:prstGeom prst="rect">
            <a:avLst/>
          </a:prstGeom>
          <a:noFill/>
          <a:ln w="9525">
            <a:noFill/>
          </a:ln>
        </p:spPr>
        <p:txBody>
          <a:bodyPr wrap="none" lIns="0" tIns="0" rIns="0" bIns="0" anchor="t">
            <a:spAutoFit/>
          </a:bodyPr>
          <a:p>
            <a:r>
              <a:rPr lang="zh-CN" altLang="en-US" sz="2400" b="1" i="0" dirty="0">
                <a:latin typeface="Times New Roman" panose="02020603050405020304" pitchFamily="18" charset="0"/>
                <a:ea typeface="宋体" panose="02010600030101010101" pitchFamily="2" charset="-122"/>
              </a:rPr>
              <a:t>同理，</a:t>
            </a:r>
            <a:r>
              <a:rPr lang="en-US" altLang="zh-CN" sz="2400" b="1" err="1">
                <a:latin typeface="Times New Roman" panose="02020603050405020304" pitchFamily="18" charset="0"/>
                <a:ea typeface="宋体" panose="02010600030101010101" pitchFamily="2" charset="-122"/>
              </a:rPr>
              <a:t>f</a:t>
            </a:r>
            <a:r>
              <a:rPr lang="en-US" altLang="zh-CN" sz="2400" b="1" i="0" err="1">
                <a:latin typeface="Times New Roman" panose="02020603050405020304" pitchFamily="18" charset="0"/>
                <a:ea typeface="宋体" panose="02010600030101010101" pitchFamily="2" charset="-122"/>
              </a:rPr>
              <a:t>(</a:t>
            </a:r>
            <a:r>
              <a:rPr lang="en-US" altLang="zh-CN" sz="2400" b="1" err="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a:t>
            </a:r>
            <a:r>
              <a:rPr lang="zh-CN" altLang="en-US" sz="2400" b="1" i="0" dirty="0">
                <a:latin typeface="Times New Roman" panose="02020603050405020304" pitchFamily="18" charset="0"/>
                <a:ea typeface="宋体" panose="02010600030101010101" pitchFamily="2" charset="-122"/>
              </a:rPr>
              <a:t>在1处也没有极值．</a:t>
            </a:r>
            <a:endParaRPr lang="zh-CN" altLang="en-US" sz="2400" b="1" i="0" dirty="0">
              <a:latin typeface="Times New Roman" panose="02020603050405020304" pitchFamily="18" charset="0"/>
              <a:ea typeface="宋体" panose="02010600030101010101" pitchFamily="2" charset="-122"/>
            </a:endParaRPr>
          </a:p>
        </p:txBody>
      </p:sp>
      <p:sp>
        <p:nvSpPr>
          <p:cNvPr id="172039" name="Rectangle 7"/>
          <p:cNvSpPr/>
          <p:nvPr/>
        </p:nvSpPr>
        <p:spPr>
          <a:xfrm>
            <a:off x="228600" y="5029200"/>
            <a:ext cx="4927600" cy="474663"/>
          </a:xfrm>
          <a:prstGeom prst="rect">
            <a:avLst/>
          </a:prstGeom>
          <a:noFill/>
          <a:ln w="9525">
            <a:noFill/>
          </a:ln>
        </p:spPr>
        <p:txBody>
          <a:bodyPr wrap="none" lIns="0" tIns="0" rIns="0" bIns="0" anchor="t">
            <a:spAutoFit/>
          </a:bodyPr>
          <a:p>
            <a:pPr>
              <a:lnSpc>
                <a:spcPct val="130000"/>
              </a:lnSpc>
            </a:pPr>
            <a:r>
              <a:rPr lang="zh-CN" altLang="en-US" sz="2400" b="1" i="0" dirty="0">
                <a:latin typeface="Times New Roman" panose="02020603050405020304" pitchFamily="18" charset="0"/>
                <a:ea typeface="宋体" panose="02010600030101010101" pitchFamily="2" charset="-122"/>
              </a:rPr>
              <a:t>        因为在</a:t>
            </a:r>
            <a:r>
              <a:rPr lang="zh-CN" altLang="en-US" sz="2400" b="1" i="0" dirty="0">
                <a:latin typeface="Times New Roman" panose="02020603050405020304" pitchFamily="18" charset="0"/>
                <a:ea typeface="宋体" panose="02010600030101010101" pitchFamily="2" charset="-122"/>
                <a:sym typeface="Symbol" panose="05050102010706020507" pitchFamily="18" charset="2"/>
              </a:rPr>
              <a:t></a:t>
            </a:r>
            <a:r>
              <a:rPr lang="zh-CN" altLang="en-US" sz="2400" b="1" i="0" dirty="0">
                <a:latin typeface="Times New Roman" panose="02020603050405020304" pitchFamily="18" charset="0"/>
                <a:ea typeface="宋体" panose="02010600030101010101" pitchFamily="2" charset="-122"/>
              </a:rPr>
              <a:t>1的左右邻域内</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 </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)&lt;0，</a:t>
            </a:r>
            <a:endParaRPr lang="en-US" altLang="zh-CN" sz="2400" b="1" i="0">
              <a:latin typeface="Times New Roman" panose="02020603050405020304" pitchFamily="18" charset="0"/>
              <a:ea typeface="宋体" panose="02010600030101010101" pitchFamily="2" charset="-122"/>
            </a:endParaRPr>
          </a:p>
        </p:txBody>
      </p:sp>
      <p:sp>
        <p:nvSpPr>
          <p:cNvPr id="172040" name="Rectangle 8"/>
          <p:cNvSpPr/>
          <p:nvPr/>
        </p:nvSpPr>
        <p:spPr>
          <a:xfrm>
            <a:off x="5086350" y="5029200"/>
            <a:ext cx="3533775" cy="474663"/>
          </a:xfrm>
          <a:prstGeom prst="rect">
            <a:avLst/>
          </a:prstGeom>
          <a:noFill/>
          <a:ln w="9525">
            <a:noFill/>
          </a:ln>
        </p:spPr>
        <p:txBody>
          <a:bodyPr wrap="none" lIns="0" tIns="0" rIns="0" bIns="0" anchor="t">
            <a:spAutoFit/>
          </a:bodyPr>
          <a:p>
            <a:pPr>
              <a:lnSpc>
                <a:spcPct val="130000"/>
              </a:lnSpc>
            </a:pPr>
            <a:r>
              <a:rPr lang="zh-CN" altLang="en-US" sz="2400" b="1" i="0" dirty="0">
                <a:latin typeface="Times New Roman" panose="02020603050405020304" pitchFamily="18" charset="0"/>
                <a:ea typeface="宋体" panose="02010600030101010101" pitchFamily="2" charset="-122"/>
              </a:rPr>
              <a:t>所以</a:t>
            </a:r>
            <a:r>
              <a:rPr lang="en-US" altLang="zh-CN" sz="2400" b="1" err="1">
                <a:latin typeface="Times New Roman" panose="02020603050405020304" pitchFamily="18" charset="0"/>
                <a:ea typeface="宋体" panose="02010600030101010101" pitchFamily="2" charset="-122"/>
              </a:rPr>
              <a:t>f</a:t>
            </a:r>
            <a:r>
              <a:rPr lang="en-US" altLang="zh-CN" sz="2400" b="1" i="0" err="1">
                <a:latin typeface="Times New Roman" panose="02020603050405020304" pitchFamily="18" charset="0"/>
                <a:ea typeface="宋体" panose="02010600030101010101" pitchFamily="2" charset="-122"/>
              </a:rPr>
              <a:t>(</a:t>
            </a:r>
            <a:r>
              <a:rPr lang="en-US" altLang="zh-CN" sz="2400" b="1" err="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a:t>
            </a:r>
            <a:r>
              <a:rPr lang="zh-CN" altLang="en-US" sz="2400" b="1" i="0" dirty="0">
                <a:latin typeface="Times New Roman" panose="02020603050405020304" pitchFamily="18" charset="0"/>
                <a:ea typeface="宋体" panose="02010600030101010101" pitchFamily="2" charset="-122"/>
              </a:rPr>
              <a:t>在</a:t>
            </a:r>
            <a:r>
              <a:rPr lang="zh-CN" altLang="en-US" sz="2400" b="1" i="0" dirty="0">
                <a:latin typeface="Times New Roman" panose="02020603050405020304" pitchFamily="18" charset="0"/>
                <a:ea typeface="宋体" panose="02010600030101010101" pitchFamily="2" charset="-122"/>
                <a:sym typeface="Symbol" panose="05050102010706020507" pitchFamily="18" charset="2"/>
              </a:rPr>
              <a:t></a:t>
            </a:r>
            <a:r>
              <a:rPr lang="zh-CN" altLang="en-US" sz="2400" b="1" i="0" dirty="0">
                <a:latin typeface="Times New Roman" panose="02020603050405020304" pitchFamily="18" charset="0"/>
                <a:ea typeface="宋体" panose="02010600030101010101" pitchFamily="2" charset="-122"/>
              </a:rPr>
              <a:t>1处没有极值；</a:t>
            </a:r>
            <a:endParaRPr lang="zh-CN" altLang="en-US" sz="2400" b="1" i="0" dirty="0">
              <a:latin typeface="Times New Roman" panose="02020603050405020304" pitchFamily="18" charset="0"/>
              <a:ea typeface="宋体" panose="02010600030101010101" pitchFamily="2" charset="-122"/>
            </a:endParaRPr>
          </a:p>
        </p:txBody>
      </p:sp>
      <p:grpSp>
        <p:nvGrpSpPr>
          <p:cNvPr id="2" name="Group 9"/>
          <p:cNvGrpSpPr/>
          <p:nvPr/>
        </p:nvGrpSpPr>
        <p:grpSpPr>
          <a:xfrm>
            <a:off x="4648200" y="1219200"/>
            <a:ext cx="4210050" cy="3619500"/>
            <a:chOff x="0" y="0"/>
            <a:chExt cx="2652" cy="2280"/>
          </a:xfrm>
        </p:grpSpPr>
        <p:grpSp>
          <p:nvGrpSpPr>
            <p:cNvPr id="157705" name="Group 10"/>
            <p:cNvGrpSpPr/>
            <p:nvPr/>
          </p:nvGrpSpPr>
          <p:grpSpPr>
            <a:xfrm>
              <a:off x="0" y="0"/>
              <a:ext cx="2652" cy="2280"/>
              <a:chOff x="0" y="0"/>
              <a:chExt cx="2652" cy="2280"/>
            </a:xfrm>
          </p:grpSpPr>
          <p:sp>
            <p:nvSpPr>
              <p:cNvPr id="157706" name="Rectangle 11"/>
              <p:cNvSpPr/>
              <p:nvPr/>
            </p:nvSpPr>
            <p:spPr>
              <a:xfrm>
                <a:off x="0" y="0"/>
                <a:ext cx="2652" cy="2280"/>
              </a:xfrm>
              <a:prstGeom prst="rect">
                <a:avLst/>
              </a:prstGeom>
              <a:solidFill>
                <a:srgbClr val="FFFFFF"/>
              </a:solidFill>
              <a:ln w="9525">
                <a:noFill/>
              </a:ln>
            </p:spPr>
            <p:txBody>
              <a:bodyPr wrap="none" lIns="0" tIns="0" rIns="0" bIns="0" anchor="ctr">
                <a:spAutoFit/>
              </a:bodyPr>
              <a:p>
                <a:endParaRPr lang="zh-CN" altLang="en-US" dirty="0">
                  <a:latin typeface="Arial" panose="020B0604020202020204" pitchFamily="34" charset="0"/>
                  <a:ea typeface="华文细黑" pitchFamily="2" charset="-122"/>
                </a:endParaRPr>
              </a:p>
            </p:txBody>
          </p:sp>
          <p:grpSp>
            <p:nvGrpSpPr>
              <p:cNvPr id="157707" name="Group 12"/>
              <p:cNvGrpSpPr>
                <a:grpSpLocks noChangeAspect="1"/>
              </p:cNvGrpSpPr>
              <p:nvPr/>
            </p:nvGrpSpPr>
            <p:grpSpPr>
              <a:xfrm>
                <a:off x="45" y="45"/>
                <a:ext cx="2572" cy="2184"/>
                <a:chOff x="0" y="0"/>
                <a:chExt cx="3427" cy="2910"/>
              </a:xfrm>
            </p:grpSpPr>
            <p:sp>
              <p:nvSpPr>
                <p:cNvPr id="157708" name="Line 13"/>
                <p:cNvSpPr>
                  <a:spLocks noChangeAspect="1"/>
                </p:cNvSpPr>
                <p:nvPr/>
              </p:nvSpPr>
              <p:spPr>
                <a:xfrm>
                  <a:off x="0" y="72"/>
                  <a:ext cx="1" cy="2496"/>
                </a:xfrm>
                <a:prstGeom prst="line">
                  <a:avLst/>
                </a:prstGeom>
                <a:ln w="19050" cap="flat" cmpd="sng">
                  <a:solidFill>
                    <a:srgbClr val="00FF00"/>
                  </a:solidFill>
                  <a:prstDash val="solid"/>
                  <a:round/>
                  <a:headEnd type="none" w="med" len="med"/>
                  <a:tailEnd type="none" w="med" len="med"/>
                </a:ln>
              </p:spPr>
            </p:sp>
            <p:sp>
              <p:nvSpPr>
                <p:cNvPr id="157709" name="Line 14"/>
                <p:cNvSpPr>
                  <a:spLocks noChangeAspect="1"/>
                </p:cNvSpPr>
                <p:nvPr/>
              </p:nvSpPr>
              <p:spPr>
                <a:xfrm>
                  <a:off x="24" y="2700"/>
                  <a:ext cx="72" cy="1"/>
                </a:xfrm>
                <a:prstGeom prst="line">
                  <a:avLst/>
                </a:prstGeom>
                <a:ln w="0" cap="flat" cmpd="sng">
                  <a:solidFill>
                    <a:srgbClr val="000000"/>
                  </a:solidFill>
                  <a:prstDash val="solid"/>
                  <a:round/>
                  <a:headEnd type="none" w="med" len="med"/>
                  <a:tailEnd type="none" w="med" len="med"/>
                </a:ln>
              </p:spPr>
            </p:sp>
            <p:sp>
              <p:nvSpPr>
                <p:cNvPr id="157710" name="Rectangle 15"/>
                <p:cNvSpPr>
                  <a:spLocks noChangeAspect="1"/>
                </p:cNvSpPr>
                <p:nvPr/>
              </p:nvSpPr>
              <p:spPr>
                <a:xfrm>
                  <a:off x="96" y="2604"/>
                  <a:ext cx="128" cy="306"/>
                </a:xfrm>
                <a:prstGeom prst="rect">
                  <a:avLst/>
                </a:prstGeom>
                <a:noFill/>
                <a:ln w="9525">
                  <a:noFill/>
                </a:ln>
              </p:spPr>
              <p:txBody>
                <a:bodyPr wrap="none" lIns="0" tIns="0" rIns="0" bIns="0" anchor="t">
                  <a:spAutoFit/>
                </a:bodyPr>
                <a:p>
                  <a:r>
                    <a:rPr lang="zh-CN" altLang="en-US" sz="2400" b="1" i="0" dirty="0">
                      <a:latin typeface="Times New Roman" panose="02020603050405020304" pitchFamily="18" charset="0"/>
                      <a:ea typeface="宋体" panose="02010600030101010101" pitchFamily="2" charset="-122"/>
                    </a:rPr>
                    <a:t>2</a:t>
                  </a:r>
                  <a:endParaRPr lang="zh-CN" altLang="en-US" sz="2400" b="1" i="0" dirty="0">
                    <a:latin typeface="Times New Roman" panose="02020603050405020304" pitchFamily="18" charset="0"/>
                    <a:ea typeface="宋体" panose="02010600030101010101" pitchFamily="2" charset="-122"/>
                  </a:endParaRPr>
                </a:p>
              </p:txBody>
            </p:sp>
            <p:sp>
              <p:nvSpPr>
                <p:cNvPr id="157711" name="Line 16"/>
                <p:cNvSpPr>
                  <a:spLocks noChangeAspect="1"/>
                </p:cNvSpPr>
                <p:nvPr/>
              </p:nvSpPr>
              <p:spPr>
                <a:xfrm>
                  <a:off x="828" y="72"/>
                  <a:ext cx="1" cy="2496"/>
                </a:xfrm>
                <a:prstGeom prst="line">
                  <a:avLst/>
                </a:prstGeom>
                <a:ln w="19050" cap="flat" cmpd="sng">
                  <a:solidFill>
                    <a:srgbClr val="00FF00"/>
                  </a:solidFill>
                  <a:prstDash val="solid"/>
                  <a:round/>
                  <a:headEnd type="none" w="med" len="med"/>
                  <a:tailEnd type="none" w="med" len="med"/>
                </a:ln>
              </p:spPr>
            </p:sp>
            <p:sp>
              <p:nvSpPr>
                <p:cNvPr id="157712" name="Line 17"/>
                <p:cNvSpPr>
                  <a:spLocks noChangeAspect="1"/>
                </p:cNvSpPr>
                <p:nvPr/>
              </p:nvSpPr>
              <p:spPr>
                <a:xfrm>
                  <a:off x="804" y="2700"/>
                  <a:ext cx="72" cy="1"/>
                </a:xfrm>
                <a:prstGeom prst="line">
                  <a:avLst/>
                </a:prstGeom>
                <a:ln w="0" cap="flat" cmpd="sng">
                  <a:solidFill>
                    <a:srgbClr val="000000"/>
                  </a:solidFill>
                  <a:prstDash val="solid"/>
                  <a:round/>
                  <a:headEnd type="none" w="med" len="med"/>
                  <a:tailEnd type="none" w="med" len="med"/>
                </a:ln>
              </p:spPr>
            </p:sp>
            <p:sp>
              <p:nvSpPr>
                <p:cNvPr id="157713" name="Rectangle 18"/>
                <p:cNvSpPr>
                  <a:spLocks noChangeAspect="1"/>
                </p:cNvSpPr>
                <p:nvPr/>
              </p:nvSpPr>
              <p:spPr>
                <a:xfrm>
                  <a:off x="875" y="2604"/>
                  <a:ext cx="128" cy="306"/>
                </a:xfrm>
                <a:prstGeom prst="rect">
                  <a:avLst/>
                </a:prstGeom>
                <a:noFill/>
                <a:ln w="9525">
                  <a:noFill/>
                </a:ln>
              </p:spPr>
              <p:txBody>
                <a:bodyPr wrap="none" lIns="0" tIns="0" rIns="0" bIns="0" anchor="t">
                  <a:spAutoFit/>
                </a:bodyPr>
                <a:p>
                  <a:r>
                    <a:rPr lang="zh-CN" altLang="en-US" sz="2400" b="1" i="0" dirty="0">
                      <a:latin typeface="Times New Roman" panose="02020603050405020304" pitchFamily="18" charset="0"/>
                      <a:ea typeface="宋体" panose="02010600030101010101" pitchFamily="2" charset="-122"/>
                    </a:rPr>
                    <a:t>1</a:t>
                  </a:r>
                  <a:endParaRPr lang="zh-CN" altLang="en-US" sz="2400" b="1" i="0" dirty="0">
                    <a:latin typeface="Times New Roman" panose="02020603050405020304" pitchFamily="18" charset="0"/>
                    <a:ea typeface="宋体" panose="02010600030101010101" pitchFamily="2" charset="-122"/>
                  </a:endParaRPr>
                </a:p>
              </p:txBody>
            </p:sp>
            <p:sp>
              <p:nvSpPr>
                <p:cNvPr id="157714" name="Line 19"/>
                <p:cNvSpPr>
                  <a:spLocks noChangeAspect="1"/>
                </p:cNvSpPr>
                <p:nvPr/>
              </p:nvSpPr>
              <p:spPr>
                <a:xfrm>
                  <a:off x="1667" y="72"/>
                  <a:ext cx="1" cy="2496"/>
                </a:xfrm>
                <a:prstGeom prst="line">
                  <a:avLst/>
                </a:prstGeom>
                <a:ln w="19050" cap="flat" cmpd="sng">
                  <a:solidFill>
                    <a:schemeClr val="tx1"/>
                  </a:solidFill>
                  <a:prstDash val="solid"/>
                  <a:round/>
                  <a:headEnd type="arrow" w="med" len="med"/>
                  <a:tailEnd type="none" w="med" len="med"/>
                </a:ln>
              </p:spPr>
            </p:sp>
            <p:sp>
              <p:nvSpPr>
                <p:cNvPr id="157715" name="Rectangle 20"/>
                <p:cNvSpPr>
                  <a:spLocks noChangeAspect="1"/>
                </p:cNvSpPr>
                <p:nvPr/>
              </p:nvSpPr>
              <p:spPr>
                <a:xfrm>
                  <a:off x="1667" y="2604"/>
                  <a:ext cx="128" cy="306"/>
                </a:xfrm>
                <a:prstGeom prst="rect">
                  <a:avLst/>
                </a:prstGeom>
                <a:noFill/>
                <a:ln w="9525">
                  <a:noFill/>
                </a:ln>
              </p:spPr>
              <p:txBody>
                <a:bodyPr wrap="none" lIns="0" tIns="0" rIns="0" bIns="0" anchor="t">
                  <a:spAutoFit/>
                </a:bodyPr>
                <a:p>
                  <a:r>
                    <a:rPr lang="zh-CN" altLang="en-US" sz="2400" b="1" i="0" dirty="0">
                      <a:latin typeface="Times New Roman" panose="02020603050405020304" pitchFamily="18" charset="0"/>
                      <a:ea typeface="宋体" panose="02010600030101010101" pitchFamily="2" charset="-122"/>
                    </a:rPr>
                    <a:t>0</a:t>
                  </a:r>
                  <a:endParaRPr lang="zh-CN" altLang="en-US" sz="2400" b="1" i="0" dirty="0">
                    <a:latin typeface="Times New Roman" panose="02020603050405020304" pitchFamily="18" charset="0"/>
                    <a:ea typeface="宋体" panose="02010600030101010101" pitchFamily="2" charset="-122"/>
                  </a:endParaRPr>
                </a:p>
              </p:txBody>
            </p:sp>
            <p:sp>
              <p:nvSpPr>
                <p:cNvPr id="157716" name="Line 21"/>
                <p:cNvSpPr>
                  <a:spLocks noChangeAspect="1"/>
                </p:cNvSpPr>
                <p:nvPr/>
              </p:nvSpPr>
              <p:spPr>
                <a:xfrm>
                  <a:off x="2495" y="72"/>
                  <a:ext cx="1" cy="2496"/>
                </a:xfrm>
                <a:prstGeom prst="line">
                  <a:avLst/>
                </a:prstGeom>
                <a:ln w="19050" cap="flat" cmpd="sng">
                  <a:solidFill>
                    <a:srgbClr val="00FF00"/>
                  </a:solidFill>
                  <a:prstDash val="solid"/>
                  <a:round/>
                  <a:headEnd type="none" w="med" len="med"/>
                  <a:tailEnd type="none" w="med" len="med"/>
                </a:ln>
              </p:spPr>
            </p:sp>
            <p:sp>
              <p:nvSpPr>
                <p:cNvPr id="157717" name="Rectangle 22"/>
                <p:cNvSpPr>
                  <a:spLocks noChangeAspect="1"/>
                </p:cNvSpPr>
                <p:nvPr/>
              </p:nvSpPr>
              <p:spPr>
                <a:xfrm>
                  <a:off x="2496" y="2604"/>
                  <a:ext cx="128" cy="306"/>
                </a:xfrm>
                <a:prstGeom prst="rect">
                  <a:avLst/>
                </a:prstGeom>
                <a:noFill/>
                <a:ln w="9525">
                  <a:noFill/>
                </a:ln>
              </p:spPr>
              <p:txBody>
                <a:bodyPr wrap="none" lIns="0" tIns="0" rIns="0" bIns="0" anchor="t">
                  <a:spAutoFit/>
                </a:bodyPr>
                <a:p>
                  <a:r>
                    <a:rPr lang="zh-CN" altLang="en-US" sz="2400" b="1" i="0" dirty="0">
                      <a:latin typeface="Times New Roman" panose="02020603050405020304" pitchFamily="18" charset="0"/>
                      <a:ea typeface="宋体" panose="02010600030101010101" pitchFamily="2" charset="-122"/>
                    </a:rPr>
                    <a:t>1</a:t>
                  </a:r>
                  <a:endParaRPr lang="zh-CN" altLang="en-US" sz="2400" b="1" i="0" dirty="0">
                    <a:latin typeface="Times New Roman" panose="02020603050405020304" pitchFamily="18" charset="0"/>
                    <a:ea typeface="宋体" panose="02010600030101010101" pitchFamily="2" charset="-122"/>
                  </a:endParaRPr>
                </a:p>
              </p:txBody>
            </p:sp>
            <p:sp>
              <p:nvSpPr>
                <p:cNvPr id="157718" name="Line 23"/>
                <p:cNvSpPr>
                  <a:spLocks noChangeAspect="1"/>
                </p:cNvSpPr>
                <p:nvPr/>
              </p:nvSpPr>
              <p:spPr>
                <a:xfrm>
                  <a:off x="3335" y="72"/>
                  <a:ext cx="1" cy="2496"/>
                </a:xfrm>
                <a:prstGeom prst="line">
                  <a:avLst/>
                </a:prstGeom>
                <a:ln w="19050" cap="flat" cmpd="sng">
                  <a:solidFill>
                    <a:srgbClr val="00FF00"/>
                  </a:solidFill>
                  <a:prstDash val="solid"/>
                  <a:round/>
                  <a:headEnd type="none" w="med" len="med"/>
                  <a:tailEnd type="none" w="med" len="med"/>
                </a:ln>
              </p:spPr>
            </p:sp>
            <p:sp>
              <p:nvSpPr>
                <p:cNvPr id="157719" name="Rectangle 24"/>
                <p:cNvSpPr>
                  <a:spLocks noChangeAspect="1"/>
                </p:cNvSpPr>
                <p:nvPr/>
              </p:nvSpPr>
              <p:spPr>
                <a:xfrm>
                  <a:off x="3299" y="2603"/>
                  <a:ext cx="128" cy="307"/>
                </a:xfrm>
                <a:prstGeom prst="rect">
                  <a:avLst/>
                </a:prstGeom>
                <a:noFill/>
                <a:ln w="9525">
                  <a:noFill/>
                </a:ln>
              </p:spPr>
              <p:txBody>
                <a:bodyPr wrap="none" lIns="0" tIns="0" rIns="0" bIns="0" anchor="t">
                  <a:spAutoFit/>
                </a:bodyPr>
                <a:p>
                  <a:r>
                    <a:rPr lang="en-US" altLang="zh-CN" sz="2400" b="1" i="0">
                      <a:latin typeface="Times New Roman" panose="02020603050405020304" pitchFamily="18" charset="0"/>
                      <a:ea typeface="宋体" panose="02010600030101010101" pitchFamily="2" charset="-122"/>
                    </a:rPr>
                    <a:t>x</a:t>
                  </a:r>
                  <a:endParaRPr lang="en-US" altLang="zh-CN" sz="2400" b="1" i="0">
                    <a:latin typeface="Times New Roman" panose="02020603050405020304" pitchFamily="18" charset="0"/>
                    <a:ea typeface="宋体" panose="02010600030101010101" pitchFamily="2" charset="-122"/>
                  </a:endParaRPr>
                </a:p>
              </p:txBody>
            </p:sp>
            <p:sp>
              <p:nvSpPr>
                <p:cNvPr id="157720" name="Line 25"/>
                <p:cNvSpPr>
                  <a:spLocks noChangeAspect="1"/>
                </p:cNvSpPr>
                <p:nvPr/>
              </p:nvSpPr>
              <p:spPr>
                <a:xfrm>
                  <a:off x="0" y="2568"/>
                  <a:ext cx="3335" cy="1"/>
                </a:xfrm>
                <a:prstGeom prst="line">
                  <a:avLst/>
                </a:prstGeom>
                <a:ln w="19050" cap="flat" cmpd="sng">
                  <a:solidFill>
                    <a:schemeClr val="tx1"/>
                  </a:solidFill>
                  <a:prstDash val="solid"/>
                  <a:round/>
                  <a:headEnd type="none" w="med" len="med"/>
                  <a:tailEnd type="arrow" w="med" len="med"/>
                </a:ln>
              </p:spPr>
            </p:sp>
            <p:sp>
              <p:nvSpPr>
                <p:cNvPr id="157721" name="Line 26"/>
                <p:cNvSpPr>
                  <a:spLocks noChangeAspect="1"/>
                </p:cNvSpPr>
                <p:nvPr/>
              </p:nvSpPr>
              <p:spPr>
                <a:xfrm>
                  <a:off x="0" y="1740"/>
                  <a:ext cx="3335" cy="1"/>
                </a:xfrm>
                <a:prstGeom prst="line">
                  <a:avLst/>
                </a:prstGeom>
                <a:ln w="19050" cap="flat" cmpd="sng">
                  <a:solidFill>
                    <a:srgbClr val="00FF00"/>
                  </a:solidFill>
                  <a:prstDash val="solid"/>
                  <a:round/>
                  <a:headEnd type="none" w="med" len="med"/>
                  <a:tailEnd type="none" w="med" len="med"/>
                </a:ln>
              </p:spPr>
            </p:sp>
            <p:sp>
              <p:nvSpPr>
                <p:cNvPr id="157722" name="Rectangle 27"/>
                <p:cNvSpPr>
                  <a:spLocks noChangeAspect="1"/>
                </p:cNvSpPr>
                <p:nvPr/>
              </p:nvSpPr>
              <p:spPr>
                <a:xfrm>
                  <a:off x="1488" y="1740"/>
                  <a:ext cx="128" cy="337"/>
                </a:xfrm>
                <a:prstGeom prst="rect">
                  <a:avLst/>
                </a:prstGeom>
                <a:noFill/>
                <a:ln w="9525">
                  <a:noFill/>
                </a:ln>
              </p:spPr>
              <p:txBody>
                <a:bodyPr wrap="none" lIns="0" tIns="0" rIns="0" bIns="0" anchor="t">
                  <a:spAutoFit/>
                </a:bodyPr>
                <a:p>
                  <a:pPr>
                    <a:lnSpc>
                      <a:spcPct val="110000"/>
                    </a:lnSpc>
                  </a:pPr>
                  <a:r>
                    <a:rPr lang="zh-CN" altLang="en-US" sz="2400" b="1" i="0" dirty="0">
                      <a:latin typeface="Times New Roman" panose="02020603050405020304" pitchFamily="18" charset="0"/>
                      <a:ea typeface="宋体" panose="02010600030101010101" pitchFamily="2" charset="-122"/>
                    </a:rPr>
                    <a:t>1</a:t>
                  </a:r>
                  <a:endParaRPr lang="zh-CN" altLang="en-US" sz="2400" b="1" i="0" dirty="0">
                    <a:latin typeface="Times New Roman" panose="02020603050405020304" pitchFamily="18" charset="0"/>
                    <a:ea typeface="宋体" panose="02010600030101010101" pitchFamily="2" charset="-122"/>
                  </a:endParaRPr>
                </a:p>
              </p:txBody>
            </p:sp>
            <p:sp>
              <p:nvSpPr>
                <p:cNvPr id="157723" name="Line 28"/>
                <p:cNvSpPr>
                  <a:spLocks noChangeAspect="1"/>
                </p:cNvSpPr>
                <p:nvPr/>
              </p:nvSpPr>
              <p:spPr>
                <a:xfrm>
                  <a:off x="0" y="912"/>
                  <a:ext cx="3335" cy="1"/>
                </a:xfrm>
                <a:prstGeom prst="line">
                  <a:avLst/>
                </a:prstGeom>
                <a:ln w="19050" cap="flat" cmpd="sng">
                  <a:solidFill>
                    <a:srgbClr val="00FF00"/>
                  </a:solidFill>
                  <a:prstDash val="solid"/>
                  <a:round/>
                  <a:headEnd type="none" w="med" len="med"/>
                  <a:tailEnd type="none" w="med" len="med"/>
                </a:ln>
              </p:spPr>
            </p:sp>
            <p:sp>
              <p:nvSpPr>
                <p:cNvPr id="157724" name="Rectangle 29"/>
                <p:cNvSpPr>
                  <a:spLocks noChangeAspect="1"/>
                </p:cNvSpPr>
                <p:nvPr/>
              </p:nvSpPr>
              <p:spPr>
                <a:xfrm>
                  <a:off x="1488" y="911"/>
                  <a:ext cx="128" cy="337"/>
                </a:xfrm>
                <a:prstGeom prst="rect">
                  <a:avLst/>
                </a:prstGeom>
                <a:noFill/>
                <a:ln w="9525">
                  <a:noFill/>
                </a:ln>
              </p:spPr>
              <p:txBody>
                <a:bodyPr wrap="none" lIns="0" tIns="0" rIns="0" bIns="0" anchor="t">
                  <a:spAutoFit/>
                </a:bodyPr>
                <a:p>
                  <a:pPr>
                    <a:lnSpc>
                      <a:spcPct val="110000"/>
                    </a:lnSpc>
                  </a:pPr>
                  <a:r>
                    <a:rPr lang="zh-CN" altLang="en-US" sz="2400" b="1" i="0" dirty="0">
                      <a:latin typeface="Times New Roman" panose="02020603050405020304" pitchFamily="18" charset="0"/>
                      <a:ea typeface="宋体" panose="02010600030101010101" pitchFamily="2" charset="-122"/>
                    </a:rPr>
                    <a:t>2</a:t>
                  </a:r>
                  <a:endParaRPr lang="zh-CN" altLang="en-US" sz="2400" b="1" i="0" dirty="0">
                    <a:latin typeface="Times New Roman" panose="02020603050405020304" pitchFamily="18" charset="0"/>
                    <a:ea typeface="宋体" panose="02010600030101010101" pitchFamily="2" charset="-122"/>
                  </a:endParaRPr>
                </a:p>
              </p:txBody>
            </p:sp>
            <p:sp>
              <p:nvSpPr>
                <p:cNvPr id="157725" name="Line 30"/>
                <p:cNvSpPr>
                  <a:spLocks noChangeAspect="1"/>
                </p:cNvSpPr>
                <p:nvPr/>
              </p:nvSpPr>
              <p:spPr>
                <a:xfrm>
                  <a:off x="0" y="72"/>
                  <a:ext cx="3335" cy="1"/>
                </a:xfrm>
                <a:prstGeom prst="line">
                  <a:avLst/>
                </a:prstGeom>
                <a:ln w="19050" cap="flat" cmpd="sng">
                  <a:solidFill>
                    <a:srgbClr val="00FF00"/>
                  </a:solidFill>
                  <a:prstDash val="solid"/>
                  <a:round/>
                  <a:headEnd type="none" w="med" len="med"/>
                  <a:tailEnd type="none" w="med" len="med"/>
                </a:ln>
              </p:spPr>
            </p:sp>
            <p:sp>
              <p:nvSpPr>
                <p:cNvPr id="157726" name="Rectangle 31"/>
                <p:cNvSpPr>
                  <a:spLocks noChangeAspect="1"/>
                </p:cNvSpPr>
                <p:nvPr/>
              </p:nvSpPr>
              <p:spPr>
                <a:xfrm>
                  <a:off x="1488" y="0"/>
                  <a:ext cx="128" cy="337"/>
                </a:xfrm>
                <a:prstGeom prst="rect">
                  <a:avLst/>
                </a:prstGeom>
                <a:noFill/>
                <a:ln w="9525">
                  <a:noFill/>
                </a:ln>
              </p:spPr>
              <p:txBody>
                <a:bodyPr wrap="none" lIns="0" tIns="0" rIns="0" bIns="0" anchor="t">
                  <a:spAutoFit/>
                </a:bodyPr>
                <a:p>
                  <a:pPr>
                    <a:lnSpc>
                      <a:spcPct val="110000"/>
                    </a:lnSpc>
                  </a:pPr>
                  <a:r>
                    <a:rPr lang="en-US" altLang="zh-CN" sz="2400" b="1" i="0">
                      <a:latin typeface="Times New Roman" panose="02020603050405020304" pitchFamily="18" charset="0"/>
                      <a:ea typeface="宋体" panose="02010600030101010101" pitchFamily="2" charset="-122"/>
                    </a:rPr>
                    <a:t>y</a:t>
                  </a:r>
                  <a:endParaRPr lang="en-US" altLang="zh-CN" sz="2400" b="1" i="0">
                    <a:latin typeface="Times New Roman" panose="02020603050405020304" pitchFamily="18" charset="0"/>
                    <a:ea typeface="宋体" panose="02010600030101010101" pitchFamily="2" charset="-122"/>
                  </a:endParaRPr>
                </a:p>
              </p:txBody>
            </p:sp>
            <p:sp>
              <p:nvSpPr>
                <p:cNvPr id="157727" name="未知"/>
                <p:cNvSpPr>
                  <a:spLocks noChangeAspect="1"/>
                </p:cNvSpPr>
                <p:nvPr/>
              </p:nvSpPr>
              <p:spPr>
                <a:xfrm>
                  <a:off x="420" y="108"/>
                  <a:ext cx="2495" cy="2460"/>
                </a:xfrm>
                <a:custGeom>
                  <a:avLst/>
                  <a:gdLst/>
                  <a:ahLst/>
                  <a:cxnLst>
                    <a:cxn ang="0">
                      <a:pos x="0" y="0"/>
                    </a:cxn>
                    <a:cxn ang="0">
                      <a:pos x="84" y="888"/>
                    </a:cxn>
                    <a:cxn ang="0">
                      <a:pos x="168" y="1356"/>
                    </a:cxn>
                    <a:cxn ang="0">
                      <a:pos x="252" y="1560"/>
                    </a:cxn>
                    <a:cxn ang="0">
                      <a:pos x="336" y="1620"/>
                    </a:cxn>
                    <a:cxn ang="0">
                      <a:pos x="420" y="1632"/>
                    </a:cxn>
                    <a:cxn ang="0">
                      <a:pos x="492" y="1632"/>
                    </a:cxn>
                    <a:cxn ang="0">
                      <a:pos x="576" y="1668"/>
                    </a:cxn>
                    <a:cxn ang="0">
                      <a:pos x="660" y="1740"/>
                    </a:cxn>
                    <a:cxn ang="0">
                      <a:pos x="744" y="1848"/>
                    </a:cxn>
                    <a:cxn ang="0">
                      <a:pos x="827" y="1980"/>
                    </a:cxn>
                    <a:cxn ang="0">
                      <a:pos x="911" y="2124"/>
                    </a:cxn>
                    <a:cxn ang="0">
                      <a:pos x="995" y="2256"/>
                    </a:cxn>
                    <a:cxn ang="0">
                      <a:pos x="1079" y="2364"/>
                    </a:cxn>
                    <a:cxn ang="0">
                      <a:pos x="1163" y="2436"/>
                    </a:cxn>
                    <a:cxn ang="0">
                      <a:pos x="1247" y="2460"/>
                    </a:cxn>
                    <a:cxn ang="0">
                      <a:pos x="1331" y="2436"/>
                    </a:cxn>
                    <a:cxn ang="0">
                      <a:pos x="1415" y="2364"/>
                    </a:cxn>
                    <a:cxn ang="0">
                      <a:pos x="1499" y="2256"/>
                    </a:cxn>
                    <a:cxn ang="0">
                      <a:pos x="1583" y="2124"/>
                    </a:cxn>
                    <a:cxn ang="0">
                      <a:pos x="1667" y="1980"/>
                    </a:cxn>
                    <a:cxn ang="0">
                      <a:pos x="1751" y="1848"/>
                    </a:cxn>
                    <a:cxn ang="0">
                      <a:pos x="1835" y="1740"/>
                    </a:cxn>
                    <a:cxn ang="0">
                      <a:pos x="1919" y="1668"/>
                    </a:cxn>
                    <a:cxn ang="0">
                      <a:pos x="2003" y="1632"/>
                    </a:cxn>
                    <a:cxn ang="0">
                      <a:pos x="2087" y="1632"/>
                    </a:cxn>
                    <a:cxn ang="0">
                      <a:pos x="2159" y="1620"/>
                    </a:cxn>
                    <a:cxn ang="0">
                      <a:pos x="2243" y="1560"/>
                    </a:cxn>
                    <a:cxn ang="0">
                      <a:pos x="2327" y="1356"/>
                    </a:cxn>
                    <a:cxn ang="0">
                      <a:pos x="2411" y="888"/>
                    </a:cxn>
                    <a:cxn ang="0">
                      <a:pos x="2495" y="0"/>
                    </a:cxn>
                  </a:cxnLst>
                  <a:pathLst>
                    <a:path w="2495" h="2460">
                      <a:moveTo>
                        <a:pt x="0" y="0"/>
                      </a:moveTo>
                      <a:lnTo>
                        <a:pt x="84" y="888"/>
                      </a:lnTo>
                      <a:lnTo>
                        <a:pt x="168" y="1356"/>
                      </a:lnTo>
                      <a:lnTo>
                        <a:pt x="252" y="1560"/>
                      </a:lnTo>
                      <a:lnTo>
                        <a:pt x="336" y="1620"/>
                      </a:lnTo>
                      <a:lnTo>
                        <a:pt x="420" y="1632"/>
                      </a:lnTo>
                      <a:lnTo>
                        <a:pt x="492" y="1632"/>
                      </a:lnTo>
                      <a:lnTo>
                        <a:pt x="576" y="1668"/>
                      </a:lnTo>
                      <a:lnTo>
                        <a:pt x="660" y="1740"/>
                      </a:lnTo>
                      <a:lnTo>
                        <a:pt x="744" y="1848"/>
                      </a:lnTo>
                      <a:lnTo>
                        <a:pt x="827" y="1980"/>
                      </a:lnTo>
                      <a:lnTo>
                        <a:pt x="911" y="2124"/>
                      </a:lnTo>
                      <a:lnTo>
                        <a:pt x="995" y="2256"/>
                      </a:lnTo>
                      <a:lnTo>
                        <a:pt x="1079" y="2364"/>
                      </a:lnTo>
                      <a:lnTo>
                        <a:pt x="1163" y="2436"/>
                      </a:lnTo>
                      <a:lnTo>
                        <a:pt x="1247" y="2460"/>
                      </a:lnTo>
                      <a:lnTo>
                        <a:pt x="1331" y="2436"/>
                      </a:lnTo>
                      <a:lnTo>
                        <a:pt x="1415" y="2364"/>
                      </a:lnTo>
                      <a:lnTo>
                        <a:pt x="1499" y="2256"/>
                      </a:lnTo>
                      <a:lnTo>
                        <a:pt x="1583" y="2124"/>
                      </a:lnTo>
                      <a:lnTo>
                        <a:pt x="1667" y="1980"/>
                      </a:lnTo>
                      <a:lnTo>
                        <a:pt x="1751" y="1848"/>
                      </a:lnTo>
                      <a:lnTo>
                        <a:pt x="1835" y="1740"/>
                      </a:lnTo>
                      <a:lnTo>
                        <a:pt x="1919" y="1668"/>
                      </a:lnTo>
                      <a:lnTo>
                        <a:pt x="2003" y="1632"/>
                      </a:lnTo>
                      <a:lnTo>
                        <a:pt x="2087" y="1632"/>
                      </a:lnTo>
                      <a:lnTo>
                        <a:pt x="2159" y="1620"/>
                      </a:lnTo>
                      <a:lnTo>
                        <a:pt x="2243" y="1560"/>
                      </a:lnTo>
                      <a:lnTo>
                        <a:pt x="2327" y="1356"/>
                      </a:lnTo>
                      <a:lnTo>
                        <a:pt x="2411" y="888"/>
                      </a:lnTo>
                      <a:lnTo>
                        <a:pt x="2495" y="0"/>
                      </a:lnTo>
                    </a:path>
                  </a:pathLst>
                </a:custGeom>
                <a:noFill/>
                <a:ln w="0" cap="flat" cmpd="sng">
                  <a:solidFill>
                    <a:srgbClr val="FF0000"/>
                  </a:solidFill>
                  <a:prstDash val="solid"/>
                  <a:round/>
                  <a:headEnd type="none" w="med" len="med"/>
                  <a:tailEnd type="none" w="med" len="med"/>
                </a:ln>
              </p:spPr>
              <p:txBody>
                <a:bodyPr/>
                <a:p>
                  <a:endParaRPr lang="zh-CN" altLang="en-US"/>
                </a:p>
              </p:txBody>
            </p:sp>
          </p:grpSp>
        </p:grpSp>
        <p:sp>
          <p:nvSpPr>
            <p:cNvPr id="157728" name="Text Box 33"/>
            <p:cNvSpPr txBox="1"/>
            <p:nvPr/>
          </p:nvSpPr>
          <p:spPr>
            <a:xfrm>
              <a:off x="1331" y="343"/>
              <a:ext cx="1227" cy="299"/>
            </a:xfrm>
            <a:prstGeom prst="rect">
              <a:avLst/>
            </a:prstGeom>
            <a:noFill/>
            <a:ln w="9525">
              <a:noFill/>
            </a:ln>
          </p:spPr>
          <p:txBody>
            <a:bodyPr wrap="none" lIns="0" tIns="0" rIns="0" bIns="0" anchor="ctr">
              <a:spAutoFit/>
            </a:bodyPr>
            <a:p>
              <a:pPr algn="ctr">
                <a:lnSpc>
                  <a:spcPct val="130000"/>
                </a:lnSpc>
              </a:pPr>
              <a:r>
                <a:rPr lang="zh-CN" altLang="en-US" sz="2400" b="1" dirty="0">
                  <a:latin typeface="Times New Roman" panose="02020603050405020304" pitchFamily="18" charset="0"/>
                  <a:ea typeface="宋体" panose="02010600030101010101" pitchFamily="2" charset="-122"/>
                </a:rPr>
                <a:t> </a:t>
              </a:r>
              <a:r>
                <a:rPr lang="en-US" altLang="zh-CN" sz="2400" b="1" err="1">
                  <a:latin typeface="Times New Roman" panose="02020603050405020304" pitchFamily="18" charset="0"/>
                  <a:ea typeface="宋体" panose="02010600030101010101" pitchFamily="2" charset="-122"/>
                </a:rPr>
                <a:t>f</a:t>
              </a:r>
              <a:r>
                <a:rPr lang="en-US" altLang="zh-CN" sz="2400" b="1" i="0" err="1">
                  <a:latin typeface="Times New Roman" panose="02020603050405020304" pitchFamily="18" charset="0"/>
                  <a:ea typeface="宋体" panose="02010600030101010101" pitchFamily="2" charset="-122"/>
                </a:rPr>
                <a:t>(</a:t>
              </a:r>
              <a:r>
                <a:rPr lang="en-US" altLang="zh-CN" sz="2400" b="1" err="1">
                  <a:latin typeface="Times New Roman" panose="02020603050405020304" pitchFamily="18" charset="0"/>
                  <a:ea typeface="宋体" panose="02010600030101010101" pitchFamily="2" charset="-122"/>
                </a:rPr>
                <a:t>x</a:t>
              </a:r>
              <a:r>
                <a:rPr lang="en-US" altLang="zh-CN" sz="2400" b="1" i="0" err="1">
                  <a:latin typeface="Times New Roman" panose="02020603050405020304" pitchFamily="18" charset="0"/>
                  <a:ea typeface="宋体" panose="02010600030101010101" pitchFamily="2" charset="-122"/>
                </a:rPr>
                <a:t>)</a:t>
              </a:r>
              <a:r>
                <a:rPr lang="en-US" altLang="zh-CN" sz="2400" b="1" i="0" err="1">
                  <a:latin typeface="Times New Roman" panose="02020603050405020304" pitchFamily="18" charset="0"/>
                  <a:ea typeface="宋体" panose="02010600030101010101" pitchFamily="2" charset="-122"/>
                  <a:sym typeface="Symbol" panose="05050102010706020507" pitchFamily="18" charset="2"/>
                </a:rPr>
                <a:t></a:t>
              </a:r>
              <a:r>
                <a:rPr lang="en-US" altLang="zh-CN" sz="2400" b="1" i="0" err="1">
                  <a:latin typeface="Times New Roman" panose="02020603050405020304" pitchFamily="18" charset="0"/>
                  <a:ea typeface="宋体" panose="02010600030101010101" pitchFamily="2" charset="-122"/>
                </a:rPr>
                <a:t>(</a:t>
              </a:r>
              <a:r>
                <a:rPr lang="en-US" altLang="zh-CN" sz="2400" b="1" err="1">
                  <a:latin typeface="Times New Roman" panose="02020603050405020304" pitchFamily="18" charset="0"/>
                  <a:ea typeface="宋体" panose="02010600030101010101" pitchFamily="2" charset="-122"/>
                </a:rPr>
                <a:t>x</a:t>
              </a:r>
              <a:r>
                <a:rPr lang="en-US" altLang="zh-CN" sz="2400" b="1" i="0" baseline="30000">
                  <a:latin typeface="Times New Roman" panose="02020603050405020304" pitchFamily="18" charset="0"/>
                  <a:ea typeface="宋体" panose="02010600030101010101" pitchFamily="2" charset="-122"/>
                </a:rPr>
                <a:t> 2</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1)</a:t>
              </a:r>
              <a:r>
                <a:rPr lang="en-US" altLang="zh-CN" sz="2400" b="1" i="0" baseline="30000">
                  <a:latin typeface="Times New Roman" panose="02020603050405020304" pitchFamily="18" charset="0"/>
                  <a:ea typeface="宋体" panose="02010600030101010101" pitchFamily="2" charset="-122"/>
                </a:rPr>
                <a:t>3</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1</a:t>
              </a:r>
              <a:endParaRPr lang="en-US" altLang="zh-CN" sz="2400" b="1" i="0">
                <a:latin typeface="Times New Roman" panose="02020603050405020304" pitchFamily="18"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2036">
                                            <p:txEl>
                                              <p:charRg st="0" end="12"/>
                                            </p:txEl>
                                          </p:spTgt>
                                        </p:tgtEl>
                                        <p:attrNameLst>
                                          <p:attrName>style.visibility</p:attrName>
                                        </p:attrNameLst>
                                      </p:cBhvr>
                                      <p:to>
                                        <p:strVal val="visible"/>
                                      </p:to>
                                    </p:set>
                                    <p:animEffect transition="in" filter="wipe(left)">
                                      <p:cBhvr>
                                        <p:cTn id="7" dur="500"/>
                                        <p:tgtEl>
                                          <p:spTgt spid="172036">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2037">
                                            <p:txEl>
                                              <p:charRg st="0" end="22"/>
                                            </p:txEl>
                                          </p:spTgt>
                                        </p:tgtEl>
                                        <p:attrNameLst>
                                          <p:attrName>style.visibility</p:attrName>
                                        </p:attrNameLst>
                                      </p:cBhvr>
                                      <p:to>
                                        <p:strVal val="visible"/>
                                      </p:to>
                                    </p:set>
                                    <p:animEffect transition="in" filter="wipe(left)">
                                      <p:cBhvr>
                                        <p:cTn id="12" dur="500"/>
                                        <p:tgtEl>
                                          <p:spTgt spid="172037">
                                            <p:txEl>
                                              <p:charRg st="0" end="2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2034">
                                            <p:txEl>
                                              <p:charRg st="0" end="22"/>
                                            </p:txEl>
                                          </p:spTgt>
                                        </p:tgtEl>
                                        <p:attrNameLst>
                                          <p:attrName>style.visibility</p:attrName>
                                        </p:attrNameLst>
                                      </p:cBhvr>
                                      <p:to>
                                        <p:strVal val="visible"/>
                                      </p:to>
                                    </p:set>
                                    <p:animEffect transition="in" filter="wipe(left)">
                                      <p:cBhvr>
                                        <p:cTn id="17" dur="500"/>
                                        <p:tgtEl>
                                          <p:spTgt spid="172034">
                                            <p:txEl>
                                              <p:charRg st="0" end="2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2034">
                                            <p:txEl>
                                              <p:charRg st="22" end="46"/>
                                            </p:txEl>
                                          </p:spTgt>
                                        </p:tgtEl>
                                        <p:attrNameLst>
                                          <p:attrName>style.visibility</p:attrName>
                                        </p:attrNameLst>
                                      </p:cBhvr>
                                      <p:to>
                                        <p:strVal val="visible"/>
                                      </p:to>
                                    </p:set>
                                    <p:animEffect transition="in" filter="wipe(left)">
                                      <p:cBhvr>
                                        <p:cTn id="22" dur="500"/>
                                        <p:tgtEl>
                                          <p:spTgt spid="172034">
                                            <p:txEl>
                                              <p:charRg st="22" end="4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2034">
                                            <p:txEl>
                                              <p:charRg st="46" end="83"/>
                                            </p:txEl>
                                          </p:spTgt>
                                        </p:tgtEl>
                                        <p:attrNameLst>
                                          <p:attrName>style.visibility</p:attrName>
                                        </p:attrNameLst>
                                      </p:cBhvr>
                                      <p:to>
                                        <p:strVal val="visible"/>
                                      </p:to>
                                    </p:set>
                                    <p:animEffect transition="in" filter="wipe(left)">
                                      <p:cBhvr>
                                        <p:cTn id="27" dur="500"/>
                                        <p:tgtEl>
                                          <p:spTgt spid="172034">
                                            <p:txEl>
                                              <p:charRg st="46" end="8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2034">
                                            <p:txEl>
                                              <p:charRg st="83" end="114"/>
                                            </p:txEl>
                                          </p:spTgt>
                                        </p:tgtEl>
                                        <p:attrNameLst>
                                          <p:attrName>style.visibility</p:attrName>
                                        </p:attrNameLst>
                                      </p:cBhvr>
                                      <p:to>
                                        <p:strVal val="visible"/>
                                      </p:to>
                                    </p:set>
                                    <p:animEffect transition="in" filter="wipe(left)">
                                      <p:cBhvr>
                                        <p:cTn id="32" dur="500"/>
                                        <p:tgtEl>
                                          <p:spTgt spid="172034">
                                            <p:txEl>
                                              <p:charRg st="83" end="1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2034">
                                            <p:txEl>
                                              <p:charRg st="114" end="132"/>
                                            </p:txEl>
                                          </p:spTgt>
                                        </p:tgtEl>
                                        <p:attrNameLst>
                                          <p:attrName>style.visibility</p:attrName>
                                        </p:attrNameLst>
                                      </p:cBhvr>
                                      <p:to>
                                        <p:strVal val="visible"/>
                                      </p:to>
                                    </p:set>
                                    <p:animEffect transition="in" filter="wipe(left)">
                                      <p:cBhvr>
                                        <p:cTn id="37" dur="500"/>
                                        <p:tgtEl>
                                          <p:spTgt spid="172034">
                                            <p:txEl>
                                              <p:charRg st="114" end="13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2034">
                                            <p:txEl>
                                              <p:charRg st="132" end="166"/>
                                            </p:txEl>
                                          </p:spTgt>
                                        </p:tgtEl>
                                        <p:attrNameLst>
                                          <p:attrName>style.visibility</p:attrName>
                                        </p:attrNameLst>
                                      </p:cBhvr>
                                      <p:to>
                                        <p:strVal val="visible"/>
                                      </p:to>
                                    </p:set>
                                    <p:animEffect transition="in" filter="wipe(left)">
                                      <p:cBhvr>
                                        <p:cTn id="42" dur="500"/>
                                        <p:tgtEl>
                                          <p:spTgt spid="172034">
                                            <p:txEl>
                                              <p:charRg st="132" end="16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2034">
                                            <p:txEl>
                                              <p:charRg st="166" end="176"/>
                                            </p:txEl>
                                          </p:spTgt>
                                        </p:tgtEl>
                                        <p:attrNameLst>
                                          <p:attrName>style.visibility</p:attrName>
                                        </p:attrNameLst>
                                      </p:cBhvr>
                                      <p:to>
                                        <p:strVal val="visible"/>
                                      </p:to>
                                    </p:set>
                                    <p:animEffect transition="in" filter="wipe(left)">
                                      <p:cBhvr>
                                        <p:cTn id="47" dur="500"/>
                                        <p:tgtEl>
                                          <p:spTgt spid="172034">
                                            <p:txEl>
                                              <p:charRg st="166" end="17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72039">
                                            <p:txEl>
                                              <p:charRg st="0" end="29"/>
                                            </p:txEl>
                                          </p:spTgt>
                                        </p:tgtEl>
                                        <p:attrNameLst>
                                          <p:attrName>style.visibility</p:attrName>
                                        </p:attrNameLst>
                                      </p:cBhvr>
                                      <p:to>
                                        <p:strVal val="visible"/>
                                      </p:to>
                                    </p:set>
                                    <p:animEffect transition="in" filter="wipe(left)">
                                      <p:cBhvr>
                                        <p:cTn id="52" dur="500"/>
                                        <p:tgtEl>
                                          <p:spTgt spid="172039">
                                            <p:txEl>
                                              <p:charRg st="0" end="2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72040">
                                            <p:txEl>
                                              <p:charRg st="0" end="16"/>
                                            </p:txEl>
                                          </p:spTgt>
                                        </p:tgtEl>
                                        <p:attrNameLst>
                                          <p:attrName>style.visibility</p:attrName>
                                        </p:attrNameLst>
                                      </p:cBhvr>
                                      <p:to>
                                        <p:strVal val="visible"/>
                                      </p:to>
                                    </p:set>
                                    <p:animEffect transition="in" filter="wipe(left)">
                                      <p:cBhvr>
                                        <p:cTn id="57" dur="500"/>
                                        <p:tgtEl>
                                          <p:spTgt spid="172040">
                                            <p:txEl>
                                              <p:charRg st="0" end="1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72038">
                                            <p:txEl>
                                              <p:charRg st="0" end="17"/>
                                            </p:txEl>
                                          </p:spTgt>
                                        </p:tgtEl>
                                        <p:attrNameLst>
                                          <p:attrName>style.visibility</p:attrName>
                                        </p:attrNameLst>
                                      </p:cBhvr>
                                      <p:to>
                                        <p:strVal val="visible"/>
                                      </p:to>
                                    </p:set>
                                    <p:animEffect transition="in" filter="wipe(left)">
                                      <p:cBhvr>
                                        <p:cTn id="62" dur="500"/>
                                        <p:tgtEl>
                                          <p:spTgt spid="172038">
                                            <p:txEl>
                                              <p:charRg st="0" end="17"/>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wipe(left)">
                                      <p:cBhvr>
                                        <p:cTn id="6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4" grpId="0" build="p"/>
      <p:bldP spid="172036" grpId="0" build="p"/>
      <p:bldP spid="172037" grpId="0" build="p"/>
      <p:bldP spid="172038" grpId="0" build="p"/>
      <p:bldP spid="172039" grpId="0" build="p"/>
      <p:bldP spid="172040"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8" name="Text Box 2"/>
          <p:cNvSpPr txBox="1"/>
          <p:nvPr/>
        </p:nvSpPr>
        <p:spPr>
          <a:xfrm>
            <a:off x="766763" y="3135313"/>
            <a:ext cx="762000" cy="365125"/>
          </a:xfrm>
          <a:prstGeom prst="rect">
            <a:avLst/>
          </a:prstGeom>
          <a:noFill/>
          <a:ln w="9525">
            <a:noFill/>
          </a:ln>
        </p:spPr>
        <p:txBody>
          <a:bodyPr wrap="none" lIns="0" tIns="0" rIns="0" bIns="0" anchor="t">
            <a:spAutoFit/>
          </a:bodyPr>
          <a:p>
            <a:r>
              <a:rPr lang="zh-CN" altLang="en-US" sz="2400" b="1" dirty="0">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 </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 </a:t>
            </a:r>
            <a:endParaRPr lang="en-US" altLang="zh-CN" sz="2400" b="1" i="0">
              <a:latin typeface="Times New Roman" panose="02020603050405020304" pitchFamily="18" charset="0"/>
              <a:ea typeface="宋体" panose="02010600030101010101" pitchFamily="2" charset="-122"/>
            </a:endParaRPr>
          </a:p>
        </p:txBody>
      </p:sp>
      <p:sp>
        <p:nvSpPr>
          <p:cNvPr id="173059" name="Text Box 3"/>
          <p:cNvSpPr txBox="1"/>
          <p:nvPr/>
        </p:nvSpPr>
        <p:spPr>
          <a:xfrm>
            <a:off x="804863" y="3708400"/>
            <a:ext cx="609600" cy="365125"/>
          </a:xfrm>
          <a:prstGeom prst="rect">
            <a:avLst/>
          </a:prstGeom>
          <a:noFill/>
          <a:ln w="9525">
            <a:noFill/>
          </a:ln>
        </p:spPr>
        <p:txBody>
          <a:bodyPr wrap="none" lIns="0" tIns="0" rIns="0" bIns="0" anchor="t">
            <a:spAutoFit/>
          </a:bodyPr>
          <a:p>
            <a:r>
              <a:rPr lang="zh-CN" altLang="en-US" sz="2400" b="1" i="0" dirty="0">
                <a:latin typeface="Times New Roman" panose="02020603050405020304" pitchFamily="18" charset="0"/>
                <a:ea typeface="宋体" panose="02010600030101010101" pitchFamily="2" charset="-122"/>
              </a:rPr>
              <a:t> </a:t>
            </a:r>
            <a:r>
              <a:rPr lang="en-US" altLang="zh-CN" sz="2400" b="1" err="1">
                <a:latin typeface="Times New Roman" panose="02020603050405020304" pitchFamily="18" charset="0"/>
                <a:ea typeface="宋体" panose="02010600030101010101" pitchFamily="2" charset="-122"/>
              </a:rPr>
              <a:t>f</a:t>
            </a:r>
            <a:r>
              <a:rPr lang="en-US" altLang="zh-CN" sz="2400" b="1" i="0" err="1">
                <a:latin typeface="Times New Roman" panose="02020603050405020304" pitchFamily="18" charset="0"/>
                <a:ea typeface="宋体" panose="02010600030101010101" pitchFamily="2" charset="-122"/>
              </a:rPr>
              <a:t>(</a:t>
            </a:r>
            <a:r>
              <a:rPr lang="en-US" altLang="zh-CN" sz="2400" b="1" err="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 </a:t>
            </a:r>
            <a:endParaRPr lang="en-US" altLang="zh-CN" sz="2400" b="1" i="0">
              <a:latin typeface="Times New Roman" panose="02020603050405020304" pitchFamily="18" charset="0"/>
              <a:ea typeface="宋体" panose="02010600030101010101" pitchFamily="2" charset="-122"/>
            </a:endParaRPr>
          </a:p>
        </p:txBody>
      </p:sp>
      <p:sp>
        <p:nvSpPr>
          <p:cNvPr id="173060" name="Text Box 4"/>
          <p:cNvSpPr txBox="1"/>
          <p:nvPr/>
        </p:nvSpPr>
        <p:spPr>
          <a:xfrm>
            <a:off x="2252663" y="838200"/>
            <a:ext cx="2671762" cy="365125"/>
          </a:xfrm>
          <a:prstGeom prst="rect">
            <a:avLst/>
          </a:prstGeom>
          <a:noFill/>
          <a:ln w="9525">
            <a:noFill/>
          </a:ln>
        </p:spPr>
        <p:txBody>
          <a:bodyPr wrap="none" lIns="0" tIns="0" rIns="0" bIns="0" anchor="t">
            <a:spAutoFit/>
          </a:bodyPr>
          <a:p>
            <a:r>
              <a:rPr lang="zh-CN" altLang="en-US" sz="2400" b="1" i="0" dirty="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 </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6</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400" b="1" i="0" baseline="30000">
                <a:latin typeface="Times New Roman" panose="02020603050405020304" pitchFamily="18" charset="0"/>
                <a:ea typeface="宋体" panose="02010600030101010101" pitchFamily="2" charset="-122"/>
              </a:rPr>
              <a:t> 2</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1)</a:t>
            </a:r>
            <a:r>
              <a:rPr lang="en-US" altLang="zh-CN" sz="2400" b="1" i="0" baseline="30000">
                <a:latin typeface="Times New Roman" panose="02020603050405020304" pitchFamily="18" charset="0"/>
                <a:ea typeface="宋体" panose="02010600030101010101" pitchFamily="2" charset="-122"/>
              </a:rPr>
              <a:t>2</a:t>
            </a:r>
            <a:r>
              <a:rPr lang="en-US" altLang="zh-CN" sz="2400" b="1" i="0">
                <a:latin typeface="Times New Roman" panose="02020603050405020304" pitchFamily="18" charset="0"/>
                <a:ea typeface="宋体" panose="02010600030101010101" pitchFamily="2" charset="-122"/>
              </a:rPr>
              <a:t>．</a:t>
            </a:r>
            <a:endParaRPr lang="en-US" altLang="zh-CN" sz="2400" b="1" i="0">
              <a:latin typeface="Times New Roman" panose="02020603050405020304" pitchFamily="18" charset="0"/>
              <a:ea typeface="宋体" panose="02010600030101010101" pitchFamily="2" charset="-122"/>
            </a:endParaRPr>
          </a:p>
        </p:txBody>
      </p:sp>
      <p:sp>
        <p:nvSpPr>
          <p:cNvPr id="173061" name="Text Box 5"/>
          <p:cNvSpPr txBox="1"/>
          <p:nvPr/>
        </p:nvSpPr>
        <p:spPr>
          <a:xfrm>
            <a:off x="557213" y="1360488"/>
            <a:ext cx="6689725" cy="365125"/>
          </a:xfrm>
          <a:prstGeom prst="rect">
            <a:avLst/>
          </a:prstGeom>
          <a:noFill/>
          <a:ln w="9525">
            <a:noFill/>
          </a:ln>
        </p:spPr>
        <p:txBody>
          <a:bodyPr wrap="none" lIns="0" tIns="0" rIns="0" bIns="0" anchor="t">
            <a:spAutoFit/>
          </a:bodyPr>
          <a:p>
            <a:r>
              <a:rPr lang="zh-CN" altLang="en-US" sz="2400" b="1" i="0" dirty="0">
                <a:latin typeface="Times New Roman" panose="02020603050405020304" pitchFamily="18" charset="0"/>
                <a:ea typeface="宋体" panose="02010600030101010101" pitchFamily="2" charset="-122"/>
              </a:rPr>
              <a:t>        (2)令</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 </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0，</a:t>
            </a:r>
            <a:r>
              <a:rPr lang="zh-CN" altLang="en-US" sz="2400" b="1" i="0" dirty="0">
                <a:latin typeface="Times New Roman" panose="02020603050405020304" pitchFamily="18" charset="0"/>
                <a:ea typeface="宋体" panose="02010600030101010101" pitchFamily="2" charset="-122"/>
              </a:rPr>
              <a:t>求得驻点</a:t>
            </a:r>
            <a:r>
              <a:rPr lang="en-US" altLang="zh-CN" sz="2400" b="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 1</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 2</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0，</a:t>
            </a:r>
            <a:r>
              <a:rPr lang="en-US" altLang="zh-CN" sz="2400" b="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 3</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1．</a:t>
            </a:r>
            <a:endParaRPr lang="en-US" altLang="zh-CN" sz="2400" b="1" i="0">
              <a:latin typeface="Times New Roman" panose="02020603050405020304" pitchFamily="18" charset="0"/>
              <a:ea typeface="宋体" panose="02010600030101010101" pitchFamily="2" charset="-122"/>
            </a:endParaRPr>
          </a:p>
        </p:txBody>
      </p:sp>
      <p:sp>
        <p:nvSpPr>
          <p:cNvPr id="173062" name="Text Box 6"/>
          <p:cNvSpPr txBox="1"/>
          <p:nvPr/>
        </p:nvSpPr>
        <p:spPr>
          <a:xfrm>
            <a:off x="557213" y="1884363"/>
            <a:ext cx="2497137" cy="365125"/>
          </a:xfrm>
          <a:prstGeom prst="rect">
            <a:avLst/>
          </a:prstGeom>
          <a:noFill/>
          <a:ln w="9525">
            <a:noFill/>
          </a:ln>
        </p:spPr>
        <p:txBody>
          <a:bodyPr wrap="none" lIns="0" tIns="0" rIns="0" bIns="0" anchor="t">
            <a:spAutoFit/>
          </a:bodyPr>
          <a:p>
            <a:r>
              <a:rPr lang="zh-CN" altLang="en-US" sz="2400" b="1" i="0" dirty="0">
                <a:latin typeface="Times New Roman" panose="02020603050405020304" pitchFamily="18" charset="0"/>
                <a:ea typeface="宋体" panose="02010600030101010101" pitchFamily="2" charset="-122"/>
              </a:rPr>
              <a:t>        (3)列表判断：</a:t>
            </a:r>
            <a:endParaRPr lang="zh-CN" altLang="en-US" sz="2400" b="1" i="0" dirty="0">
              <a:latin typeface="Times New Roman" panose="02020603050405020304" pitchFamily="18" charset="0"/>
              <a:ea typeface="宋体" panose="02010600030101010101" pitchFamily="2" charset="-122"/>
            </a:endParaRPr>
          </a:p>
        </p:txBody>
      </p:sp>
      <p:grpSp>
        <p:nvGrpSpPr>
          <p:cNvPr id="2" name="Group 7"/>
          <p:cNvGrpSpPr>
            <a:grpSpLocks noChangeAspect="1"/>
          </p:cNvGrpSpPr>
          <p:nvPr/>
        </p:nvGrpSpPr>
        <p:grpSpPr>
          <a:xfrm>
            <a:off x="709613" y="2387600"/>
            <a:ext cx="8434387" cy="1790700"/>
            <a:chOff x="0" y="0"/>
            <a:chExt cx="5313" cy="1128"/>
          </a:xfrm>
        </p:grpSpPr>
        <p:sp>
          <p:nvSpPr>
            <p:cNvPr id="158727" name="AutoShape 8"/>
            <p:cNvSpPr>
              <a:spLocks noChangeAspect="1"/>
            </p:cNvSpPr>
            <p:nvPr/>
          </p:nvSpPr>
          <p:spPr>
            <a:xfrm>
              <a:off x="0" y="4"/>
              <a:ext cx="5313" cy="1124"/>
            </a:xfrm>
            <a:prstGeom prst="flowChartProcess">
              <a:avLst/>
            </a:prstGeom>
            <a:noFill/>
            <a:ln w="9525" cap="flat" cmpd="sng">
              <a:solidFill>
                <a:srgbClr val="000000"/>
              </a:solidFill>
              <a:prstDash val="solid"/>
              <a:miter/>
              <a:headEnd type="none" w="med" len="med"/>
              <a:tailEnd type="none" w="med" len="med"/>
            </a:ln>
          </p:spPr>
          <p:txBody>
            <a:bodyPr anchor="t"/>
            <a:p>
              <a:pPr algn="just"/>
              <a:r>
                <a:rPr lang="en-US" altLang="zh-CN" sz="2400" b="1">
                  <a:latin typeface="Times New Roman" panose="02020603050405020304" pitchFamily="18" charset="0"/>
                  <a:ea typeface="宋体" panose="02010600030101010101" pitchFamily="2" charset="-122"/>
                </a:rPr>
                <a:t>    x</a:t>
              </a:r>
              <a:endParaRPr lang="zh-CN" altLang="en-US" sz="2400" b="1" i="0" dirty="0">
                <a:latin typeface="Times New Roman" panose="02020603050405020304" pitchFamily="18" charset="0"/>
                <a:ea typeface="宋体" panose="02010600030101010101" pitchFamily="2" charset="-122"/>
              </a:endParaRPr>
            </a:p>
            <a:p>
              <a:pPr algn="just"/>
              <a:endParaRPr lang="zh-CN" altLang="en-US" sz="2400" b="1" i="0" dirty="0">
                <a:latin typeface="Times New Roman" panose="02020603050405020304" pitchFamily="18" charset="0"/>
                <a:ea typeface="宋体" panose="02010600030101010101" pitchFamily="2" charset="-122"/>
              </a:endParaRPr>
            </a:p>
            <a:p>
              <a:pPr algn="just"/>
              <a:endParaRPr lang="zh-CN" altLang="en-US" sz="2400" b="1" i="0" dirty="0">
                <a:latin typeface="Times New Roman" panose="02020603050405020304" pitchFamily="18" charset="0"/>
                <a:ea typeface="宋体" panose="02010600030101010101" pitchFamily="2" charset="-122"/>
              </a:endParaRPr>
            </a:p>
          </p:txBody>
        </p:sp>
        <p:sp>
          <p:nvSpPr>
            <p:cNvPr id="158728" name="Line 9"/>
            <p:cNvSpPr>
              <a:spLocks noChangeAspect="1"/>
            </p:cNvSpPr>
            <p:nvPr/>
          </p:nvSpPr>
          <p:spPr>
            <a:xfrm>
              <a:off x="0" y="379"/>
              <a:ext cx="5313" cy="0"/>
            </a:xfrm>
            <a:prstGeom prst="line">
              <a:avLst/>
            </a:prstGeom>
            <a:ln w="9525" cap="flat" cmpd="sng">
              <a:solidFill>
                <a:srgbClr val="000000"/>
              </a:solidFill>
              <a:prstDash val="solid"/>
              <a:round/>
              <a:headEnd type="none" w="med" len="med"/>
              <a:tailEnd type="none" w="med" len="med"/>
            </a:ln>
          </p:spPr>
        </p:sp>
        <p:sp>
          <p:nvSpPr>
            <p:cNvPr id="158729" name="Line 10"/>
            <p:cNvSpPr>
              <a:spLocks noChangeAspect="1"/>
            </p:cNvSpPr>
            <p:nvPr/>
          </p:nvSpPr>
          <p:spPr>
            <a:xfrm>
              <a:off x="0" y="753"/>
              <a:ext cx="5313" cy="0"/>
            </a:xfrm>
            <a:prstGeom prst="line">
              <a:avLst/>
            </a:prstGeom>
            <a:ln w="9525" cap="flat" cmpd="sng">
              <a:solidFill>
                <a:srgbClr val="000000"/>
              </a:solidFill>
              <a:prstDash val="solid"/>
              <a:round/>
              <a:headEnd type="none" w="med" len="med"/>
              <a:tailEnd type="none" w="med" len="med"/>
            </a:ln>
          </p:spPr>
        </p:sp>
        <p:sp>
          <p:nvSpPr>
            <p:cNvPr id="158730" name="Line 11"/>
            <p:cNvSpPr>
              <a:spLocks noChangeAspect="1"/>
            </p:cNvSpPr>
            <p:nvPr/>
          </p:nvSpPr>
          <p:spPr>
            <a:xfrm>
              <a:off x="564" y="4"/>
              <a:ext cx="0" cy="1124"/>
            </a:xfrm>
            <a:prstGeom prst="line">
              <a:avLst/>
            </a:prstGeom>
            <a:ln w="9525" cap="flat" cmpd="sng">
              <a:solidFill>
                <a:srgbClr val="000000"/>
              </a:solidFill>
              <a:prstDash val="solid"/>
              <a:round/>
              <a:headEnd type="none" w="med" len="med"/>
              <a:tailEnd type="none" w="med" len="med"/>
            </a:ln>
          </p:spPr>
        </p:sp>
        <p:sp>
          <p:nvSpPr>
            <p:cNvPr id="158731" name="Line 12"/>
            <p:cNvSpPr>
              <a:spLocks noChangeAspect="1"/>
            </p:cNvSpPr>
            <p:nvPr/>
          </p:nvSpPr>
          <p:spPr>
            <a:xfrm>
              <a:off x="1392" y="0"/>
              <a:ext cx="0" cy="1124"/>
            </a:xfrm>
            <a:prstGeom prst="line">
              <a:avLst/>
            </a:prstGeom>
            <a:ln w="9525" cap="flat" cmpd="sng">
              <a:solidFill>
                <a:srgbClr val="000000"/>
              </a:solidFill>
              <a:prstDash val="solid"/>
              <a:round/>
              <a:headEnd type="none" w="med" len="med"/>
              <a:tailEnd type="none" w="med" len="med"/>
            </a:ln>
          </p:spPr>
        </p:sp>
        <p:sp>
          <p:nvSpPr>
            <p:cNvPr id="158732" name="Line 13"/>
            <p:cNvSpPr>
              <a:spLocks noChangeAspect="1"/>
            </p:cNvSpPr>
            <p:nvPr/>
          </p:nvSpPr>
          <p:spPr>
            <a:xfrm>
              <a:off x="1920" y="0"/>
              <a:ext cx="0" cy="1124"/>
            </a:xfrm>
            <a:prstGeom prst="line">
              <a:avLst/>
            </a:prstGeom>
            <a:ln w="9525" cap="flat" cmpd="sng">
              <a:solidFill>
                <a:srgbClr val="000000"/>
              </a:solidFill>
              <a:prstDash val="solid"/>
              <a:round/>
              <a:headEnd type="none" w="med" len="med"/>
              <a:tailEnd type="none" w="med" len="med"/>
            </a:ln>
          </p:spPr>
        </p:sp>
        <p:sp>
          <p:nvSpPr>
            <p:cNvPr id="158733" name="Line 14"/>
            <p:cNvSpPr>
              <a:spLocks noChangeAspect="1"/>
            </p:cNvSpPr>
            <p:nvPr/>
          </p:nvSpPr>
          <p:spPr>
            <a:xfrm>
              <a:off x="2736" y="0"/>
              <a:ext cx="0" cy="1124"/>
            </a:xfrm>
            <a:prstGeom prst="line">
              <a:avLst/>
            </a:prstGeom>
            <a:ln w="9525" cap="flat" cmpd="sng">
              <a:solidFill>
                <a:srgbClr val="000000"/>
              </a:solidFill>
              <a:prstDash val="solid"/>
              <a:round/>
              <a:headEnd type="none" w="med" len="med"/>
              <a:tailEnd type="none" w="med" len="med"/>
            </a:ln>
          </p:spPr>
        </p:sp>
        <p:sp>
          <p:nvSpPr>
            <p:cNvPr id="158734" name="Line 15"/>
            <p:cNvSpPr>
              <a:spLocks noChangeAspect="1"/>
            </p:cNvSpPr>
            <p:nvPr/>
          </p:nvSpPr>
          <p:spPr>
            <a:xfrm>
              <a:off x="3264" y="0"/>
              <a:ext cx="0" cy="1124"/>
            </a:xfrm>
            <a:prstGeom prst="line">
              <a:avLst/>
            </a:prstGeom>
            <a:ln w="9525" cap="flat" cmpd="sng">
              <a:solidFill>
                <a:srgbClr val="000000"/>
              </a:solidFill>
              <a:prstDash val="solid"/>
              <a:round/>
              <a:headEnd type="none" w="med" len="med"/>
              <a:tailEnd type="none" w="med" len="med"/>
            </a:ln>
          </p:spPr>
        </p:sp>
        <p:sp>
          <p:nvSpPr>
            <p:cNvPr id="158735" name="Line 16"/>
            <p:cNvSpPr>
              <a:spLocks noChangeAspect="1"/>
            </p:cNvSpPr>
            <p:nvPr/>
          </p:nvSpPr>
          <p:spPr>
            <a:xfrm>
              <a:off x="3984" y="0"/>
              <a:ext cx="0" cy="1124"/>
            </a:xfrm>
            <a:prstGeom prst="line">
              <a:avLst/>
            </a:prstGeom>
            <a:ln w="9525" cap="flat" cmpd="sng">
              <a:solidFill>
                <a:srgbClr val="000000"/>
              </a:solidFill>
              <a:prstDash val="solid"/>
              <a:round/>
              <a:headEnd type="none" w="med" len="med"/>
              <a:tailEnd type="none" w="med" len="med"/>
            </a:ln>
          </p:spPr>
        </p:sp>
        <p:sp>
          <p:nvSpPr>
            <p:cNvPr id="158736" name="Line 17"/>
            <p:cNvSpPr>
              <a:spLocks noChangeAspect="1"/>
            </p:cNvSpPr>
            <p:nvPr/>
          </p:nvSpPr>
          <p:spPr>
            <a:xfrm>
              <a:off x="4512" y="0"/>
              <a:ext cx="0" cy="1124"/>
            </a:xfrm>
            <a:prstGeom prst="line">
              <a:avLst/>
            </a:prstGeom>
            <a:ln w="9525" cap="flat" cmpd="sng">
              <a:solidFill>
                <a:srgbClr val="000000"/>
              </a:solidFill>
              <a:prstDash val="solid"/>
              <a:round/>
              <a:headEnd type="none" w="med" len="med"/>
              <a:tailEnd type="none" w="med" len="med"/>
            </a:ln>
          </p:spPr>
        </p:sp>
      </p:grpSp>
      <p:sp>
        <p:nvSpPr>
          <p:cNvPr id="173074" name="Text Box 18"/>
          <p:cNvSpPr txBox="1"/>
          <p:nvPr/>
        </p:nvSpPr>
        <p:spPr>
          <a:xfrm>
            <a:off x="1631950" y="2530475"/>
            <a:ext cx="1211263" cy="365125"/>
          </a:xfrm>
          <a:prstGeom prst="rect">
            <a:avLst/>
          </a:prstGeom>
          <a:noFill/>
          <a:ln w="9525">
            <a:noFill/>
          </a:ln>
        </p:spPr>
        <p:txBody>
          <a:bodyPr wrap="none" lIns="0" tIns="0" rIns="0" bIns="0" anchor="t">
            <a:spAutoFit/>
          </a:bodyPr>
          <a:p>
            <a:r>
              <a:rPr lang="zh-CN" altLang="en-US" sz="2400" b="1" i="0" dirty="0">
                <a:latin typeface="Symbol" panose="05050102010706020507" pitchFamily="18" charset="2"/>
                <a:ea typeface="宋体" panose="02010600030101010101" pitchFamily="2" charset="-122"/>
              </a:rPr>
              <a:t>(-</a:t>
            </a:r>
            <a:r>
              <a:rPr lang="zh-CN" altLang="en-US" sz="2400" b="1" i="0" dirty="0">
                <a:latin typeface="Symbol" panose="05050102010706020507" pitchFamily="18" charset="2"/>
                <a:ea typeface="宋体" panose="02010600030101010101" pitchFamily="2" charset="-122"/>
                <a:sym typeface="Symbol" panose="05050102010706020507" pitchFamily="18" charset="2"/>
              </a:rPr>
              <a:t>，-1)</a:t>
            </a:r>
            <a:endParaRPr lang="zh-CN" altLang="en-US" sz="2400" b="1" i="0" dirty="0">
              <a:latin typeface="Symbol" panose="05050102010706020507" pitchFamily="18" charset="2"/>
              <a:ea typeface="宋体" panose="02010600030101010101" pitchFamily="2" charset="-122"/>
            </a:endParaRPr>
          </a:p>
        </p:txBody>
      </p:sp>
      <p:sp>
        <p:nvSpPr>
          <p:cNvPr id="173075" name="Text Box 19"/>
          <p:cNvSpPr txBox="1"/>
          <p:nvPr/>
        </p:nvSpPr>
        <p:spPr>
          <a:xfrm>
            <a:off x="3209925" y="2524125"/>
            <a:ext cx="319088" cy="365125"/>
          </a:xfrm>
          <a:prstGeom prst="rect">
            <a:avLst/>
          </a:prstGeom>
          <a:noFill/>
          <a:ln w="9525">
            <a:noFill/>
          </a:ln>
        </p:spPr>
        <p:txBody>
          <a:bodyPr wrap="none" lIns="0" tIns="0" rIns="0" bIns="0" anchor="t">
            <a:spAutoFit/>
          </a:bodyPr>
          <a:p>
            <a:r>
              <a:rPr lang="zh-CN" altLang="en-US" sz="2400" b="1" i="0" dirty="0">
                <a:latin typeface="Symbol" panose="05050102010706020507" pitchFamily="18" charset="2"/>
                <a:ea typeface="宋体" panose="02010600030101010101" pitchFamily="2" charset="-122"/>
              </a:rPr>
              <a:t>-1</a:t>
            </a:r>
            <a:endParaRPr lang="zh-CN" altLang="en-US" sz="2400" b="1" i="0" dirty="0">
              <a:latin typeface="Symbol" panose="05050102010706020507" pitchFamily="18" charset="2"/>
              <a:ea typeface="宋体" panose="02010600030101010101" pitchFamily="2" charset="-122"/>
            </a:endParaRPr>
          </a:p>
        </p:txBody>
      </p:sp>
      <p:sp>
        <p:nvSpPr>
          <p:cNvPr id="173076" name="Text Box 20"/>
          <p:cNvSpPr txBox="1"/>
          <p:nvPr/>
        </p:nvSpPr>
        <p:spPr>
          <a:xfrm>
            <a:off x="3921125" y="2524125"/>
            <a:ext cx="979488" cy="365125"/>
          </a:xfrm>
          <a:prstGeom prst="rect">
            <a:avLst/>
          </a:prstGeom>
          <a:noFill/>
          <a:ln w="9525">
            <a:noFill/>
          </a:ln>
        </p:spPr>
        <p:txBody>
          <a:bodyPr wrap="none" lIns="0" tIns="0" rIns="0" bIns="0" anchor="t">
            <a:spAutoFit/>
          </a:bodyPr>
          <a:p>
            <a:r>
              <a:rPr lang="zh-CN" altLang="en-US" sz="2400" b="1" i="0" dirty="0">
                <a:latin typeface="Symbol" panose="05050102010706020507" pitchFamily="18" charset="2"/>
                <a:ea typeface="宋体" panose="02010600030101010101" pitchFamily="2" charset="-122"/>
              </a:rPr>
              <a:t>(-1，0)</a:t>
            </a:r>
            <a:endParaRPr lang="zh-CN" altLang="en-US" sz="2400" b="1" i="0" dirty="0">
              <a:latin typeface="Symbol" panose="05050102010706020507" pitchFamily="18" charset="2"/>
              <a:ea typeface="宋体" panose="02010600030101010101" pitchFamily="2" charset="-122"/>
            </a:endParaRPr>
          </a:p>
        </p:txBody>
      </p:sp>
      <p:sp>
        <p:nvSpPr>
          <p:cNvPr id="173077" name="Text Box 21"/>
          <p:cNvSpPr txBox="1"/>
          <p:nvPr/>
        </p:nvSpPr>
        <p:spPr>
          <a:xfrm>
            <a:off x="5408613" y="2524125"/>
            <a:ext cx="152400" cy="365125"/>
          </a:xfrm>
          <a:prstGeom prst="rect">
            <a:avLst/>
          </a:prstGeom>
          <a:noFill/>
          <a:ln w="9525">
            <a:noFill/>
          </a:ln>
        </p:spPr>
        <p:txBody>
          <a:bodyPr wrap="none" lIns="0" tIns="0" rIns="0" bIns="0" anchor="t">
            <a:spAutoFit/>
          </a:bodyPr>
          <a:p>
            <a:r>
              <a:rPr lang="zh-CN" altLang="en-US" sz="2400" b="1" i="0" dirty="0">
                <a:latin typeface="Symbol" panose="05050102010706020507" pitchFamily="18" charset="2"/>
                <a:ea typeface="宋体" panose="02010600030101010101" pitchFamily="2" charset="-122"/>
              </a:rPr>
              <a:t>0</a:t>
            </a:r>
            <a:endParaRPr lang="zh-CN" altLang="en-US" sz="2400" b="1" i="0" dirty="0">
              <a:latin typeface="Symbol" panose="05050102010706020507" pitchFamily="18" charset="2"/>
              <a:ea typeface="宋体" panose="02010600030101010101" pitchFamily="2" charset="-122"/>
            </a:endParaRPr>
          </a:p>
        </p:txBody>
      </p:sp>
      <p:sp>
        <p:nvSpPr>
          <p:cNvPr id="173078" name="Text Box 22"/>
          <p:cNvSpPr txBox="1"/>
          <p:nvPr/>
        </p:nvSpPr>
        <p:spPr>
          <a:xfrm>
            <a:off x="6043613" y="2525713"/>
            <a:ext cx="812800" cy="365125"/>
          </a:xfrm>
          <a:prstGeom prst="rect">
            <a:avLst/>
          </a:prstGeom>
          <a:noFill/>
          <a:ln w="9525">
            <a:noFill/>
          </a:ln>
        </p:spPr>
        <p:txBody>
          <a:bodyPr wrap="none" lIns="0" tIns="0" rIns="0" bIns="0" anchor="t">
            <a:spAutoFit/>
          </a:bodyPr>
          <a:p>
            <a:r>
              <a:rPr lang="zh-CN" altLang="en-US" sz="2400" b="1" i="0" dirty="0">
                <a:latin typeface="Symbol" panose="05050102010706020507" pitchFamily="18" charset="2"/>
                <a:ea typeface="宋体" panose="02010600030101010101" pitchFamily="2" charset="-122"/>
              </a:rPr>
              <a:t>(0，1)</a:t>
            </a:r>
            <a:endParaRPr lang="zh-CN" altLang="en-US" sz="2400" b="1" i="0" dirty="0">
              <a:latin typeface="Symbol" panose="05050102010706020507" pitchFamily="18" charset="2"/>
              <a:ea typeface="宋体" panose="02010600030101010101" pitchFamily="2" charset="-122"/>
            </a:endParaRPr>
          </a:p>
        </p:txBody>
      </p:sp>
      <p:sp>
        <p:nvSpPr>
          <p:cNvPr id="173079" name="Text Box 23"/>
          <p:cNvSpPr txBox="1"/>
          <p:nvPr/>
        </p:nvSpPr>
        <p:spPr>
          <a:xfrm>
            <a:off x="7415213" y="2524125"/>
            <a:ext cx="152400" cy="365125"/>
          </a:xfrm>
          <a:prstGeom prst="rect">
            <a:avLst/>
          </a:prstGeom>
          <a:noFill/>
          <a:ln w="9525">
            <a:noFill/>
          </a:ln>
        </p:spPr>
        <p:txBody>
          <a:bodyPr wrap="none" lIns="0" tIns="0" rIns="0" bIns="0" anchor="t">
            <a:spAutoFit/>
          </a:bodyPr>
          <a:p>
            <a:r>
              <a:rPr lang="zh-CN" altLang="en-US" sz="2400" b="1" i="0" dirty="0">
                <a:latin typeface="Symbol" panose="05050102010706020507" pitchFamily="18" charset="2"/>
                <a:ea typeface="宋体" panose="02010600030101010101" pitchFamily="2" charset="-122"/>
              </a:rPr>
              <a:t>1</a:t>
            </a:r>
            <a:endParaRPr lang="zh-CN" altLang="en-US" sz="2400" b="1" i="0" dirty="0">
              <a:latin typeface="Symbol" panose="05050102010706020507" pitchFamily="18" charset="2"/>
              <a:ea typeface="宋体" panose="02010600030101010101" pitchFamily="2" charset="-122"/>
            </a:endParaRPr>
          </a:p>
        </p:txBody>
      </p:sp>
      <p:sp>
        <p:nvSpPr>
          <p:cNvPr id="173080" name="Text Box 24"/>
          <p:cNvSpPr txBox="1"/>
          <p:nvPr/>
        </p:nvSpPr>
        <p:spPr>
          <a:xfrm>
            <a:off x="7948613" y="2530475"/>
            <a:ext cx="1120775" cy="365125"/>
          </a:xfrm>
          <a:prstGeom prst="rect">
            <a:avLst/>
          </a:prstGeom>
          <a:noFill/>
          <a:ln w="9525">
            <a:noFill/>
          </a:ln>
        </p:spPr>
        <p:txBody>
          <a:bodyPr wrap="none" lIns="0" tIns="0" rIns="0" bIns="0" anchor="t">
            <a:spAutoFit/>
          </a:bodyPr>
          <a:p>
            <a:r>
              <a:rPr lang="zh-CN" altLang="en-US" sz="2400" b="1" i="0" dirty="0">
                <a:latin typeface="Symbol" panose="05050102010706020507" pitchFamily="18" charset="2"/>
                <a:ea typeface="宋体" panose="02010600030101010101" pitchFamily="2" charset="-122"/>
              </a:rPr>
              <a:t>(1，+ </a:t>
            </a:r>
            <a:r>
              <a:rPr lang="zh-CN" altLang="en-US" sz="2400" b="1" i="0" dirty="0">
                <a:latin typeface="Symbol" panose="05050102010706020507" pitchFamily="18" charset="2"/>
                <a:ea typeface="宋体" panose="02010600030101010101" pitchFamily="2" charset="-122"/>
                <a:sym typeface="Symbol" panose="05050102010706020507" pitchFamily="18" charset="2"/>
              </a:rPr>
              <a:t>)</a:t>
            </a:r>
            <a:endParaRPr lang="zh-CN" altLang="en-US" sz="2400" b="1" i="0" dirty="0">
              <a:latin typeface="Symbol" panose="05050102010706020507" pitchFamily="18" charset="2"/>
              <a:ea typeface="宋体" panose="02010600030101010101" pitchFamily="2" charset="-122"/>
              <a:sym typeface="Symbol" panose="05050102010706020507" pitchFamily="18" charset="2"/>
            </a:endParaRPr>
          </a:p>
        </p:txBody>
      </p:sp>
      <p:sp>
        <p:nvSpPr>
          <p:cNvPr id="173081" name="Text Box 25"/>
          <p:cNvSpPr txBox="1"/>
          <p:nvPr/>
        </p:nvSpPr>
        <p:spPr>
          <a:xfrm>
            <a:off x="2233613" y="3154363"/>
            <a:ext cx="166687" cy="365125"/>
          </a:xfrm>
          <a:prstGeom prst="rect">
            <a:avLst/>
          </a:prstGeom>
          <a:noFill/>
          <a:ln w="9525">
            <a:noFill/>
          </a:ln>
        </p:spPr>
        <p:txBody>
          <a:bodyPr wrap="none" lIns="0" tIns="0" rIns="0" bIns="0" anchor="t">
            <a:spAutoFit/>
          </a:bodyPr>
          <a:p>
            <a:r>
              <a:rPr lang="zh-CN" altLang="en-US" sz="2400" b="1" i="0" dirty="0">
                <a:latin typeface="Symbol" panose="05050102010706020507" pitchFamily="18" charset="2"/>
                <a:ea typeface="宋体" panose="02010600030101010101" pitchFamily="2" charset="-122"/>
              </a:rPr>
              <a:t>-</a:t>
            </a:r>
            <a:endParaRPr lang="zh-CN" altLang="en-US" sz="2400" b="1" i="0" dirty="0">
              <a:latin typeface="Symbol" panose="05050102010706020507" pitchFamily="18" charset="2"/>
              <a:ea typeface="宋体" panose="02010600030101010101" pitchFamily="2" charset="-122"/>
            </a:endParaRPr>
          </a:p>
        </p:txBody>
      </p:sp>
      <p:sp>
        <p:nvSpPr>
          <p:cNvPr id="173082" name="Text Box 26"/>
          <p:cNvSpPr txBox="1"/>
          <p:nvPr/>
        </p:nvSpPr>
        <p:spPr>
          <a:xfrm>
            <a:off x="3275013" y="3154363"/>
            <a:ext cx="152400" cy="365125"/>
          </a:xfrm>
          <a:prstGeom prst="rect">
            <a:avLst/>
          </a:prstGeom>
          <a:noFill/>
          <a:ln w="9525">
            <a:noFill/>
          </a:ln>
        </p:spPr>
        <p:txBody>
          <a:bodyPr wrap="none" lIns="0" tIns="0" rIns="0" bIns="0" anchor="t">
            <a:spAutoFit/>
          </a:bodyPr>
          <a:p>
            <a:r>
              <a:rPr lang="zh-CN" altLang="en-US" sz="2400" b="1" i="0" dirty="0">
                <a:latin typeface="Times New Roman" panose="02020603050405020304" pitchFamily="18" charset="0"/>
                <a:ea typeface="宋体" panose="02010600030101010101" pitchFamily="2" charset="-122"/>
              </a:rPr>
              <a:t>0</a:t>
            </a:r>
            <a:endParaRPr lang="zh-CN" altLang="en-US" sz="2400" b="1" i="0" dirty="0">
              <a:latin typeface="Times New Roman" panose="02020603050405020304" pitchFamily="18" charset="0"/>
              <a:ea typeface="宋体" panose="02010600030101010101" pitchFamily="2" charset="-122"/>
            </a:endParaRPr>
          </a:p>
        </p:txBody>
      </p:sp>
      <p:sp>
        <p:nvSpPr>
          <p:cNvPr id="173083" name="Text Box 27"/>
          <p:cNvSpPr txBox="1"/>
          <p:nvPr/>
        </p:nvSpPr>
        <p:spPr>
          <a:xfrm>
            <a:off x="4291013" y="3154363"/>
            <a:ext cx="166687" cy="365125"/>
          </a:xfrm>
          <a:prstGeom prst="rect">
            <a:avLst/>
          </a:prstGeom>
          <a:noFill/>
          <a:ln w="9525">
            <a:noFill/>
          </a:ln>
        </p:spPr>
        <p:txBody>
          <a:bodyPr wrap="none" lIns="0" tIns="0" rIns="0" bIns="0" anchor="t">
            <a:spAutoFit/>
          </a:bodyPr>
          <a:p>
            <a:r>
              <a:rPr lang="zh-CN" altLang="en-US" sz="2400" b="1" i="0" dirty="0">
                <a:latin typeface="Symbol" panose="05050102010706020507" pitchFamily="18" charset="2"/>
                <a:ea typeface="宋体" panose="02010600030101010101" pitchFamily="2" charset="-122"/>
              </a:rPr>
              <a:t>-</a:t>
            </a:r>
            <a:endParaRPr lang="zh-CN" altLang="en-US" sz="2400" b="1" i="0" dirty="0">
              <a:latin typeface="Symbol" panose="05050102010706020507" pitchFamily="18" charset="2"/>
              <a:ea typeface="宋体" panose="02010600030101010101" pitchFamily="2" charset="-122"/>
            </a:endParaRPr>
          </a:p>
        </p:txBody>
      </p:sp>
      <p:sp>
        <p:nvSpPr>
          <p:cNvPr id="173084" name="Text Box 28"/>
          <p:cNvSpPr txBox="1"/>
          <p:nvPr/>
        </p:nvSpPr>
        <p:spPr>
          <a:xfrm>
            <a:off x="5408613" y="3154363"/>
            <a:ext cx="152400" cy="365125"/>
          </a:xfrm>
          <a:prstGeom prst="rect">
            <a:avLst/>
          </a:prstGeom>
          <a:noFill/>
          <a:ln w="9525">
            <a:noFill/>
          </a:ln>
        </p:spPr>
        <p:txBody>
          <a:bodyPr wrap="none" lIns="0" tIns="0" rIns="0" bIns="0" anchor="t">
            <a:spAutoFit/>
          </a:bodyPr>
          <a:p>
            <a:r>
              <a:rPr lang="zh-CN" altLang="en-US" sz="2400" b="1" i="0" dirty="0">
                <a:latin typeface="Times New Roman" panose="02020603050405020304" pitchFamily="18" charset="0"/>
                <a:ea typeface="宋体" panose="02010600030101010101" pitchFamily="2" charset="-122"/>
              </a:rPr>
              <a:t>0</a:t>
            </a:r>
            <a:endParaRPr lang="zh-CN" altLang="en-US" sz="2400" b="1" i="0" dirty="0">
              <a:latin typeface="Times New Roman" panose="02020603050405020304" pitchFamily="18" charset="0"/>
              <a:ea typeface="宋体" panose="02010600030101010101" pitchFamily="2" charset="-122"/>
            </a:endParaRPr>
          </a:p>
        </p:txBody>
      </p:sp>
      <p:sp>
        <p:nvSpPr>
          <p:cNvPr id="173085" name="Text Box 29"/>
          <p:cNvSpPr txBox="1"/>
          <p:nvPr/>
        </p:nvSpPr>
        <p:spPr>
          <a:xfrm>
            <a:off x="6424613" y="3154363"/>
            <a:ext cx="171450" cy="365125"/>
          </a:xfrm>
          <a:prstGeom prst="rect">
            <a:avLst/>
          </a:prstGeom>
          <a:noFill/>
          <a:ln w="9525">
            <a:noFill/>
          </a:ln>
        </p:spPr>
        <p:txBody>
          <a:bodyPr wrap="none" lIns="0" tIns="0" rIns="0" bIns="0" anchor="t">
            <a:spAutoFit/>
          </a:bodyPr>
          <a:p>
            <a:r>
              <a:rPr lang="zh-CN" altLang="en-US" sz="2400" b="1" i="0" dirty="0">
                <a:latin typeface="Times New Roman" panose="02020603050405020304" pitchFamily="18" charset="0"/>
                <a:ea typeface="宋体" panose="02010600030101010101" pitchFamily="2" charset="-122"/>
              </a:rPr>
              <a:t>+</a:t>
            </a:r>
            <a:endParaRPr lang="zh-CN" altLang="en-US" sz="2400" b="1" i="0" dirty="0">
              <a:latin typeface="Times New Roman" panose="02020603050405020304" pitchFamily="18" charset="0"/>
              <a:ea typeface="宋体" panose="02010600030101010101" pitchFamily="2" charset="-122"/>
            </a:endParaRPr>
          </a:p>
        </p:txBody>
      </p:sp>
      <p:sp>
        <p:nvSpPr>
          <p:cNvPr id="173086" name="Text Box 30"/>
          <p:cNvSpPr txBox="1"/>
          <p:nvPr/>
        </p:nvSpPr>
        <p:spPr>
          <a:xfrm>
            <a:off x="8405813" y="3154363"/>
            <a:ext cx="171450" cy="365125"/>
          </a:xfrm>
          <a:prstGeom prst="rect">
            <a:avLst/>
          </a:prstGeom>
          <a:noFill/>
          <a:ln w="9525">
            <a:noFill/>
          </a:ln>
        </p:spPr>
        <p:txBody>
          <a:bodyPr wrap="none" lIns="0" tIns="0" rIns="0" bIns="0" anchor="t">
            <a:spAutoFit/>
          </a:bodyPr>
          <a:p>
            <a:r>
              <a:rPr lang="zh-CN" altLang="en-US" sz="2400" b="1" i="0" dirty="0">
                <a:latin typeface="Times New Roman" panose="02020603050405020304" pitchFamily="18" charset="0"/>
                <a:ea typeface="宋体" panose="02010600030101010101" pitchFamily="2" charset="-122"/>
              </a:rPr>
              <a:t>+</a:t>
            </a:r>
            <a:endParaRPr lang="zh-CN" altLang="en-US" sz="2400" b="1" i="0" dirty="0">
              <a:latin typeface="Times New Roman" panose="02020603050405020304" pitchFamily="18" charset="0"/>
              <a:ea typeface="宋体" panose="02010600030101010101" pitchFamily="2" charset="-122"/>
            </a:endParaRPr>
          </a:p>
        </p:txBody>
      </p:sp>
      <p:sp>
        <p:nvSpPr>
          <p:cNvPr id="173087" name="Text Box 31"/>
          <p:cNvSpPr txBox="1"/>
          <p:nvPr/>
        </p:nvSpPr>
        <p:spPr>
          <a:xfrm>
            <a:off x="7389813" y="3154363"/>
            <a:ext cx="152400" cy="365125"/>
          </a:xfrm>
          <a:prstGeom prst="rect">
            <a:avLst/>
          </a:prstGeom>
          <a:noFill/>
          <a:ln w="9525">
            <a:noFill/>
          </a:ln>
        </p:spPr>
        <p:txBody>
          <a:bodyPr wrap="none" lIns="0" tIns="0" rIns="0" bIns="0" anchor="t">
            <a:spAutoFit/>
          </a:bodyPr>
          <a:p>
            <a:r>
              <a:rPr lang="zh-CN" altLang="en-US" sz="2400" b="1" i="0" dirty="0">
                <a:latin typeface="Times New Roman" panose="02020603050405020304" pitchFamily="18" charset="0"/>
                <a:ea typeface="宋体" panose="02010600030101010101" pitchFamily="2" charset="-122"/>
              </a:rPr>
              <a:t>0</a:t>
            </a:r>
            <a:endParaRPr lang="zh-CN" altLang="en-US" sz="2400" b="1" i="0" dirty="0">
              <a:latin typeface="Times New Roman" panose="02020603050405020304" pitchFamily="18" charset="0"/>
              <a:ea typeface="宋体" panose="02010600030101010101" pitchFamily="2" charset="-122"/>
            </a:endParaRPr>
          </a:p>
        </p:txBody>
      </p:sp>
      <p:sp>
        <p:nvSpPr>
          <p:cNvPr id="173088" name="Text Box 32"/>
          <p:cNvSpPr txBox="1"/>
          <p:nvPr/>
        </p:nvSpPr>
        <p:spPr>
          <a:xfrm>
            <a:off x="5408613" y="3606800"/>
            <a:ext cx="152400" cy="365125"/>
          </a:xfrm>
          <a:prstGeom prst="rect">
            <a:avLst/>
          </a:prstGeom>
          <a:noFill/>
          <a:ln w="9525">
            <a:noFill/>
          </a:ln>
        </p:spPr>
        <p:txBody>
          <a:bodyPr wrap="none" lIns="0" tIns="0" rIns="0" bIns="0" anchor="t">
            <a:spAutoFit/>
          </a:bodyPr>
          <a:p>
            <a:r>
              <a:rPr lang="zh-CN" altLang="en-US" sz="2400" b="1" i="0" dirty="0">
                <a:latin typeface="Times New Roman" panose="02020603050405020304" pitchFamily="18" charset="0"/>
                <a:ea typeface="宋体" panose="02010600030101010101" pitchFamily="2" charset="-122"/>
              </a:rPr>
              <a:t>0</a:t>
            </a:r>
            <a:endParaRPr lang="zh-CN" altLang="en-US" sz="2400" b="1" i="0" dirty="0">
              <a:latin typeface="Times New Roman" panose="02020603050405020304" pitchFamily="18" charset="0"/>
              <a:ea typeface="宋体" panose="02010600030101010101" pitchFamily="2" charset="-122"/>
            </a:endParaRPr>
          </a:p>
        </p:txBody>
      </p:sp>
      <p:sp>
        <p:nvSpPr>
          <p:cNvPr id="173089" name="Text Box 33"/>
          <p:cNvSpPr txBox="1"/>
          <p:nvPr/>
        </p:nvSpPr>
        <p:spPr>
          <a:xfrm>
            <a:off x="2995613" y="3835400"/>
            <a:ext cx="766762" cy="304800"/>
          </a:xfrm>
          <a:prstGeom prst="rect">
            <a:avLst/>
          </a:prstGeom>
          <a:noFill/>
          <a:ln w="9525">
            <a:noFill/>
          </a:ln>
        </p:spPr>
        <p:txBody>
          <a:bodyPr wrap="none" lIns="0" tIns="0" rIns="0" bIns="0" anchor="t">
            <a:spAutoFit/>
          </a:bodyPr>
          <a:p>
            <a:r>
              <a:rPr lang="zh-CN" altLang="en-US" sz="2000" b="1" i="0" dirty="0">
                <a:latin typeface="Times New Roman" panose="02020603050405020304" pitchFamily="18" charset="0"/>
                <a:ea typeface="宋体" panose="02010600030101010101" pitchFamily="2" charset="-122"/>
              </a:rPr>
              <a:t>无极值</a:t>
            </a:r>
            <a:endParaRPr lang="zh-CN" altLang="en-US" sz="2000" b="1" i="0" dirty="0">
              <a:latin typeface="Times New Roman" panose="02020603050405020304" pitchFamily="18" charset="0"/>
              <a:ea typeface="宋体" panose="02010600030101010101" pitchFamily="2" charset="-122"/>
            </a:endParaRPr>
          </a:p>
        </p:txBody>
      </p:sp>
      <p:sp>
        <p:nvSpPr>
          <p:cNvPr id="173090" name="Text Box 34"/>
          <p:cNvSpPr txBox="1"/>
          <p:nvPr/>
        </p:nvSpPr>
        <p:spPr>
          <a:xfrm>
            <a:off x="7110413" y="3835400"/>
            <a:ext cx="766762" cy="304800"/>
          </a:xfrm>
          <a:prstGeom prst="rect">
            <a:avLst/>
          </a:prstGeom>
          <a:noFill/>
          <a:ln w="9525">
            <a:noFill/>
          </a:ln>
        </p:spPr>
        <p:txBody>
          <a:bodyPr wrap="none" lIns="0" tIns="0" rIns="0" bIns="0" anchor="t">
            <a:spAutoFit/>
          </a:bodyPr>
          <a:p>
            <a:r>
              <a:rPr lang="zh-CN" altLang="en-US" sz="2000" b="1" i="0" dirty="0">
                <a:latin typeface="Times New Roman" panose="02020603050405020304" pitchFamily="18" charset="0"/>
                <a:ea typeface="宋体" panose="02010600030101010101" pitchFamily="2" charset="-122"/>
              </a:rPr>
              <a:t>无极值</a:t>
            </a:r>
            <a:endParaRPr lang="zh-CN" altLang="en-US" sz="2000" b="1" i="0" dirty="0">
              <a:latin typeface="Times New Roman" panose="02020603050405020304" pitchFamily="18" charset="0"/>
              <a:ea typeface="宋体" panose="02010600030101010101" pitchFamily="2" charset="-122"/>
            </a:endParaRPr>
          </a:p>
        </p:txBody>
      </p:sp>
      <p:sp>
        <p:nvSpPr>
          <p:cNvPr id="173091" name="Text Box 35"/>
          <p:cNvSpPr txBox="1"/>
          <p:nvPr/>
        </p:nvSpPr>
        <p:spPr>
          <a:xfrm>
            <a:off x="5129213" y="3835400"/>
            <a:ext cx="766762" cy="304800"/>
          </a:xfrm>
          <a:prstGeom prst="rect">
            <a:avLst/>
          </a:prstGeom>
          <a:noFill/>
          <a:ln w="9525">
            <a:noFill/>
          </a:ln>
        </p:spPr>
        <p:txBody>
          <a:bodyPr wrap="none" lIns="0" tIns="0" rIns="0" bIns="0" anchor="t">
            <a:spAutoFit/>
          </a:bodyPr>
          <a:p>
            <a:r>
              <a:rPr lang="zh-CN" altLang="en-US" sz="2000" b="1" i="0" dirty="0">
                <a:latin typeface="Times New Roman" panose="02020603050405020304" pitchFamily="18" charset="0"/>
                <a:ea typeface="宋体" panose="02010600030101010101" pitchFamily="2" charset="-122"/>
              </a:rPr>
              <a:t>极小值</a:t>
            </a:r>
            <a:endParaRPr lang="zh-CN" altLang="en-US" sz="2000" b="1" i="0" dirty="0">
              <a:latin typeface="Times New Roman" panose="02020603050405020304" pitchFamily="18" charset="0"/>
              <a:ea typeface="宋体" panose="02010600030101010101" pitchFamily="2" charset="-122"/>
            </a:endParaRPr>
          </a:p>
        </p:txBody>
      </p:sp>
      <p:sp>
        <p:nvSpPr>
          <p:cNvPr id="173092" name="Text Box 36"/>
          <p:cNvSpPr txBox="1"/>
          <p:nvPr/>
        </p:nvSpPr>
        <p:spPr>
          <a:xfrm>
            <a:off x="557213" y="4321175"/>
            <a:ext cx="6450012" cy="474663"/>
          </a:xfrm>
          <a:prstGeom prst="rect">
            <a:avLst/>
          </a:prstGeom>
          <a:noFill/>
          <a:ln w="9525">
            <a:noFill/>
          </a:ln>
        </p:spPr>
        <p:txBody>
          <a:bodyPr wrap="none" lIns="0" tIns="0" rIns="0" bIns="0" anchor="t">
            <a:spAutoFit/>
          </a:bodyPr>
          <a:p>
            <a:pPr>
              <a:lnSpc>
                <a:spcPct val="130000"/>
              </a:lnSpc>
            </a:pPr>
            <a:r>
              <a:rPr lang="zh-CN" altLang="en-US" sz="2400" b="1" dirty="0">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a:t>
            </a:r>
            <a:r>
              <a:rPr lang="zh-CN" altLang="en-US" sz="2400" b="1" i="0" dirty="0">
                <a:latin typeface="Times New Roman" panose="02020603050405020304" pitchFamily="18" charset="0"/>
                <a:ea typeface="宋体" panose="02010600030101010101" pitchFamily="2" charset="-122"/>
              </a:rPr>
              <a:t>在</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0</a:t>
            </a:r>
            <a:r>
              <a:rPr lang="zh-CN" altLang="en-US" sz="2400" b="1" i="0" dirty="0">
                <a:latin typeface="Times New Roman" panose="02020603050405020304" pitchFamily="18" charset="0"/>
                <a:ea typeface="宋体" panose="02010600030101010101" pitchFamily="2" charset="-122"/>
              </a:rPr>
              <a:t>处取得极小值，极小值为 </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(0)</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0．</a:t>
            </a:r>
            <a:endParaRPr lang="en-US" altLang="zh-CN" sz="2400" b="1" i="0">
              <a:latin typeface="Times New Roman" panose="02020603050405020304" pitchFamily="18" charset="0"/>
              <a:ea typeface="宋体" panose="02010600030101010101" pitchFamily="2" charset="-122"/>
            </a:endParaRPr>
          </a:p>
        </p:txBody>
      </p:sp>
      <p:sp>
        <p:nvSpPr>
          <p:cNvPr id="173093" name="Line 37"/>
          <p:cNvSpPr/>
          <p:nvPr/>
        </p:nvSpPr>
        <p:spPr>
          <a:xfrm>
            <a:off x="2062163" y="3778250"/>
            <a:ext cx="247650" cy="247650"/>
          </a:xfrm>
          <a:prstGeom prst="line">
            <a:avLst/>
          </a:prstGeom>
          <a:ln w="19050" cap="flat" cmpd="sng">
            <a:solidFill>
              <a:schemeClr val="tx1"/>
            </a:solidFill>
            <a:prstDash val="solid"/>
            <a:round/>
            <a:headEnd type="none" w="med" len="med"/>
            <a:tailEnd type="arrow" w="med" len="med"/>
          </a:ln>
        </p:spPr>
      </p:sp>
      <p:sp>
        <p:nvSpPr>
          <p:cNvPr id="173094" name="Line 38"/>
          <p:cNvSpPr/>
          <p:nvPr/>
        </p:nvSpPr>
        <p:spPr>
          <a:xfrm flipV="1">
            <a:off x="6310313" y="3759200"/>
            <a:ext cx="285750" cy="285750"/>
          </a:xfrm>
          <a:prstGeom prst="line">
            <a:avLst/>
          </a:prstGeom>
          <a:ln w="19050" cap="flat" cmpd="sng">
            <a:solidFill>
              <a:schemeClr val="tx1"/>
            </a:solidFill>
            <a:prstDash val="solid"/>
            <a:round/>
            <a:headEnd type="none" w="med" len="med"/>
            <a:tailEnd type="arrow" w="med" len="med"/>
          </a:ln>
        </p:spPr>
      </p:sp>
      <p:sp>
        <p:nvSpPr>
          <p:cNvPr id="173095" name="Line 39"/>
          <p:cNvSpPr/>
          <p:nvPr/>
        </p:nvSpPr>
        <p:spPr>
          <a:xfrm>
            <a:off x="4271963" y="3797300"/>
            <a:ext cx="247650" cy="247650"/>
          </a:xfrm>
          <a:prstGeom prst="line">
            <a:avLst/>
          </a:prstGeom>
          <a:ln w="19050" cap="flat" cmpd="sng">
            <a:solidFill>
              <a:schemeClr val="tx1"/>
            </a:solidFill>
            <a:prstDash val="solid"/>
            <a:round/>
            <a:headEnd type="none" w="med" len="med"/>
            <a:tailEnd type="arrow" w="med" len="med"/>
          </a:ln>
        </p:spPr>
      </p:sp>
      <p:sp>
        <p:nvSpPr>
          <p:cNvPr id="173096" name="Line 40"/>
          <p:cNvSpPr/>
          <p:nvPr/>
        </p:nvSpPr>
        <p:spPr>
          <a:xfrm flipV="1">
            <a:off x="8405813" y="3740150"/>
            <a:ext cx="285750" cy="285750"/>
          </a:xfrm>
          <a:prstGeom prst="line">
            <a:avLst/>
          </a:prstGeom>
          <a:ln w="19050" cap="flat" cmpd="sng">
            <a:solidFill>
              <a:schemeClr val="tx1"/>
            </a:solidFill>
            <a:prstDash val="solid"/>
            <a:round/>
            <a:headEnd type="none" w="med" len="med"/>
            <a:tailEnd type="arrow" w="med" len="med"/>
          </a:ln>
        </p:spPr>
      </p:sp>
      <p:sp>
        <p:nvSpPr>
          <p:cNvPr id="173097" name="Text Box 41"/>
          <p:cNvSpPr txBox="1"/>
          <p:nvPr/>
        </p:nvSpPr>
        <p:spPr>
          <a:xfrm>
            <a:off x="557213" y="838200"/>
            <a:ext cx="1528762" cy="365125"/>
          </a:xfrm>
          <a:prstGeom prst="rect">
            <a:avLst/>
          </a:prstGeom>
          <a:noFill/>
          <a:ln w="9525">
            <a:noFill/>
          </a:ln>
        </p:spPr>
        <p:txBody>
          <a:bodyPr wrap="none" lIns="0" tIns="0" rIns="0" bIns="0" anchor="t">
            <a:spAutoFit/>
          </a:bodyPr>
          <a:p>
            <a:r>
              <a:rPr lang="zh-CN" altLang="en-US" sz="2400" b="1" i="0" dirty="0">
                <a:latin typeface="Times New Roman" panose="02020603050405020304" pitchFamily="18" charset="0"/>
                <a:ea typeface="宋体" panose="02010600030101010101" pitchFamily="2" charset="-122"/>
              </a:rPr>
              <a:t>        </a:t>
            </a:r>
            <a:r>
              <a:rPr lang="zh-CN" altLang="en-US" sz="2400" b="1" i="0" dirty="0">
                <a:solidFill>
                  <a:srgbClr val="CC0000"/>
                </a:solidFill>
                <a:latin typeface="Times New Roman" panose="02020603050405020304" pitchFamily="18" charset="0"/>
                <a:ea typeface="宋体" panose="02010600030101010101" pitchFamily="2" charset="-122"/>
              </a:rPr>
              <a:t>解法二</a:t>
            </a:r>
            <a:endParaRPr lang="zh-CN" altLang="en-US" sz="2400" b="1" i="0" dirty="0">
              <a:solidFill>
                <a:srgbClr val="CC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3097">
                                            <p:txEl>
                                              <p:charRg st="0" end="12"/>
                                            </p:txEl>
                                          </p:spTgt>
                                        </p:tgtEl>
                                        <p:attrNameLst>
                                          <p:attrName>style.visibility</p:attrName>
                                        </p:attrNameLst>
                                      </p:cBhvr>
                                      <p:to>
                                        <p:strVal val="visible"/>
                                      </p:to>
                                    </p:set>
                                    <p:animEffect transition="in" filter="wipe(left)">
                                      <p:cBhvr>
                                        <p:cTn id="7" dur="500"/>
                                        <p:tgtEl>
                                          <p:spTgt spid="173097">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3060">
                                            <p:txEl>
                                              <p:charRg st="0" end="22"/>
                                            </p:txEl>
                                          </p:spTgt>
                                        </p:tgtEl>
                                        <p:attrNameLst>
                                          <p:attrName>style.visibility</p:attrName>
                                        </p:attrNameLst>
                                      </p:cBhvr>
                                      <p:to>
                                        <p:strVal val="visible"/>
                                      </p:to>
                                    </p:set>
                                    <p:animEffect transition="in" filter="wipe(left)">
                                      <p:cBhvr>
                                        <p:cTn id="12" dur="500"/>
                                        <p:tgtEl>
                                          <p:spTgt spid="173060">
                                            <p:txEl>
                                              <p:charRg st="0" end="2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3061">
                                            <p:txEl>
                                              <p:charRg st="0" end="45"/>
                                            </p:txEl>
                                          </p:spTgt>
                                        </p:tgtEl>
                                        <p:attrNameLst>
                                          <p:attrName>style.visibility</p:attrName>
                                        </p:attrNameLst>
                                      </p:cBhvr>
                                      <p:to>
                                        <p:strVal val="visible"/>
                                      </p:to>
                                    </p:set>
                                    <p:animEffect transition="in" filter="wipe(left)">
                                      <p:cBhvr>
                                        <p:cTn id="17" dur="500"/>
                                        <p:tgtEl>
                                          <p:spTgt spid="173061">
                                            <p:txEl>
                                              <p:charRg st="0" end="4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3062">
                                            <p:txEl>
                                              <p:charRg st="0" end="17"/>
                                            </p:txEl>
                                          </p:spTgt>
                                        </p:tgtEl>
                                        <p:attrNameLst>
                                          <p:attrName>style.visibility</p:attrName>
                                        </p:attrNameLst>
                                      </p:cBhvr>
                                      <p:to>
                                        <p:strVal val="visible"/>
                                      </p:to>
                                    </p:set>
                                    <p:animEffect transition="in" filter="wipe(left)">
                                      <p:cBhvr>
                                        <p:cTn id="22" dur="500"/>
                                        <p:tgtEl>
                                          <p:spTgt spid="173062">
                                            <p:txEl>
                                              <p:charRg st="0" end="1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73074">
                                            <p:txEl>
                                              <p:charRg st="0" end="8"/>
                                            </p:txEl>
                                          </p:spTgt>
                                        </p:tgtEl>
                                        <p:attrNameLst>
                                          <p:attrName>style.visibility</p:attrName>
                                        </p:attrNameLst>
                                      </p:cBhvr>
                                      <p:to>
                                        <p:strVal val="visible"/>
                                      </p:to>
                                    </p:set>
                                    <p:animEffect transition="in" filter="wipe(left)">
                                      <p:cBhvr>
                                        <p:cTn id="36" dur="500"/>
                                        <p:tgtEl>
                                          <p:spTgt spid="173074">
                                            <p:txEl>
                                              <p:charRg st="0"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73075">
                                            <p:txEl>
                                              <p:charRg st="0" end="3"/>
                                            </p:txEl>
                                          </p:spTgt>
                                        </p:tgtEl>
                                        <p:attrNameLst>
                                          <p:attrName>style.visibility</p:attrName>
                                        </p:attrNameLst>
                                      </p:cBhvr>
                                      <p:to>
                                        <p:strVal val="visible"/>
                                      </p:to>
                                    </p:set>
                                    <p:animEffect transition="in" filter="wipe(left)">
                                      <p:cBhvr>
                                        <p:cTn id="41" dur="500"/>
                                        <p:tgtEl>
                                          <p:spTgt spid="173075">
                                            <p:txEl>
                                              <p:charRg st="0"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73076">
                                            <p:txEl>
                                              <p:charRg st="0" end="7"/>
                                            </p:txEl>
                                          </p:spTgt>
                                        </p:tgtEl>
                                        <p:attrNameLst>
                                          <p:attrName>style.visibility</p:attrName>
                                        </p:attrNameLst>
                                      </p:cBhvr>
                                      <p:to>
                                        <p:strVal val="visible"/>
                                      </p:to>
                                    </p:set>
                                    <p:animEffect transition="in" filter="wipe(left)">
                                      <p:cBhvr>
                                        <p:cTn id="46" dur="500"/>
                                        <p:tgtEl>
                                          <p:spTgt spid="173076">
                                            <p:txEl>
                                              <p:charRg st="0"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73077">
                                            <p:txEl>
                                              <p:charRg st="0" end="2"/>
                                            </p:txEl>
                                          </p:spTgt>
                                        </p:tgtEl>
                                        <p:attrNameLst>
                                          <p:attrName>style.visibility</p:attrName>
                                        </p:attrNameLst>
                                      </p:cBhvr>
                                      <p:to>
                                        <p:strVal val="visible"/>
                                      </p:to>
                                    </p:set>
                                    <p:animEffect transition="in" filter="wipe(left)">
                                      <p:cBhvr>
                                        <p:cTn id="51" dur="500"/>
                                        <p:tgtEl>
                                          <p:spTgt spid="173077">
                                            <p:txEl>
                                              <p:charRg st="0"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73078">
                                            <p:txEl>
                                              <p:charRg st="0" end="6"/>
                                            </p:txEl>
                                          </p:spTgt>
                                        </p:tgtEl>
                                        <p:attrNameLst>
                                          <p:attrName>style.visibility</p:attrName>
                                        </p:attrNameLst>
                                      </p:cBhvr>
                                      <p:to>
                                        <p:strVal val="visible"/>
                                      </p:to>
                                    </p:set>
                                    <p:animEffect transition="in" filter="wipe(left)">
                                      <p:cBhvr>
                                        <p:cTn id="56" dur="500"/>
                                        <p:tgtEl>
                                          <p:spTgt spid="173078">
                                            <p:txEl>
                                              <p:charRg st="0"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73079">
                                            <p:txEl>
                                              <p:charRg st="0" end="2"/>
                                            </p:txEl>
                                          </p:spTgt>
                                        </p:tgtEl>
                                        <p:attrNameLst>
                                          <p:attrName>style.visibility</p:attrName>
                                        </p:attrNameLst>
                                      </p:cBhvr>
                                      <p:to>
                                        <p:strVal val="visible"/>
                                      </p:to>
                                    </p:set>
                                    <p:animEffect transition="in" filter="wipe(left)">
                                      <p:cBhvr>
                                        <p:cTn id="61" dur="500"/>
                                        <p:tgtEl>
                                          <p:spTgt spid="173079">
                                            <p:txEl>
                                              <p:charRg st="0"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73080">
                                            <p:txEl>
                                              <p:charRg st="0" end="8"/>
                                            </p:txEl>
                                          </p:spTgt>
                                        </p:tgtEl>
                                        <p:attrNameLst>
                                          <p:attrName>style.visibility</p:attrName>
                                        </p:attrNameLst>
                                      </p:cBhvr>
                                      <p:to>
                                        <p:strVal val="visible"/>
                                      </p:to>
                                    </p:set>
                                    <p:animEffect transition="in" filter="wipe(left)">
                                      <p:cBhvr>
                                        <p:cTn id="66" dur="500"/>
                                        <p:tgtEl>
                                          <p:spTgt spid="173080">
                                            <p:txEl>
                                              <p:charRg st="0" end="8"/>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73058">
                                            <p:txEl>
                                              <p:charRg st="0" end="9"/>
                                            </p:txEl>
                                          </p:spTgt>
                                        </p:tgtEl>
                                        <p:attrNameLst>
                                          <p:attrName>style.visibility</p:attrName>
                                        </p:attrNameLst>
                                      </p:cBhvr>
                                      <p:to>
                                        <p:strVal val="visible"/>
                                      </p:to>
                                    </p:set>
                                    <p:animEffect transition="in" filter="wipe(left)">
                                      <p:cBhvr>
                                        <p:cTn id="71" dur="500"/>
                                        <p:tgtEl>
                                          <p:spTgt spid="173058">
                                            <p:txEl>
                                              <p:charRg st="0" end="9"/>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73059">
                                            <p:txEl>
                                              <p:charRg st="0" end="7"/>
                                            </p:txEl>
                                          </p:spTgt>
                                        </p:tgtEl>
                                        <p:attrNameLst>
                                          <p:attrName>style.visibility</p:attrName>
                                        </p:attrNameLst>
                                      </p:cBhvr>
                                      <p:to>
                                        <p:strVal val="visible"/>
                                      </p:to>
                                    </p:set>
                                    <p:animEffect transition="in" filter="wipe(left)">
                                      <p:cBhvr>
                                        <p:cTn id="76" dur="500"/>
                                        <p:tgtEl>
                                          <p:spTgt spid="173059">
                                            <p:txEl>
                                              <p:charRg st="0" end="7"/>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73081">
                                            <p:txEl>
                                              <p:charRg st="0" end="2"/>
                                            </p:txEl>
                                          </p:spTgt>
                                        </p:tgtEl>
                                        <p:attrNameLst>
                                          <p:attrName>style.visibility</p:attrName>
                                        </p:attrNameLst>
                                      </p:cBhvr>
                                      <p:to>
                                        <p:strVal val="visible"/>
                                      </p:to>
                                    </p:set>
                                    <p:animEffect transition="in" filter="wipe(left)">
                                      <p:cBhvr>
                                        <p:cTn id="81" dur="500"/>
                                        <p:tgtEl>
                                          <p:spTgt spid="173081">
                                            <p:txEl>
                                              <p:charRg st="0" end="2"/>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173082">
                                            <p:txEl>
                                              <p:charRg st="0" end="2"/>
                                            </p:txEl>
                                          </p:spTgt>
                                        </p:tgtEl>
                                        <p:attrNameLst>
                                          <p:attrName>style.visibility</p:attrName>
                                        </p:attrNameLst>
                                      </p:cBhvr>
                                      <p:to>
                                        <p:strVal val="visible"/>
                                      </p:to>
                                    </p:set>
                                    <p:animEffect transition="in" filter="wipe(left)">
                                      <p:cBhvr>
                                        <p:cTn id="86" dur="500"/>
                                        <p:tgtEl>
                                          <p:spTgt spid="173082">
                                            <p:txEl>
                                              <p:charRg st="0" end="2"/>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173083">
                                            <p:txEl>
                                              <p:charRg st="0" end="2"/>
                                            </p:txEl>
                                          </p:spTgt>
                                        </p:tgtEl>
                                        <p:attrNameLst>
                                          <p:attrName>style.visibility</p:attrName>
                                        </p:attrNameLst>
                                      </p:cBhvr>
                                      <p:to>
                                        <p:strVal val="visible"/>
                                      </p:to>
                                    </p:set>
                                    <p:animEffect transition="in" filter="wipe(left)">
                                      <p:cBhvr>
                                        <p:cTn id="91" dur="500"/>
                                        <p:tgtEl>
                                          <p:spTgt spid="173083">
                                            <p:txEl>
                                              <p:charRg st="0" end="2"/>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173084">
                                            <p:txEl>
                                              <p:charRg st="0" end="2"/>
                                            </p:txEl>
                                          </p:spTgt>
                                        </p:tgtEl>
                                        <p:attrNameLst>
                                          <p:attrName>style.visibility</p:attrName>
                                        </p:attrNameLst>
                                      </p:cBhvr>
                                      <p:to>
                                        <p:strVal val="visible"/>
                                      </p:to>
                                    </p:set>
                                    <p:animEffect transition="in" filter="wipe(left)">
                                      <p:cBhvr>
                                        <p:cTn id="96" dur="500"/>
                                        <p:tgtEl>
                                          <p:spTgt spid="173084">
                                            <p:txEl>
                                              <p:charRg st="0" end="2"/>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173085">
                                            <p:txEl>
                                              <p:charRg st="0" end="2"/>
                                            </p:txEl>
                                          </p:spTgt>
                                        </p:tgtEl>
                                        <p:attrNameLst>
                                          <p:attrName>style.visibility</p:attrName>
                                        </p:attrNameLst>
                                      </p:cBhvr>
                                      <p:to>
                                        <p:strVal val="visible"/>
                                      </p:to>
                                    </p:set>
                                    <p:animEffect transition="in" filter="wipe(left)">
                                      <p:cBhvr>
                                        <p:cTn id="101" dur="500"/>
                                        <p:tgtEl>
                                          <p:spTgt spid="173085">
                                            <p:txEl>
                                              <p:charRg st="0" end="2"/>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173087">
                                            <p:txEl>
                                              <p:charRg st="0" end="2"/>
                                            </p:txEl>
                                          </p:spTgt>
                                        </p:tgtEl>
                                        <p:attrNameLst>
                                          <p:attrName>style.visibility</p:attrName>
                                        </p:attrNameLst>
                                      </p:cBhvr>
                                      <p:to>
                                        <p:strVal val="visible"/>
                                      </p:to>
                                    </p:set>
                                    <p:animEffect transition="in" filter="wipe(left)">
                                      <p:cBhvr>
                                        <p:cTn id="106" dur="500"/>
                                        <p:tgtEl>
                                          <p:spTgt spid="173087">
                                            <p:txEl>
                                              <p:charRg st="0" end="2"/>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173086">
                                            <p:txEl>
                                              <p:charRg st="0" end="2"/>
                                            </p:txEl>
                                          </p:spTgt>
                                        </p:tgtEl>
                                        <p:attrNameLst>
                                          <p:attrName>style.visibility</p:attrName>
                                        </p:attrNameLst>
                                      </p:cBhvr>
                                      <p:to>
                                        <p:strVal val="visible"/>
                                      </p:to>
                                    </p:set>
                                    <p:animEffect transition="in" filter="wipe(left)">
                                      <p:cBhvr>
                                        <p:cTn id="111" dur="500"/>
                                        <p:tgtEl>
                                          <p:spTgt spid="173086">
                                            <p:txEl>
                                              <p:charRg st="0" end="2"/>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173093"/>
                                        </p:tgtEl>
                                        <p:attrNameLst>
                                          <p:attrName>style.visibility</p:attrName>
                                        </p:attrNameLst>
                                      </p:cBhvr>
                                      <p:to>
                                        <p:strVal val="visible"/>
                                      </p:to>
                                    </p:set>
                                    <p:animEffect transition="in" filter="wipe(left)">
                                      <p:cBhvr>
                                        <p:cTn id="116" dur="500"/>
                                        <p:tgtEl>
                                          <p:spTgt spid="173093"/>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173095"/>
                                        </p:tgtEl>
                                        <p:attrNameLst>
                                          <p:attrName>style.visibility</p:attrName>
                                        </p:attrNameLst>
                                      </p:cBhvr>
                                      <p:to>
                                        <p:strVal val="visible"/>
                                      </p:to>
                                    </p:set>
                                    <p:animEffect transition="in" filter="wipe(left)">
                                      <p:cBhvr>
                                        <p:cTn id="121" dur="500"/>
                                        <p:tgtEl>
                                          <p:spTgt spid="173095"/>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nodeType="clickEffect">
                                  <p:stCondLst>
                                    <p:cond delay="0"/>
                                  </p:stCondLst>
                                  <p:childTnLst>
                                    <p:set>
                                      <p:cBhvr>
                                        <p:cTn id="125" dur="1" fill="hold">
                                          <p:stCondLst>
                                            <p:cond delay="0"/>
                                          </p:stCondLst>
                                        </p:cTn>
                                        <p:tgtEl>
                                          <p:spTgt spid="173094"/>
                                        </p:tgtEl>
                                        <p:attrNameLst>
                                          <p:attrName>style.visibility</p:attrName>
                                        </p:attrNameLst>
                                      </p:cBhvr>
                                      <p:to>
                                        <p:strVal val="visible"/>
                                      </p:to>
                                    </p:set>
                                    <p:animEffect transition="in" filter="wipe(left)">
                                      <p:cBhvr>
                                        <p:cTn id="126" dur="500"/>
                                        <p:tgtEl>
                                          <p:spTgt spid="173094"/>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nodeType="clickEffect">
                                  <p:stCondLst>
                                    <p:cond delay="0"/>
                                  </p:stCondLst>
                                  <p:childTnLst>
                                    <p:set>
                                      <p:cBhvr>
                                        <p:cTn id="130" dur="1" fill="hold">
                                          <p:stCondLst>
                                            <p:cond delay="0"/>
                                          </p:stCondLst>
                                        </p:cTn>
                                        <p:tgtEl>
                                          <p:spTgt spid="173096"/>
                                        </p:tgtEl>
                                        <p:attrNameLst>
                                          <p:attrName>style.visibility</p:attrName>
                                        </p:attrNameLst>
                                      </p:cBhvr>
                                      <p:to>
                                        <p:strVal val="visible"/>
                                      </p:to>
                                    </p:set>
                                    <p:animEffect transition="in" filter="wipe(left)">
                                      <p:cBhvr>
                                        <p:cTn id="131" dur="500"/>
                                        <p:tgtEl>
                                          <p:spTgt spid="173096"/>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173089">
                                            <p:txEl>
                                              <p:charRg st="0" end="4"/>
                                            </p:txEl>
                                          </p:spTgt>
                                        </p:tgtEl>
                                        <p:attrNameLst>
                                          <p:attrName>style.visibility</p:attrName>
                                        </p:attrNameLst>
                                      </p:cBhvr>
                                      <p:to>
                                        <p:strVal val="visible"/>
                                      </p:to>
                                    </p:set>
                                    <p:animEffect transition="in" filter="wipe(left)">
                                      <p:cBhvr>
                                        <p:cTn id="136" dur="500"/>
                                        <p:tgtEl>
                                          <p:spTgt spid="173089">
                                            <p:txEl>
                                              <p:charRg st="0" end="4"/>
                                            </p:txEl>
                                          </p:spTgt>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173088">
                                            <p:txEl>
                                              <p:charRg st="0" end="2"/>
                                            </p:txEl>
                                          </p:spTgt>
                                        </p:tgtEl>
                                        <p:attrNameLst>
                                          <p:attrName>style.visibility</p:attrName>
                                        </p:attrNameLst>
                                      </p:cBhvr>
                                      <p:to>
                                        <p:strVal val="visible"/>
                                      </p:to>
                                    </p:set>
                                    <p:animEffect transition="in" filter="wipe(left)">
                                      <p:cBhvr>
                                        <p:cTn id="141" dur="500"/>
                                        <p:tgtEl>
                                          <p:spTgt spid="173088">
                                            <p:txEl>
                                              <p:charRg st="0" end="2"/>
                                            </p:txEl>
                                          </p:spTgt>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173091">
                                            <p:txEl>
                                              <p:charRg st="0" end="4"/>
                                            </p:txEl>
                                          </p:spTgt>
                                        </p:tgtEl>
                                        <p:attrNameLst>
                                          <p:attrName>style.visibility</p:attrName>
                                        </p:attrNameLst>
                                      </p:cBhvr>
                                      <p:to>
                                        <p:strVal val="visible"/>
                                      </p:to>
                                    </p:set>
                                    <p:animEffect transition="in" filter="wipe(left)">
                                      <p:cBhvr>
                                        <p:cTn id="146" dur="500"/>
                                        <p:tgtEl>
                                          <p:spTgt spid="173091">
                                            <p:txEl>
                                              <p:charRg st="0" end="4"/>
                                            </p:txEl>
                                          </p:spTgt>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173090">
                                            <p:txEl>
                                              <p:charRg st="0" end="4"/>
                                            </p:txEl>
                                          </p:spTgt>
                                        </p:tgtEl>
                                        <p:attrNameLst>
                                          <p:attrName>style.visibility</p:attrName>
                                        </p:attrNameLst>
                                      </p:cBhvr>
                                      <p:to>
                                        <p:strVal val="visible"/>
                                      </p:to>
                                    </p:set>
                                    <p:animEffect transition="in" filter="wipe(left)">
                                      <p:cBhvr>
                                        <p:cTn id="151" dur="500"/>
                                        <p:tgtEl>
                                          <p:spTgt spid="173090">
                                            <p:txEl>
                                              <p:charRg st="0" end="4"/>
                                            </p:txEl>
                                          </p:spTgt>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8" fill="hold" grpId="0" nodeType="clickEffect">
                                  <p:stCondLst>
                                    <p:cond delay="0"/>
                                  </p:stCondLst>
                                  <p:childTnLst>
                                    <p:set>
                                      <p:cBhvr>
                                        <p:cTn id="155" dur="1" fill="hold">
                                          <p:stCondLst>
                                            <p:cond delay="0"/>
                                          </p:stCondLst>
                                        </p:cTn>
                                        <p:tgtEl>
                                          <p:spTgt spid="173092">
                                            <p:txEl>
                                              <p:charRg st="0" end="37"/>
                                            </p:txEl>
                                          </p:spTgt>
                                        </p:tgtEl>
                                        <p:attrNameLst>
                                          <p:attrName>style.visibility</p:attrName>
                                        </p:attrNameLst>
                                      </p:cBhvr>
                                      <p:to>
                                        <p:strVal val="visible"/>
                                      </p:to>
                                    </p:set>
                                    <p:animEffect transition="in" filter="wipe(left)">
                                      <p:cBhvr>
                                        <p:cTn id="156" dur="500"/>
                                        <p:tgtEl>
                                          <p:spTgt spid="173092">
                                            <p:txEl>
                                              <p:charRg st="0" end="3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8" grpId="0" build="p"/>
      <p:bldP spid="173059" grpId="0" build="p"/>
      <p:bldP spid="173060" grpId="0" build="p"/>
      <p:bldP spid="173061" grpId="0" build="p"/>
      <p:bldP spid="173062" grpId="0" build="p"/>
      <p:bldP spid="173074" grpId="0" build="p"/>
      <p:bldP spid="173075" grpId="0" build="p"/>
      <p:bldP spid="173076" grpId="0" build="p"/>
      <p:bldP spid="173077" grpId="0" build="p"/>
      <p:bldP spid="173078" grpId="0" build="p"/>
      <p:bldP spid="173079" grpId="0" build="p"/>
      <p:bldP spid="173080" grpId="0" build="p"/>
      <p:bldP spid="173081" grpId="0" build="p"/>
      <p:bldP spid="173082" grpId="0" build="p"/>
      <p:bldP spid="173083" grpId="0" build="p"/>
      <p:bldP spid="173084" grpId="0" build="p"/>
      <p:bldP spid="173085" grpId="0" build="p"/>
      <p:bldP spid="173086" grpId="0" build="p"/>
      <p:bldP spid="173087" grpId="0" build="p"/>
      <p:bldP spid="173088" grpId="0" build="p"/>
      <p:bldP spid="173089" grpId="0" build="p"/>
      <p:bldP spid="173090" grpId="0" build="p"/>
      <p:bldP spid="173091" grpId="0" build="p"/>
      <p:bldP spid="173092" grpId="0" build="p"/>
      <p:bldP spid="173097"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9" name="Text Box 2"/>
          <p:cNvSpPr txBox="1"/>
          <p:nvPr/>
        </p:nvSpPr>
        <p:spPr>
          <a:xfrm>
            <a:off x="1695450" y="704850"/>
            <a:ext cx="1047750" cy="519113"/>
          </a:xfrm>
          <a:prstGeom prst="rect">
            <a:avLst/>
          </a:prstGeom>
          <a:noFill/>
          <a:ln w="9525">
            <a:noFill/>
          </a:ln>
        </p:spPr>
        <p:txBody>
          <a:bodyPr anchor="t">
            <a:spAutoFit/>
          </a:bodyPr>
          <a:p>
            <a:pPr>
              <a:spcBef>
                <a:spcPct val="50000"/>
              </a:spcBef>
            </a:pPr>
            <a:r>
              <a:rPr lang="zh-CN" altLang="en-US" sz="2800" i="0" dirty="0">
                <a:latin typeface="黑体" panose="02010609060101010101" pitchFamily="49" charset="-122"/>
                <a:ea typeface="黑体" panose="02010609060101010101" pitchFamily="49" charset="-122"/>
              </a:rPr>
              <a:t>试问 </a:t>
            </a:r>
            <a:endParaRPr lang="zh-CN" altLang="en-US" sz="2800" i="0" dirty="0">
              <a:latin typeface="黑体" panose="02010609060101010101" pitchFamily="49" charset="-122"/>
              <a:ea typeface="黑体" panose="02010609060101010101" pitchFamily="49" charset="-122"/>
            </a:endParaRPr>
          </a:p>
        </p:txBody>
      </p:sp>
      <p:sp>
        <p:nvSpPr>
          <p:cNvPr id="160770" name="Text Box 3"/>
          <p:cNvSpPr txBox="1"/>
          <p:nvPr/>
        </p:nvSpPr>
        <p:spPr>
          <a:xfrm>
            <a:off x="2951163" y="717550"/>
            <a:ext cx="1824037" cy="519113"/>
          </a:xfrm>
          <a:prstGeom prst="rect">
            <a:avLst/>
          </a:prstGeom>
          <a:noFill/>
          <a:ln w="9525">
            <a:noFill/>
          </a:ln>
        </p:spPr>
        <p:txBody>
          <a:bodyPr anchor="t">
            <a:spAutoFit/>
          </a:bodyPr>
          <a:p>
            <a:pPr>
              <a:spcBef>
                <a:spcPct val="50000"/>
              </a:spcBef>
            </a:pPr>
            <a:r>
              <a:rPr lang="zh-CN" altLang="en-US" sz="2800" i="0" dirty="0">
                <a:latin typeface="黑体" panose="02010609060101010101" pitchFamily="49" charset="-122"/>
                <a:ea typeface="黑体" panose="02010609060101010101" pitchFamily="49" charset="-122"/>
              </a:rPr>
              <a:t>为何值时</a:t>
            </a:r>
            <a:r>
              <a:rPr lang="en-US" altLang="zh-CN" sz="2800" i="0">
                <a:latin typeface="黑体" panose="02010609060101010101" pitchFamily="49" charset="-122"/>
                <a:ea typeface="黑体" panose="02010609060101010101" pitchFamily="49" charset="-122"/>
              </a:rPr>
              <a:t>,</a:t>
            </a:r>
            <a:endParaRPr lang="en-US" altLang="zh-CN" sz="2800" i="0">
              <a:latin typeface="黑体" panose="02010609060101010101" pitchFamily="49" charset="-122"/>
              <a:ea typeface="黑体" panose="02010609060101010101" pitchFamily="49" charset="-122"/>
            </a:endParaRPr>
          </a:p>
        </p:txBody>
      </p:sp>
      <p:graphicFrame>
        <p:nvGraphicFramePr>
          <p:cNvPr id="160771" name="Object 4"/>
          <p:cNvGraphicFramePr>
            <a:graphicFrameLocks noChangeAspect="1"/>
          </p:cNvGraphicFramePr>
          <p:nvPr/>
        </p:nvGraphicFramePr>
        <p:xfrm>
          <a:off x="2566988" y="800100"/>
          <a:ext cx="328612" cy="363538"/>
        </p:xfrm>
        <a:graphic>
          <a:graphicData uri="http://schemas.openxmlformats.org/presentationml/2006/ole">
            <mc:AlternateContent xmlns:mc="http://schemas.openxmlformats.org/markup-compatibility/2006">
              <mc:Choice xmlns:v="urn:schemas-microsoft-com:vml" Requires="v">
                <p:oleObj spid="_x0000_s4206" name="" r:id="rId1" imgW="152400" imgH="177800" progId="Equation.3">
                  <p:embed/>
                </p:oleObj>
              </mc:Choice>
              <mc:Fallback>
                <p:oleObj name="" r:id="rId1" imgW="152400" imgH="177800" progId="Equation.3">
                  <p:embed/>
                  <p:pic>
                    <p:nvPicPr>
                      <p:cNvPr id="0" name="图片 4205"/>
                      <p:cNvPicPr/>
                      <p:nvPr/>
                    </p:nvPicPr>
                    <p:blipFill>
                      <a:blip r:embed="rId2"/>
                      <a:stretch>
                        <a:fillRect/>
                      </a:stretch>
                    </p:blipFill>
                    <p:spPr>
                      <a:xfrm>
                        <a:off x="2566988" y="800100"/>
                        <a:ext cx="328612" cy="363538"/>
                      </a:xfrm>
                      <a:prstGeom prst="rect">
                        <a:avLst/>
                      </a:prstGeom>
                      <a:noFill/>
                      <a:ln w="38100">
                        <a:noFill/>
                        <a:miter/>
                      </a:ln>
                    </p:spPr>
                  </p:pic>
                </p:oleObj>
              </mc:Fallback>
            </mc:AlternateContent>
          </a:graphicData>
        </a:graphic>
      </p:graphicFrame>
      <p:graphicFrame>
        <p:nvGraphicFramePr>
          <p:cNvPr id="160772" name="Object 5"/>
          <p:cNvGraphicFramePr>
            <a:graphicFrameLocks noChangeAspect="1"/>
          </p:cNvGraphicFramePr>
          <p:nvPr/>
        </p:nvGraphicFramePr>
        <p:xfrm>
          <a:off x="4614863" y="561975"/>
          <a:ext cx="3309937" cy="823913"/>
        </p:xfrm>
        <a:graphic>
          <a:graphicData uri="http://schemas.openxmlformats.org/presentationml/2006/ole">
            <mc:AlternateContent xmlns:mc="http://schemas.openxmlformats.org/markup-compatibility/2006">
              <mc:Choice xmlns:v="urn:schemas-microsoft-com:vml" Requires="v">
                <p:oleObj spid="_x0000_s4198" name="" r:id="rId3" imgW="4559300" imgH="1117600" progId="Equation.3">
                  <p:embed/>
                </p:oleObj>
              </mc:Choice>
              <mc:Fallback>
                <p:oleObj name="" r:id="rId3" imgW="4559300" imgH="1117600" progId="Equation.3">
                  <p:embed/>
                  <p:pic>
                    <p:nvPicPr>
                      <p:cNvPr id="0" name="图片 4197"/>
                      <p:cNvPicPr/>
                      <p:nvPr/>
                    </p:nvPicPr>
                    <p:blipFill>
                      <a:blip r:embed="rId4"/>
                      <a:stretch>
                        <a:fillRect/>
                      </a:stretch>
                    </p:blipFill>
                    <p:spPr>
                      <a:xfrm>
                        <a:off x="4614863" y="561975"/>
                        <a:ext cx="3309937" cy="823913"/>
                      </a:xfrm>
                      <a:prstGeom prst="rect">
                        <a:avLst/>
                      </a:prstGeom>
                      <a:noFill/>
                      <a:ln w="38100">
                        <a:noFill/>
                        <a:miter/>
                      </a:ln>
                    </p:spPr>
                  </p:pic>
                </p:oleObj>
              </mc:Fallback>
            </mc:AlternateContent>
          </a:graphicData>
        </a:graphic>
      </p:graphicFrame>
      <p:grpSp>
        <p:nvGrpSpPr>
          <p:cNvPr id="2" name="Group 6"/>
          <p:cNvGrpSpPr/>
          <p:nvPr/>
        </p:nvGrpSpPr>
        <p:grpSpPr>
          <a:xfrm>
            <a:off x="250825" y="1241425"/>
            <a:ext cx="3810000" cy="889000"/>
            <a:chOff x="96" y="564"/>
            <a:chExt cx="2400" cy="560"/>
          </a:xfrm>
        </p:grpSpPr>
        <p:graphicFrame>
          <p:nvGraphicFramePr>
            <p:cNvPr id="160774" name="Object 7"/>
            <p:cNvGraphicFramePr>
              <a:graphicFrameLocks noChangeAspect="1"/>
            </p:cNvGraphicFramePr>
            <p:nvPr/>
          </p:nvGraphicFramePr>
          <p:xfrm>
            <a:off x="501" y="564"/>
            <a:ext cx="540" cy="560"/>
          </p:xfrm>
          <a:graphic>
            <a:graphicData uri="http://schemas.openxmlformats.org/presentationml/2006/ole">
              <mc:AlternateContent xmlns:mc="http://schemas.openxmlformats.org/markup-compatibility/2006">
                <mc:Choice xmlns:v="urn:schemas-microsoft-com:vml" Requires="v">
                  <p:oleObj spid="_x0000_s4207" name="" r:id="rId5" imgW="1143000" imgH="1168400" progId="Equation.3">
                    <p:embed/>
                  </p:oleObj>
                </mc:Choice>
                <mc:Fallback>
                  <p:oleObj name="" r:id="rId5" imgW="1143000" imgH="1168400" progId="Equation.3">
                    <p:embed/>
                    <p:pic>
                      <p:nvPicPr>
                        <p:cNvPr id="0" name="图片 4206"/>
                        <p:cNvPicPr/>
                        <p:nvPr/>
                      </p:nvPicPr>
                      <p:blipFill>
                        <a:blip r:embed="rId6"/>
                        <a:stretch>
                          <a:fillRect/>
                        </a:stretch>
                      </p:blipFill>
                      <p:spPr>
                        <a:xfrm>
                          <a:off x="501" y="564"/>
                          <a:ext cx="540" cy="560"/>
                        </a:xfrm>
                        <a:prstGeom prst="rect">
                          <a:avLst/>
                        </a:prstGeom>
                        <a:noFill/>
                        <a:ln w="38100">
                          <a:noFill/>
                          <a:miter/>
                        </a:ln>
                      </p:spPr>
                    </p:pic>
                  </p:oleObj>
                </mc:Fallback>
              </mc:AlternateContent>
            </a:graphicData>
          </a:graphic>
        </p:graphicFrame>
        <p:sp>
          <p:nvSpPr>
            <p:cNvPr id="160775" name="Text Box 8"/>
            <p:cNvSpPr txBox="1"/>
            <p:nvPr/>
          </p:nvSpPr>
          <p:spPr>
            <a:xfrm>
              <a:off x="96" y="672"/>
              <a:ext cx="384" cy="327"/>
            </a:xfrm>
            <a:prstGeom prst="rect">
              <a:avLst/>
            </a:prstGeom>
            <a:noFill/>
            <a:ln w="9525">
              <a:noFill/>
            </a:ln>
          </p:spPr>
          <p:txBody>
            <a:bodyPr anchor="t">
              <a:spAutoFit/>
            </a:bodyPr>
            <a:p>
              <a:pPr>
                <a:spcBef>
                  <a:spcPct val="50000"/>
                </a:spcBef>
              </a:pPr>
              <a:r>
                <a:rPr lang="zh-CN" altLang="en-US" sz="2800" i="0" dirty="0">
                  <a:latin typeface="黑体" panose="02010609060101010101" pitchFamily="49" charset="-122"/>
                  <a:ea typeface="黑体" panose="02010609060101010101" pitchFamily="49" charset="-122"/>
                </a:rPr>
                <a:t>在</a:t>
              </a:r>
              <a:endParaRPr lang="zh-CN" altLang="en-US" sz="2800" i="0" dirty="0">
                <a:latin typeface="黑体" panose="02010609060101010101" pitchFamily="49" charset="-122"/>
                <a:ea typeface="黑体" panose="02010609060101010101" pitchFamily="49" charset="-122"/>
              </a:endParaRPr>
            </a:p>
          </p:txBody>
        </p:sp>
        <p:sp>
          <p:nvSpPr>
            <p:cNvPr id="160776" name="Text Box 9"/>
            <p:cNvSpPr txBox="1"/>
            <p:nvPr/>
          </p:nvSpPr>
          <p:spPr>
            <a:xfrm>
              <a:off x="1104" y="691"/>
              <a:ext cx="1392" cy="327"/>
            </a:xfrm>
            <a:prstGeom prst="rect">
              <a:avLst/>
            </a:prstGeom>
            <a:noFill/>
            <a:ln w="9525">
              <a:noFill/>
            </a:ln>
          </p:spPr>
          <p:txBody>
            <a:bodyPr anchor="t">
              <a:spAutoFit/>
            </a:bodyPr>
            <a:p>
              <a:pPr>
                <a:spcBef>
                  <a:spcPct val="50000"/>
                </a:spcBef>
              </a:pPr>
              <a:r>
                <a:rPr lang="zh-CN" altLang="en-US" sz="2800" i="0" dirty="0">
                  <a:latin typeface="黑体" panose="02010609060101010101" pitchFamily="49" charset="-122"/>
                  <a:ea typeface="黑体" panose="02010609060101010101" pitchFamily="49" charset="-122"/>
                </a:rPr>
                <a:t>时取得极值 </a:t>
              </a:r>
              <a:r>
                <a:rPr lang="en-US" altLang="zh-CN" sz="2800" i="0">
                  <a:latin typeface="黑体" panose="02010609060101010101" pitchFamily="49" charset="-122"/>
                  <a:ea typeface="黑体" panose="02010609060101010101" pitchFamily="49" charset="-122"/>
                </a:rPr>
                <a:t>,</a:t>
              </a:r>
              <a:endParaRPr lang="en-US" altLang="zh-CN" sz="2800" i="0">
                <a:latin typeface="黑体" panose="02010609060101010101" pitchFamily="49" charset="-122"/>
                <a:ea typeface="黑体" panose="02010609060101010101" pitchFamily="49" charset="-122"/>
              </a:endParaRPr>
            </a:p>
          </p:txBody>
        </p:sp>
      </p:grpSp>
      <p:sp>
        <p:nvSpPr>
          <p:cNvPr id="185354" name="Text Box 10"/>
          <p:cNvSpPr txBox="1"/>
          <p:nvPr/>
        </p:nvSpPr>
        <p:spPr>
          <a:xfrm>
            <a:off x="152400" y="2147888"/>
            <a:ext cx="1828800" cy="519112"/>
          </a:xfrm>
          <a:prstGeom prst="rect">
            <a:avLst/>
          </a:prstGeom>
          <a:noFill/>
          <a:ln w="9525">
            <a:noFill/>
          </a:ln>
        </p:spPr>
        <p:txBody>
          <a:bodyPr anchor="t">
            <a:spAutoFit/>
          </a:bodyPr>
          <a:p>
            <a:pPr>
              <a:spcBef>
                <a:spcPct val="50000"/>
              </a:spcBef>
            </a:pPr>
            <a:r>
              <a:rPr lang="zh-CN" altLang="en-US" sz="2800" i="0" dirty="0">
                <a:latin typeface="黑体" panose="02010609060101010101" pitchFamily="49" charset="-122"/>
                <a:ea typeface="黑体" panose="02010609060101010101" pitchFamily="49" charset="-122"/>
              </a:rPr>
              <a:t>还是极小</a:t>
            </a:r>
            <a:r>
              <a:rPr lang="en-US" altLang="zh-CN" sz="2800" i="0">
                <a:latin typeface="黑体" panose="02010609060101010101" pitchFamily="49" charset="-122"/>
                <a:ea typeface="黑体" panose="02010609060101010101" pitchFamily="49" charset="-122"/>
              </a:rPr>
              <a:t>.</a:t>
            </a:r>
            <a:endParaRPr lang="en-US" altLang="zh-CN" sz="2800" i="0">
              <a:latin typeface="黑体" panose="02010609060101010101" pitchFamily="49" charset="-122"/>
              <a:ea typeface="黑体" panose="02010609060101010101" pitchFamily="49" charset="-122"/>
            </a:endParaRPr>
          </a:p>
        </p:txBody>
      </p:sp>
      <p:sp>
        <p:nvSpPr>
          <p:cNvPr id="185371" name="Text Box 27"/>
          <p:cNvSpPr txBox="1"/>
          <p:nvPr/>
        </p:nvSpPr>
        <p:spPr>
          <a:xfrm>
            <a:off x="3886200" y="1439863"/>
            <a:ext cx="2139950" cy="519112"/>
          </a:xfrm>
          <a:prstGeom prst="rect">
            <a:avLst/>
          </a:prstGeom>
          <a:noFill/>
          <a:ln w="9525">
            <a:noFill/>
          </a:ln>
        </p:spPr>
        <p:txBody>
          <a:bodyPr wrap="none" anchor="t">
            <a:spAutoFit/>
          </a:bodyPr>
          <a:p>
            <a:r>
              <a:rPr lang="zh-CN" altLang="en-US" sz="2800" i="0" dirty="0">
                <a:latin typeface="黑体" panose="02010609060101010101" pitchFamily="49" charset="-122"/>
                <a:ea typeface="黑体" panose="02010609060101010101" pitchFamily="49" charset="-122"/>
              </a:rPr>
              <a:t>求出该极值</a:t>
            </a:r>
            <a:r>
              <a:rPr lang="en-US" altLang="zh-CN" sz="2800" i="0">
                <a:latin typeface="黑体" panose="02010609060101010101" pitchFamily="49" charset="-122"/>
                <a:ea typeface="黑体" panose="02010609060101010101" pitchFamily="49" charset="-122"/>
              </a:rPr>
              <a:t>,</a:t>
            </a:r>
            <a:endParaRPr lang="en-US" altLang="zh-CN" sz="2800" i="0">
              <a:latin typeface="黑体" panose="02010609060101010101" pitchFamily="49" charset="-122"/>
              <a:ea typeface="黑体" panose="02010609060101010101" pitchFamily="49" charset="-122"/>
            </a:endParaRPr>
          </a:p>
        </p:txBody>
      </p:sp>
      <p:sp>
        <p:nvSpPr>
          <p:cNvPr id="185372" name="Text Box 28"/>
          <p:cNvSpPr txBox="1"/>
          <p:nvPr/>
        </p:nvSpPr>
        <p:spPr>
          <a:xfrm>
            <a:off x="5867400" y="1476375"/>
            <a:ext cx="2819400" cy="519113"/>
          </a:xfrm>
          <a:prstGeom prst="rect">
            <a:avLst/>
          </a:prstGeom>
          <a:noFill/>
          <a:ln w="9525">
            <a:noFill/>
          </a:ln>
        </p:spPr>
        <p:txBody>
          <a:bodyPr anchor="t">
            <a:spAutoFit/>
          </a:bodyPr>
          <a:p>
            <a:r>
              <a:rPr lang="zh-CN" altLang="en-US" sz="2800" i="0" dirty="0">
                <a:latin typeface="黑体" panose="02010609060101010101" pitchFamily="49" charset="-122"/>
                <a:ea typeface="黑体" panose="02010609060101010101" pitchFamily="49" charset="-122"/>
              </a:rPr>
              <a:t>并指出它是极大</a:t>
            </a:r>
            <a:endParaRPr lang="zh-CN" altLang="en-US" sz="2800" i="0" dirty="0">
              <a:latin typeface="黑体" panose="02010609060101010101" pitchFamily="49" charset="-122"/>
              <a:ea typeface="黑体" panose="02010609060101010101" pitchFamily="49" charset="-122"/>
            </a:endParaRPr>
          </a:p>
        </p:txBody>
      </p:sp>
      <p:sp>
        <p:nvSpPr>
          <p:cNvPr id="160780" name="Text Box 29"/>
          <p:cNvSpPr txBox="1"/>
          <p:nvPr/>
        </p:nvSpPr>
        <p:spPr>
          <a:xfrm>
            <a:off x="798830" y="717233"/>
            <a:ext cx="535305" cy="473710"/>
          </a:xfrm>
          <a:prstGeom prst="rect">
            <a:avLst/>
          </a:prstGeom>
          <a:noFill/>
          <a:ln w="28575">
            <a:noFill/>
          </a:ln>
        </p:spPr>
        <p:txBody>
          <a:bodyPr wrap="none" lIns="0" tIns="0" rIns="0" bIns="0" anchor="t">
            <a:spAutoFit/>
          </a:bodyPr>
          <a:p>
            <a:pPr fontAlgn="t">
              <a:lnSpc>
                <a:spcPct val="110000"/>
              </a:lnSpc>
            </a:pPr>
            <a:r>
              <a:rPr lang="zh-CN" altLang="en-US" sz="2800" b="1" i="0" dirty="0">
                <a:solidFill>
                  <a:srgbClr val="FF0000"/>
                </a:solidFill>
                <a:latin typeface="Times New Roman" panose="02020603050405020304" pitchFamily="18" charset="0"/>
                <a:ea typeface="黑体" panose="02010609060101010101" pitchFamily="49" charset="-122"/>
              </a:rPr>
              <a:t>例</a:t>
            </a:r>
            <a:r>
              <a:rPr lang="en-US" altLang="zh-CN" sz="2800" b="1" i="0">
                <a:solidFill>
                  <a:srgbClr val="FF0000"/>
                </a:solidFill>
                <a:latin typeface="Times New Roman" panose="02020603050405020304" pitchFamily="18" charset="0"/>
                <a:ea typeface="黑体" panose="02010609060101010101" pitchFamily="49" charset="-122"/>
              </a:rPr>
              <a:t>2</a:t>
            </a:r>
            <a:endParaRPr lang="en-US" altLang="zh-CN" sz="2800" b="1" i="0">
              <a:solidFill>
                <a:srgbClr val="FF0000"/>
              </a:solidFill>
              <a:latin typeface="Times New Roman" panose="02020603050405020304" pitchFamily="18" charset="0"/>
              <a:ea typeface="黑体" panose="02010609060101010101" pitchFamily="49" charset="-122"/>
            </a:endParaRPr>
          </a:p>
        </p:txBody>
      </p:sp>
      <p:sp>
        <p:nvSpPr>
          <p:cNvPr id="185374" name="AutoShape 30">
            <a:hlinkClick r:id="" action="ppaction://hlinkshowjump?jump=nextslide"/>
          </p:cNvPr>
          <p:cNvSpPr/>
          <p:nvPr/>
        </p:nvSpPr>
        <p:spPr>
          <a:xfrm>
            <a:off x="5021263" y="6570663"/>
            <a:ext cx="1306512" cy="287337"/>
          </a:xfrm>
          <a:prstGeom prst="roundRect">
            <a:avLst>
              <a:gd name="adj" fmla="val 16667"/>
            </a:avLst>
          </a:prstGeom>
          <a:solidFill>
            <a:srgbClr val="99CCFF">
              <a:alpha val="47842"/>
            </a:srgbClr>
          </a:solidFill>
          <a:ln w="9525" cap="flat" cmpd="sng">
            <a:solidFill>
              <a:schemeClr val="accent2"/>
            </a:solidFill>
            <a:prstDash val="solid"/>
            <a:round/>
            <a:headEnd type="none" w="med" len="med"/>
            <a:tailEnd type="none" w="med" len="med"/>
          </a:ln>
        </p:spPr>
        <p:txBody>
          <a:bodyPr lIns="0" tIns="0" rIns="0" bIns="0" anchor="ctr"/>
          <a:p>
            <a:pPr algn="ctr" eaLnBrk="0" hangingPunct="0"/>
            <a:endParaRPr lang="zh-CN" altLang="en-US" i="0" dirty="0">
              <a:solidFill>
                <a:schemeClr val="accent2"/>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5371">
                                            <p:txEl>
                                              <p:charRg st="0" end="7"/>
                                            </p:txEl>
                                          </p:spTgt>
                                        </p:tgtEl>
                                        <p:attrNameLst>
                                          <p:attrName>style.visibility</p:attrName>
                                        </p:attrNameLst>
                                      </p:cBhvr>
                                      <p:to>
                                        <p:strVal val="visible"/>
                                      </p:to>
                                    </p:set>
                                    <p:animEffect transition="in" filter="wipe(left)">
                                      <p:cBhvr>
                                        <p:cTn id="12" dur="500"/>
                                        <p:tgtEl>
                                          <p:spTgt spid="185371">
                                            <p:txEl>
                                              <p:charRg st="0" end="7"/>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85372">
                                            <p:txEl>
                                              <p:charRg st="0" end="8"/>
                                            </p:txEl>
                                          </p:spTgt>
                                        </p:tgtEl>
                                        <p:attrNameLst>
                                          <p:attrName>style.visibility</p:attrName>
                                        </p:attrNameLst>
                                      </p:cBhvr>
                                      <p:to>
                                        <p:strVal val="visible"/>
                                      </p:to>
                                    </p:set>
                                    <p:animEffect transition="in" filter="wipe(left)">
                                      <p:cBhvr>
                                        <p:cTn id="16" dur="500"/>
                                        <p:tgtEl>
                                          <p:spTgt spid="185372">
                                            <p:txEl>
                                              <p:charRg st="0" end="8"/>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85354">
                                            <p:txEl>
                                              <p:charRg st="0" end="6"/>
                                            </p:txEl>
                                          </p:spTgt>
                                        </p:tgtEl>
                                        <p:attrNameLst>
                                          <p:attrName>style.visibility</p:attrName>
                                        </p:attrNameLst>
                                      </p:cBhvr>
                                      <p:to>
                                        <p:strVal val="visible"/>
                                      </p:to>
                                    </p:set>
                                    <p:animEffect transition="in" filter="wipe(left)">
                                      <p:cBhvr>
                                        <p:cTn id="20" dur="500"/>
                                        <p:tgtEl>
                                          <p:spTgt spid="185354">
                                            <p:txEl>
                                              <p:charRg st="0"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85374"/>
                                        </p:tgtEl>
                                        <p:attrNameLst>
                                          <p:attrName>style.visibility</p:attrName>
                                        </p:attrNameLst>
                                      </p:cBhvr>
                                      <p:to>
                                        <p:strVal val="visible"/>
                                      </p:to>
                                    </p:set>
                                    <p:animEffect transition="in" filter="dissolve">
                                      <p:cBhvr>
                                        <p:cTn id="25" dur="500"/>
                                        <p:tgtEl>
                                          <p:spTgt spid="185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54" grpId="0" advAuto="1000" build="p"/>
      <p:bldP spid="185371" grpId="0" build="p"/>
      <p:bldP spid="185372" grpId="0" advAuto="1000" build="p"/>
      <p:bldP spid="185374" grpId="0" bldLvl="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9" name="Text Box 3"/>
          <p:cNvSpPr txBox="1"/>
          <p:nvPr/>
        </p:nvSpPr>
        <p:spPr>
          <a:xfrm>
            <a:off x="372428" y="1397635"/>
            <a:ext cx="815975" cy="579438"/>
          </a:xfrm>
          <a:prstGeom prst="rect">
            <a:avLst/>
          </a:prstGeom>
          <a:noFill/>
          <a:ln w="9525">
            <a:noFill/>
          </a:ln>
        </p:spPr>
        <p:txBody>
          <a:bodyPr anchor="t">
            <a:spAutoFit/>
          </a:bodyPr>
          <a:p>
            <a:pPr>
              <a:spcBef>
                <a:spcPct val="50000"/>
              </a:spcBef>
            </a:pPr>
            <a:r>
              <a:rPr lang="zh-CN" altLang="en-US" sz="3200" b="1" i="0" dirty="0">
                <a:solidFill>
                  <a:srgbClr val="0000FF"/>
                </a:solidFill>
                <a:latin typeface="Times New Roman" panose="02020603050405020304" pitchFamily="18" charset="0"/>
                <a:ea typeface="黑体" panose="02010609060101010101" pitchFamily="49" charset="-122"/>
              </a:rPr>
              <a:t>解</a:t>
            </a:r>
            <a:endParaRPr lang="zh-CN" altLang="en-US" sz="3200" b="1" i="0" dirty="0">
              <a:solidFill>
                <a:srgbClr val="0000FF"/>
              </a:solidFill>
              <a:latin typeface="Times New Roman" panose="02020603050405020304" pitchFamily="18" charset="0"/>
              <a:ea typeface="黑体" panose="02010609060101010101" pitchFamily="49" charset="-122"/>
            </a:endParaRPr>
          </a:p>
        </p:txBody>
      </p:sp>
      <p:graphicFrame>
        <p:nvGraphicFramePr>
          <p:cNvPr id="183300" name="Object 4"/>
          <p:cNvGraphicFramePr>
            <a:graphicFrameLocks noChangeAspect="1"/>
          </p:cNvGraphicFramePr>
          <p:nvPr/>
        </p:nvGraphicFramePr>
        <p:xfrm>
          <a:off x="1236028" y="1108710"/>
          <a:ext cx="4613275" cy="1055688"/>
        </p:xfrm>
        <a:graphic>
          <a:graphicData uri="http://schemas.openxmlformats.org/presentationml/2006/ole">
            <mc:AlternateContent xmlns:mc="http://schemas.openxmlformats.org/markup-compatibility/2006">
              <mc:Choice xmlns:v="urn:schemas-microsoft-com:vml" Requires="v">
                <p:oleObj spid="_x0000_s4197" name="" r:id="rId1" imgW="1777365" imgH="406400" progId="Equation.DSMT4">
                  <p:embed/>
                </p:oleObj>
              </mc:Choice>
              <mc:Fallback>
                <p:oleObj name="" r:id="rId1" imgW="1777365" imgH="406400" progId="Equation.DSMT4">
                  <p:embed/>
                  <p:pic>
                    <p:nvPicPr>
                      <p:cNvPr id="0" name="图片 4196"/>
                      <p:cNvPicPr/>
                      <p:nvPr/>
                    </p:nvPicPr>
                    <p:blipFill>
                      <a:blip r:embed="rId2"/>
                      <a:stretch>
                        <a:fillRect/>
                      </a:stretch>
                    </p:blipFill>
                    <p:spPr>
                      <a:xfrm>
                        <a:off x="1236028" y="1108710"/>
                        <a:ext cx="4613275" cy="1055688"/>
                      </a:xfrm>
                      <a:prstGeom prst="rect">
                        <a:avLst/>
                      </a:prstGeom>
                      <a:noFill/>
                      <a:ln w="38100">
                        <a:noFill/>
                        <a:miter/>
                      </a:ln>
                    </p:spPr>
                  </p:pic>
                </p:oleObj>
              </mc:Fallback>
            </mc:AlternateContent>
          </a:graphicData>
        </a:graphic>
      </p:graphicFrame>
      <p:graphicFrame>
        <p:nvGraphicFramePr>
          <p:cNvPr id="183301" name="Object 5"/>
          <p:cNvGraphicFramePr>
            <a:graphicFrameLocks noChangeAspect="1"/>
          </p:cNvGraphicFramePr>
          <p:nvPr/>
        </p:nvGraphicFramePr>
        <p:xfrm>
          <a:off x="2245678" y="2477135"/>
          <a:ext cx="2900362" cy="460375"/>
        </p:xfrm>
        <a:graphic>
          <a:graphicData uri="http://schemas.openxmlformats.org/presentationml/2006/ole">
            <mc:AlternateContent xmlns:mc="http://schemas.openxmlformats.org/markup-compatibility/2006">
              <mc:Choice xmlns:v="urn:schemas-microsoft-com:vml" Requires="v">
                <p:oleObj spid="_x0000_s4211" name="" r:id="rId3" imgW="1116965" imgH="177800" progId="Equation.DSMT4">
                  <p:embed/>
                </p:oleObj>
              </mc:Choice>
              <mc:Fallback>
                <p:oleObj name="" r:id="rId3" imgW="1116965" imgH="177800" progId="Equation.DSMT4">
                  <p:embed/>
                  <p:pic>
                    <p:nvPicPr>
                      <p:cNvPr id="0" name="图片 4210"/>
                      <p:cNvPicPr/>
                      <p:nvPr/>
                    </p:nvPicPr>
                    <p:blipFill>
                      <a:blip r:embed="rId4"/>
                      <a:stretch>
                        <a:fillRect/>
                      </a:stretch>
                    </p:blipFill>
                    <p:spPr>
                      <a:xfrm>
                        <a:off x="2245678" y="2477135"/>
                        <a:ext cx="2900362" cy="460375"/>
                      </a:xfrm>
                      <a:prstGeom prst="rect">
                        <a:avLst/>
                      </a:prstGeom>
                      <a:noFill/>
                      <a:ln w="38100">
                        <a:noFill/>
                        <a:miter/>
                      </a:ln>
                    </p:spPr>
                  </p:pic>
                </p:oleObj>
              </mc:Fallback>
            </mc:AlternateContent>
          </a:graphicData>
        </a:graphic>
      </p:graphicFrame>
      <p:graphicFrame>
        <p:nvGraphicFramePr>
          <p:cNvPr id="183302" name="Object 6"/>
          <p:cNvGraphicFramePr>
            <a:graphicFrameLocks noChangeAspect="1"/>
          </p:cNvGraphicFramePr>
          <p:nvPr/>
        </p:nvGraphicFramePr>
        <p:xfrm>
          <a:off x="5485765" y="3197860"/>
          <a:ext cx="1712913" cy="1052513"/>
        </p:xfrm>
        <a:graphic>
          <a:graphicData uri="http://schemas.openxmlformats.org/presentationml/2006/ole">
            <mc:AlternateContent xmlns:mc="http://schemas.openxmlformats.org/markup-compatibility/2006">
              <mc:Choice xmlns:v="urn:schemas-microsoft-com:vml" Requires="v">
                <p:oleObj spid="_x0000_s4210" name="" r:id="rId5" imgW="660400" imgH="406400" progId="Equation.DSMT4">
                  <p:embed/>
                </p:oleObj>
              </mc:Choice>
              <mc:Fallback>
                <p:oleObj name="" r:id="rId5" imgW="660400" imgH="406400" progId="Equation.DSMT4">
                  <p:embed/>
                  <p:pic>
                    <p:nvPicPr>
                      <p:cNvPr id="0" name="图片 4209"/>
                      <p:cNvPicPr/>
                      <p:nvPr/>
                    </p:nvPicPr>
                    <p:blipFill>
                      <a:blip r:embed="rId6"/>
                      <a:stretch>
                        <a:fillRect/>
                      </a:stretch>
                    </p:blipFill>
                    <p:spPr>
                      <a:xfrm>
                        <a:off x="5485765" y="3197860"/>
                        <a:ext cx="1712913" cy="1052513"/>
                      </a:xfrm>
                      <a:prstGeom prst="rect">
                        <a:avLst/>
                      </a:prstGeom>
                      <a:noFill/>
                      <a:ln w="38100">
                        <a:noFill/>
                        <a:miter/>
                      </a:ln>
                    </p:spPr>
                  </p:pic>
                </p:oleObj>
              </mc:Fallback>
            </mc:AlternateContent>
          </a:graphicData>
        </a:graphic>
      </p:graphicFrame>
      <p:graphicFrame>
        <p:nvGraphicFramePr>
          <p:cNvPr id="183303" name="Object 7"/>
          <p:cNvGraphicFramePr>
            <a:graphicFrameLocks noChangeAspect="1"/>
          </p:cNvGraphicFramePr>
          <p:nvPr/>
        </p:nvGraphicFramePr>
        <p:xfrm>
          <a:off x="588328" y="3988435"/>
          <a:ext cx="3960812" cy="1173163"/>
        </p:xfrm>
        <a:graphic>
          <a:graphicData uri="http://schemas.openxmlformats.org/presentationml/2006/ole">
            <mc:AlternateContent xmlns:mc="http://schemas.openxmlformats.org/markup-compatibility/2006">
              <mc:Choice xmlns:v="urn:schemas-microsoft-com:vml" Requires="v">
                <p:oleObj spid="_x0000_s3879" name="" r:id="rId7" imgW="1370330" imgH="405765" progId="Equation.DSMT4">
                  <p:embed/>
                </p:oleObj>
              </mc:Choice>
              <mc:Fallback>
                <p:oleObj name="" r:id="rId7" imgW="1370330" imgH="405765" progId="Equation.DSMT4">
                  <p:embed/>
                  <p:pic>
                    <p:nvPicPr>
                      <p:cNvPr id="0" name="图片 3878"/>
                      <p:cNvPicPr/>
                      <p:nvPr/>
                    </p:nvPicPr>
                    <p:blipFill>
                      <a:blip r:embed="rId8"/>
                      <a:stretch>
                        <a:fillRect/>
                      </a:stretch>
                    </p:blipFill>
                    <p:spPr>
                      <a:xfrm>
                        <a:off x="588328" y="3988435"/>
                        <a:ext cx="3960812" cy="1173163"/>
                      </a:xfrm>
                      <a:prstGeom prst="rect">
                        <a:avLst/>
                      </a:prstGeom>
                      <a:noFill/>
                      <a:ln w="38100">
                        <a:noFill/>
                        <a:miter/>
                      </a:ln>
                    </p:spPr>
                  </p:pic>
                </p:oleObj>
              </mc:Fallback>
            </mc:AlternateContent>
          </a:graphicData>
        </a:graphic>
      </p:graphicFrame>
      <p:graphicFrame>
        <p:nvGraphicFramePr>
          <p:cNvPr id="183304" name="Object 8"/>
          <p:cNvGraphicFramePr>
            <a:graphicFrameLocks noChangeAspect="1"/>
          </p:cNvGraphicFramePr>
          <p:nvPr/>
        </p:nvGraphicFramePr>
        <p:xfrm>
          <a:off x="4836478" y="4348798"/>
          <a:ext cx="1393825" cy="512762"/>
        </p:xfrm>
        <a:graphic>
          <a:graphicData uri="http://schemas.openxmlformats.org/presentationml/2006/ole">
            <mc:AlternateContent xmlns:mc="http://schemas.openxmlformats.org/markup-compatibility/2006">
              <mc:Choice xmlns:v="urn:schemas-microsoft-com:vml" Requires="v">
                <p:oleObj spid="_x0000_s3877" name="" r:id="rId9" imgW="481965" imgH="177800" progId="Equation.DSMT4">
                  <p:embed/>
                </p:oleObj>
              </mc:Choice>
              <mc:Fallback>
                <p:oleObj name="" r:id="rId9" imgW="481965" imgH="177800" progId="Equation.DSMT4">
                  <p:embed/>
                  <p:pic>
                    <p:nvPicPr>
                      <p:cNvPr id="0" name="图片 3876"/>
                      <p:cNvPicPr/>
                      <p:nvPr/>
                    </p:nvPicPr>
                    <p:blipFill>
                      <a:blip r:embed="rId10"/>
                      <a:stretch>
                        <a:fillRect/>
                      </a:stretch>
                    </p:blipFill>
                    <p:spPr>
                      <a:xfrm>
                        <a:off x="4836478" y="4348798"/>
                        <a:ext cx="1393825" cy="512762"/>
                      </a:xfrm>
                      <a:prstGeom prst="rect">
                        <a:avLst/>
                      </a:prstGeom>
                      <a:noFill/>
                      <a:ln w="38100">
                        <a:noFill/>
                        <a:miter/>
                      </a:ln>
                    </p:spPr>
                  </p:pic>
                </p:oleObj>
              </mc:Fallback>
            </mc:AlternateContent>
          </a:graphicData>
        </a:graphic>
      </p:graphicFrame>
      <p:graphicFrame>
        <p:nvGraphicFramePr>
          <p:cNvPr id="183305" name="Object 9"/>
          <p:cNvGraphicFramePr>
            <a:graphicFrameLocks noChangeAspect="1"/>
          </p:cNvGraphicFramePr>
          <p:nvPr/>
        </p:nvGraphicFramePr>
        <p:xfrm>
          <a:off x="300990" y="3197860"/>
          <a:ext cx="5054600" cy="946150"/>
        </p:xfrm>
        <a:graphic>
          <a:graphicData uri="http://schemas.openxmlformats.org/presentationml/2006/ole">
            <mc:AlternateContent xmlns:mc="http://schemas.openxmlformats.org/markup-compatibility/2006">
              <mc:Choice xmlns:v="urn:schemas-microsoft-com:vml" Requires="v">
                <p:oleObj spid="_x0000_s3878" name="" r:id="rId11" imgW="2171700" imgH="406400" progId="Equation.DSMT4">
                  <p:embed/>
                </p:oleObj>
              </mc:Choice>
              <mc:Fallback>
                <p:oleObj name="" r:id="rId11" imgW="2171700" imgH="406400" progId="Equation.DSMT4">
                  <p:embed/>
                  <p:pic>
                    <p:nvPicPr>
                      <p:cNvPr id="0" name="图片 3877"/>
                      <p:cNvPicPr/>
                      <p:nvPr/>
                    </p:nvPicPr>
                    <p:blipFill>
                      <a:blip r:embed="rId12"/>
                      <a:stretch>
                        <a:fillRect/>
                      </a:stretch>
                    </p:blipFill>
                    <p:spPr>
                      <a:xfrm>
                        <a:off x="300990" y="3197860"/>
                        <a:ext cx="5054600" cy="94615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3299"/>
                                        </p:tgtEl>
                                        <p:attrNameLst>
                                          <p:attrName>style.visibility</p:attrName>
                                        </p:attrNameLst>
                                      </p:cBhvr>
                                      <p:to>
                                        <p:strVal val="visible"/>
                                      </p:to>
                                    </p:set>
                                    <p:animEffect transition="in" filter="wipe(left)">
                                      <p:cBhvr>
                                        <p:cTn id="7" dur="500"/>
                                        <p:tgtEl>
                                          <p:spTgt spid="1832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3300"/>
                                        </p:tgtEl>
                                        <p:attrNameLst>
                                          <p:attrName>style.visibility</p:attrName>
                                        </p:attrNameLst>
                                      </p:cBhvr>
                                      <p:to>
                                        <p:strVal val="visible"/>
                                      </p:to>
                                    </p:set>
                                    <p:animEffect transition="in" filter="wipe(left)">
                                      <p:cBhvr>
                                        <p:cTn id="12" dur="500"/>
                                        <p:tgtEl>
                                          <p:spTgt spid="1833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3301"/>
                                        </p:tgtEl>
                                        <p:attrNameLst>
                                          <p:attrName>style.visibility</p:attrName>
                                        </p:attrNameLst>
                                      </p:cBhvr>
                                      <p:to>
                                        <p:strVal val="visible"/>
                                      </p:to>
                                    </p:set>
                                    <p:animEffect transition="in" filter="wipe(left)">
                                      <p:cBhvr>
                                        <p:cTn id="17" dur="500"/>
                                        <p:tgtEl>
                                          <p:spTgt spid="1833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3305"/>
                                        </p:tgtEl>
                                        <p:attrNameLst>
                                          <p:attrName>style.visibility</p:attrName>
                                        </p:attrNameLst>
                                      </p:cBhvr>
                                      <p:to>
                                        <p:strVal val="visible"/>
                                      </p:to>
                                    </p:set>
                                    <p:animEffect transition="in" filter="wipe(left)">
                                      <p:cBhvr>
                                        <p:cTn id="22" dur="500"/>
                                        <p:tgtEl>
                                          <p:spTgt spid="18330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3302"/>
                                        </p:tgtEl>
                                        <p:attrNameLst>
                                          <p:attrName>style.visibility</p:attrName>
                                        </p:attrNameLst>
                                      </p:cBhvr>
                                      <p:to>
                                        <p:strVal val="visible"/>
                                      </p:to>
                                    </p:set>
                                    <p:animEffect transition="in" filter="wipe(left)">
                                      <p:cBhvr>
                                        <p:cTn id="27" dur="500"/>
                                        <p:tgtEl>
                                          <p:spTgt spid="18330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3303"/>
                                        </p:tgtEl>
                                        <p:attrNameLst>
                                          <p:attrName>style.visibility</p:attrName>
                                        </p:attrNameLst>
                                      </p:cBhvr>
                                      <p:to>
                                        <p:strVal val="visible"/>
                                      </p:to>
                                    </p:set>
                                    <p:animEffect transition="in" filter="wipe(left)">
                                      <p:cBhvr>
                                        <p:cTn id="32" dur="500"/>
                                        <p:tgtEl>
                                          <p:spTgt spid="18330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3304"/>
                                        </p:tgtEl>
                                        <p:attrNameLst>
                                          <p:attrName>style.visibility</p:attrName>
                                        </p:attrNameLst>
                                      </p:cBhvr>
                                      <p:to>
                                        <p:strVal val="visible"/>
                                      </p:to>
                                    </p:set>
                                    <p:animEffect transition="in" filter="wipe(left)">
                                      <p:cBhvr>
                                        <p:cTn id="37" dur="500"/>
                                        <p:tgtEl>
                                          <p:spTgt spid="183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84322" name="Object 2"/>
          <p:cNvGraphicFramePr>
            <a:graphicFrameLocks noChangeAspect="1"/>
          </p:cNvGraphicFramePr>
          <p:nvPr/>
        </p:nvGraphicFramePr>
        <p:xfrm>
          <a:off x="755650" y="333375"/>
          <a:ext cx="4052888" cy="1055688"/>
        </p:xfrm>
        <a:graphic>
          <a:graphicData uri="http://schemas.openxmlformats.org/presentationml/2006/ole">
            <mc:AlternateContent xmlns:mc="http://schemas.openxmlformats.org/markup-compatibility/2006">
              <mc:Choice xmlns:v="urn:schemas-microsoft-com:vml" Requires="v">
                <p:oleObj spid="_x0000_s3873" name="" r:id="rId1" imgW="1562100" imgH="406400" progId="Equation.DSMT4">
                  <p:embed/>
                </p:oleObj>
              </mc:Choice>
              <mc:Fallback>
                <p:oleObj name="" r:id="rId1" imgW="1562100" imgH="406400" progId="Equation.DSMT4">
                  <p:embed/>
                  <p:pic>
                    <p:nvPicPr>
                      <p:cNvPr id="0" name="图片 3872"/>
                      <p:cNvPicPr/>
                      <p:nvPr/>
                    </p:nvPicPr>
                    <p:blipFill>
                      <a:blip r:embed="rId2"/>
                      <a:stretch>
                        <a:fillRect/>
                      </a:stretch>
                    </p:blipFill>
                    <p:spPr>
                      <a:xfrm>
                        <a:off x="755650" y="333375"/>
                        <a:ext cx="4052888" cy="1055688"/>
                      </a:xfrm>
                      <a:prstGeom prst="rect">
                        <a:avLst/>
                      </a:prstGeom>
                      <a:noFill/>
                      <a:ln w="38100">
                        <a:noFill/>
                        <a:miter/>
                      </a:ln>
                    </p:spPr>
                  </p:pic>
                </p:oleObj>
              </mc:Fallback>
            </mc:AlternateContent>
          </a:graphicData>
        </a:graphic>
      </p:graphicFrame>
      <p:graphicFrame>
        <p:nvGraphicFramePr>
          <p:cNvPr id="184323" name="Object 3"/>
          <p:cNvGraphicFramePr>
            <a:graphicFrameLocks noChangeAspect="1"/>
          </p:cNvGraphicFramePr>
          <p:nvPr/>
        </p:nvGraphicFramePr>
        <p:xfrm>
          <a:off x="827088" y="1412875"/>
          <a:ext cx="4327525" cy="587375"/>
        </p:xfrm>
        <a:graphic>
          <a:graphicData uri="http://schemas.openxmlformats.org/presentationml/2006/ole">
            <mc:AlternateContent xmlns:mc="http://schemas.openxmlformats.org/markup-compatibility/2006">
              <mc:Choice xmlns:v="urn:schemas-microsoft-com:vml" Requires="v">
                <p:oleObj spid="_x0000_s3875" name="" r:id="rId3" imgW="1497965" imgH="203200" progId="Equation.DSMT4">
                  <p:embed/>
                </p:oleObj>
              </mc:Choice>
              <mc:Fallback>
                <p:oleObj name="" r:id="rId3" imgW="1497965" imgH="203200" progId="Equation.DSMT4">
                  <p:embed/>
                  <p:pic>
                    <p:nvPicPr>
                      <p:cNvPr id="0" name="图片 3874"/>
                      <p:cNvPicPr/>
                      <p:nvPr/>
                    </p:nvPicPr>
                    <p:blipFill>
                      <a:blip r:embed="rId4"/>
                      <a:stretch>
                        <a:fillRect/>
                      </a:stretch>
                    </p:blipFill>
                    <p:spPr>
                      <a:xfrm>
                        <a:off x="827088" y="1412875"/>
                        <a:ext cx="4327525" cy="587375"/>
                      </a:xfrm>
                      <a:prstGeom prst="rect">
                        <a:avLst/>
                      </a:prstGeom>
                      <a:noFill/>
                      <a:ln w="38100">
                        <a:noFill/>
                        <a:miter/>
                      </a:ln>
                    </p:spPr>
                  </p:pic>
                </p:oleObj>
              </mc:Fallback>
            </mc:AlternateContent>
          </a:graphicData>
        </a:graphic>
      </p:graphicFrame>
      <p:graphicFrame>
        <p:nvGraphicFramePr>
          <p:cNvPr id="184324" name="Object 4"/>
          <p:cNvGraphicFramePr>
            <a:graphicFrameLocks noChangeAspect="1"/>
          </p:cNvGraphicFramePr>
          <p:nvPr/>
        </p:nvGraphicFramePr>
        <p:xfrm>
          <a:off x="755650" y="2133600"/>
          <a:ext cx="4841875" cy="587375"/>
        </p:xfrm>
        <a:graphic>
          <a:graphicData uri="http://schemas.openxmlformats.org/presentationml/2006/ole">
            <mc:AlternateContent xmlns:mc="http://schemas.openxmlformats.org/markup-compatibility/2006">
              <mc:Choice xmlns:v="urn:schemas-microsoft-com:vml" Requires="v">
                <p:oleObj spid="_x0000_s3880" name="" r:id="rId5" imgW="1676400" imgH="203200" progId="Equation.DSMT4">
                  <p:embed/>
                </p:oleObj>
              </mc:Choice>
              <mc:Fallback>
                <p:oleObj name="" r:id="rId5" imgW="1676400" imgH="203200" progId="Equation.DSMT4">
                  <p:embed/>
                  <p:pic>
                    <p:nvPicPr>
                      <p:cNvPr id="0" name="图片 3879"/>
                      <p:cNvPicPr/>
                      <p:nvPr/>
                    </p:nvPicPr>
                    <p:blipFill>
                      <a:blip r:embed="rId6"/>
                      <a:stretch>
                        <a:fillRect/>
                      </a:stretch>
                    </p:blipFill>
                    <p:spPr>
                      <a:xfrm>
                        <a:off x="755650" y="2133600"/>
                        <a:ext cx="4841875" cy="587375"/>
                      </a:xfrm>
                      <a:prstGeom prst="rect">
                        <a:avLst/>
                      </a:prstGeom>
                      <a:noFill/>
                      <a:ln w="38100">
                        <a:noFill/>
                        <a:miter/>
                      </a:ln>
                    </p:spPr>
                  </p:pic>
                </p:oleObj>
              </mc:Fallback>
            </mc:AlternateContent>
          </a:graphicData>
        </a:graphic>
      </p:graphicFrame>
      <p:graphicFrame>
        <p:nvGraphicFramePr>
          <p:cNvPr id="184325" name="Object 5"/>
          <p:cNvGraphicFramePr>
            <a:graphicFrameLocks noChangeAspect="1"/>
          </p:cNvGraphicFramePr>
          <p:nvPr/>
        </p:nvGraphicFramePr>
        <p:xfrm>
          <a:off x="827088" y="2636838"/>
          <a:ext cx="3978275" cy="971550"/>
        </p:xfrm>
        <a:graphic>
          <a:graphicData uri="http://schemas.openxmlformats.org/presentationml/2006/ole">
            <mc:AlternateContent xmlns:mc="http://schemas.openxmlformats.org/markup-compatibility/2006">
              <mc:Choice xmlns:v="urn:schemas-microsoft-com:vml" Requires="v">
                <p:oleObj spid="_x0000_s3872" name="" r:id="rId7" imgW="1663065" imgH="406400" progId="Equation.DSMT4">
                  <p:embed/>
                </p:oleObj>
              </mc:Choice>
              <mc:Fallback>
                <p:oleObj name="" r:id="rId7" imgW="1663065" imgH="406400" progId="Equation.DSMT4">
                  <p:embed/>
                  <p:pic>
                    <p:nvPicPr>
                      <p:cNvPr id="0" name="图片 3871"/>
                      <p:cNvPicPr/>
                      <p:nvPr/>
                    </p:nvPicPr>
                    <p:blipFill>
                      <a:blip r:embed="rId8"/>
                      <a:stretch>
                        <a:fillRect/>
                      </a:stretch>
                    </p:blipFill>
                    <p:spPr>
                      <a:xfrm>
                        <a:off x="827088" y="2636838"/>
                        <a:ext cx="3978275" cy="971550"/>
                      </a:xfrm>
                      <a:prstGeom prst="rect">
                        <a:avLst/>
                      </a:prstGeom>
                      <a:noFill/>
                      <a:ln w="38100">
                        <a:noFill/>
                        <a:miter/>
                      </a:ln>
                    </p:spPr>
                  </p:pic>
                </p:oleObj>
              </mc:Fallback>
            </mc:AlternateContent>
          </a:graphicData>
        </a:graphic>
      </p:graphicFrame>
      <p:graphicFrame>
        <p:nvGraphicFramePr>
          <p:cNvPr id="184326" name="Object 6"/>
          <p:cNvGraphicFramePr>
            <a:graphicFrameLocks noChangeAspect="1"/>
          </p:cNvGraphicFramePr>
          <p:nvPr/>
        </p:nvGraphicFramePr>
        <p:xfrm>
          <a:off x="4787900" y="2781300"/>
          <a:ext cx="1800225" cy="600075"/>
        </p:xfrm>
        <a:graphic>
          <a:graphicData uri="http://schemas.openxmlformats.org/presentationml/2006/ole">
            <mc:AlternateContent xmlns:mc="http://schemas.openxmlformats.org/markup-compatibility/2006">
              <mc:Choice xmlns:v="urn:schemas-microsoft-com:vml" Requires="v">
                <p:oleObj spid="_x0000_s3876" name="" r:id="rId9" imgW="685800" imgH="228600" progId="Equation.DSMT4">
                  <p:embed/>
                </p:oleObj>
              </mc:Choice>
              <mc:Fallback>
                <p:oleObj name="" r:id="rId9" imgW="685800" imgH="228600" progId="Equation.DSMT4">
                  <p:embed/>
                  <p:pic>
                    <p:nvPicPr>
                      <p:cNvPr id="0" name="图片 3875"/>
                      <p:cNvPicPr/>
                      <p:nvPr/>
                    </p:nvPicPr>
                    <p:blipFill>
                      <a:blip r:embed="rId10"/>
                      <a:stretch>
                        <a:fillRect/>
                      </a:stretch>
                    </p:blipFill>
                    <p:spPr>
                      <a:xfrm>
                        <a:off x="4787900" y="2781300"/>
                        <a:ext cx="1800225" cy="600075"/>
                      </a:xfrm>
                      <a:prstGeom prst="rect">
                        <a:avLst/>
                      </a:prstGeom>
                      <a:noFill/>
                      <a:ln w="38100">
                        <a:noFill/>
                        <a:miter/>
                      </a:ln>
                    </p:spPr>
                  </p:pic>
                </p:oleObj>
              </mc:Fallback>
            </mc:AlternateContent>
          </a:graphicData>
        </a:graphic>
      </p:graphicFrame>
      <p:graphicFrame>
        <p:nvGraphicFramePr>
          <p:cNvPr id="184327" name="Object 7"/>
          <p:cNvGraphicFramePr>
            <a:graphicFrameLocks noChangeAspect="1"/>
          </p:cNvGraphicFramePr>
          <p:nvPr/>
        </p:nvGraphicFramePr>
        <p:xfrm>
          <a:off x="827088" y="3357563"/>
          <a:ext cx="4464050" cy="971550"/>
        </p:xfrm>
        <a:graphic>
          <a:graphicData uri="http://schemas.openxmlformats.org/presentationml/2006/ole">
            <mc:AlternateContent xmlns:mc="http://schemas.openxmlformats.org/markup-compatibility/2006">
              <mc:Choice xmlns:v="urn:schemas-microsoft-com:vml" Requires="v">
                <p:oleObj spid="_x0000_s3881" name="" r:id="rId11" imgW="1866265" imgH="406400" progId="Equation.DSMT4">
                  <p:embed/>
                </p:oleObj>
              </mc:Choice>
              <mc:Fallback>
                <p:oleObj name="" r:id="rId11" imgW="1866265" imgH="406400" progId="Equation.DSMT4">
                  <p:embed/>
                  <p:pic>
                    <p:nvPicPr>
                      <p:cNvPr id="0" name="图片 3880"/>
                      <p:cNvPicPr/>
                      <p:nvPr/>
                    </p:nvPicPr>
                    <p:blipFill>
                      <a:blip r:embed="rId12"/>
                      <a:stretch>
                        <a:fillRect/>
                      </a:stretch>
                    </p:blipFill>
                    <p:spPr>
                      <a:xfrm>
                        <a:off x="827088" y="3357563"/>
                        <a:ext cx="4464050" cy="971550"/>
                      </a:xfrm>
                      <a:prstGeom prst="rect">
                        <a:avLst/>
                      </a:prstGeom>
                      <a:noFill/>
                      <a:ln w="38100">
                        <a:noFill/>
                        <a:miter/>
                      </a:ln>
                    </p:spPr>
                  </p:pic>
                </p:oleObj>
              </mc:Fallback>
            </mc:AlternateContent>
          </a:graphicData>
        </a:graphic>
      </p:graphicFrame>
      <p:graphicFrame>
        <p:nvGraphicFramePr>
          <p:cNvPr id="184328" name="Object 8"/>
          <p:cNvGraphicFramePr>
            <a:graphicFrameLocks noChangeAspect="1"/>
          </p:cNvGraphicFramePr>
          <p:nvPr/>
        </p:nvGraphicFramePr>
        <p:xfrm>
          <a:off x="1258888" y="4221163"/>
          <a:ext cx="4967287" cy="1066800"/>
        </p:xfrm>
        <a:graphic>
          <a:graphicData uri="http://schemas.openxmlformats.org/presentationml/2006/ole">
            <mc:AlternateContent xmlns:mc="http://schemas.openxmlformats.org/markup-compatibility/2006">
              <mc:Choice xmlns:v="urn:schemas-microsoft-com:vml" Requires="v">
                <p:oleObj spid="_x0000_s3874" name="" r:id="rId13" imgW="1892300" imgH="406400" progId="Equation.DSMT4">
                  <p:embed/>
                </p:oleObj>
              </mc:Choice>
              <mc:Fallback>
                <p:oleObj name="" r:id="rId13" imgW="1892300" imgH="406400" progId="Equation.DSMT4">
                  <p:embed/>
                  <p:pic>
                    <p:nvPicPr>
                      <p:cNvPr id="0" name="图片 3873"/>
                      <p:cNvPicPr/>
                      <p:nvPr/>
                    </p:nvPicPr>
                    <p:blipFill>
                      <a:blip r:embed="rId14"/>
                      <a:stretch>
                        <a:fillRect/>
                      </a:stretch>
                    </p:blipFill>
                    <p:spPr>
                      <a:xfrm>
                        <a:off x="1258888" y="4221163"/>
                        <a:ext cx="4967287" cy="1066800"/>
                      </a:xfrm>
                      <a:prstGeom prst="rect">
                        <a:avLst/>
                      </a:prstGeom>
                      <a:noFill/>
                      <a:ln w="38100">
                        <a:noFill/>
                        <a:miter/>
                      </a:ln>
                    </p:spPr>
                  </p:pic>
                </p:oleObj>
              </mc:Fallback>
            </mc:AlternateContent>
          </a:graphicData>
        </a:graphic>
      </p:graphicFrame>
      <p:graphicFrame>
        <p:nvGraphicFramePr>
          <p:cNvPr id="184329" name="Object 9"/>
          <p:cNvGraphicFramePr>
            <a:graphicFrameLocks noChangeAspect="1"/>
          </p:cNvGraphicFramePr>
          <p:nvPr/>
        </p:nvGraphicFramePr>
        <p:xfrm>
          <a:off x="1619250" y="5445125"/>
          <a:ext cx="2125663" cy="546100"/>
        </p:xfrm>
        <a:graphic>
          <a:graphicData uri="http://schemas.openxmlformats.org/presentationml/2006/ole">
            <mc:AlternateContent xmlns:mc="http://schemas.openxmlformats.org/markup-compatibility/2006">
              <mc:Choice xmlns:v="urn:schemas-microsoft-com:vml" Requires="v">
                <p:oleObj spid="_x0000_s3882" name="" r:id="rId15" imgW="889000" imgH="228600" progId="Equation.DSMT4">
                  <p:embed/>
                </p:oleObj>
              </mc:Choice>
              <mc:Fallback>
                <p:oleObj name="" r:id="rId15" imgW="889000" imgH="228600" progId="Equation.DSMT4">
                  <p:embed/>
                  <p:pic>
                    <p:nvPicPr>
                      <p:cNvPr id="0" name="图片 3881"/>
                      <p:cNvPicPr/>
                      <p:nvPr/>
                    </p:nvPicPr>
                    <p:blipFill>
                      <a:blip r:embed="rId16"/>
                      <a:stretch>
                        <a:fillRect/>
                      </a:stretch>
                    </p:blipFill>
                    <p:spPr>
                      <a:xfrm>
                        <a:off x="1619250" y="5445125"/>
                        <a:ext cx="2125663" cy="5461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4322"/>
                                        </p:tgtEl>
                                        <p:attrNameLst>
                                          <p:attrName>style.visibility</p:attrName>
                                        </p:attrNameLst>
                                      </p:cBhvr>
                                      <p:to>
                                        <p:strVal val="visible"/>
                                      </p:to>
                                    </p:set>
                                    <p:animEffect transition="in" filter="wipe(left)">
                                      <p:cBhvr>
                                        <p:cTn id="7" dur="500"/>
                                        <p:tgtEl>
                                          <p:spTgt spid="1843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4323"/>
                                        </p:tgtEl>
                                        <p:attrNameLst>
                                          <p:attrName>style.visibility</p:attrName>
                                        </p:attrNameLst>
                                      </p:cBhvr>
                                      <p:to>
                                        <p:strVal val="visible"/>
                                      </p:to>
                                    </p:set>
                                    <p:animEffect transition="in" filter="wipe(left)">
                                      <p:cBhvr>
                                        <p:cTn id="12" dur="500"/>
                                        <p:tgtEl>
                                          <p:spTgt spid="1843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4324"/>
                                        </p:tgtEl>
                                        <p:attrNameLst>
                                          <p:attrName>style.visibility</p:attrName>
                                        </p:attrNameLst>
                                      </p:cBhvr>
                                      <p:to>
                                        <p:strVal val="visible"/>
                                      </p:to>
                                    </p:set>
                                    <p:animEffect transition="in" filter="wipe(left)">
                                      <p:cBhvr>
                                        <p:cTn id="17" dur="500"/>
                                        <p:tgtEl>
                                          <p:spTgt spid="1843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4325"/>
                                        </p:tgtEl>
                                        <p:attrNameLst>
                                          <p:attrName>style.visibility</p:attrName>
                                        </p:attrNameLst>
                                      </p:cBhvr>
                                      <p:to>
                                        <p:strVal val="visible"/>
                                      </p:to>
                                    </p:set>
                                    <p:animEffect transition="in" filter="wipe(left)">
                                      <p:cBhvr>
                                        <p:cTn id="22" dur="500"/>
                                        <p:tgtEl>
                                          <p:spTgt spid="1843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4326"/>
                                        </p:tgtEl>
                                        <p:attrNameLst>
                                          <p:attrName>style.visibility</p:attrName>
                                        </p:attrNameLst>
                                      </p:cBhvr>
                                      <p:to>
                                        <p:strVal val="visible"/>
                                      </p:to>
                                    </p:set>
                                    <p:animEffect transition="in" filter="wipe(left)">
                                      <p:cBhvr>
                                        <p:cTn id="27" dur="500"/>
                                        <p:tgtEl>
                                          <p:spTgt spid="1843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4327"/>
                                        </p:tgtEl>
                                        <p:attrNameLst>
                                          <p:attrName>style.visibility</p:attrName>
                                        </p:attrNameLst>
                                      </p:cBhvr>
                                      <p:to>
                                        <p:strVal val="visible"/>
                                      </p:to>
                                    </p:set>
                                    <p:animEffect transition="in" filter="wipe(left)">
                                      <p:cBhvr>
                                        <p:cTn id="32" dur="500"/>
                                        <p:tgtEl>
                                          <p:spTgt spid="18432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4328"/>
                                        </p:tgtEl>
                                        <p:attrNameLst>
                                          <p:attrName>style.visibility</p:attrName>
                                        </p:attrNameLst>
                                      </p:cBhvr>
                                      <p:to>
                                        <p:strVal val="visible"/>
                                      </p:to>
                                    </p:set>
                                    <p:animEffect transition="in" filter="wipe(left)">
                                      <p:cBhvr>
                                        <p:cTn id="37" dur="500"/>
                                        <p:tgtEl>
                                          <p:spTgt spid="18432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84329"/>
                                        </p:tgtEl>
                                        <p:attrNameLst>
                                          <p:attrName>style.visibility</p:attrName>
                                        </p:attrNameLst>
                                      </p:cBhvr>
                                      <p:to>
                                        <p:strVal val="visible"/>
                                      </p:to>
                                    </p:set>
                                    <p:animEffect transition="in" filter="wipe(left)">
                                      <p:cBhvr>
                                        <p:cTn id="42" dur="500"/>
                                        <p:tgtEl>
                                          <p:spTgt spid="184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标题 113665"/>
          <p:cNvSpPr>
            <a:spLocks noGrp="1"/>
          </p:cNvSpPr>
          <p:nvPr>
            <p:ph type="title"/>
          </p:nvPr>
        </p:nvSpPr>
        <p:spPr>
          <a:xfrm>
            <a:off x="250825" y="549275"/>
            <a:ext cx="6870700" cy="771525"/>
          </a:xfrm>
        </p:spPr>
        <p:txBody>
          <a:bodyPr anchor="ctr"/>
          <a:p>
            <a:r>
              <a:rPr lang="en-US" altLang="zh-CN" sz="3200" b="1" dirty="0">
                <a:solidFill>
                  <a:schemeClr val="bg2">
                    <a:lumMod val="60000"/>
                    <a:lumOff val="40000"/>
                  </a:schemeClr>
                </a:solidFill>
              </a:rPr>
              <a:t>2</a:t>
            </a:r>
            <a:r>
              <a:rPr lang="zh-CN" altLang="en-US" sz="3200" b="1" dirty="0">
                <a:solidFill>
                  <a:schemeClr val="bg2">
                    <a:lumMod val="60000"/>
                    <a:lumOff val="40000"/>
                  </a:schemeClr>
                </a:solidFill>
              </a:rPr>
              <a:t>、函数的最值</a:t>
            </a:r>
            <a:endParaRPr lang="zh-CN" altLang="en-US" sz="3200" b="1" dirty="0">
              <a:solidFill>
                <a:schemeClr val="bg2">
                  <a:lumMod val="60000"/>
                  <a:lumOff val="40000"/>
                </a:schemeClr>
              </a:solidFill>
            </a:endParaRPr>
          </a:p>
        </p:txBody>
      </p:sp>
      <p:grpSp>
        <p:nvGrpSpPr>
          <p:cNvPr id="113667" name="组合 113666"/>
          <p:cNvGrpSpPr/>
          <p:nvPr/>
        </p:nvGrpSpPr>
        <p:grpSpPr>
          <a:xfrm>
            <a:off x="762000" y="3810000"/>
            <a:ext cx="2514600" cy="1676400"/>
            <a:chOff x="768" y="2928"/>
            <a:chExt cx="1584" cy="1056"/>
          </a:xfrm>
        </p:grpSpPr>
        <p:sp>
          <p:nvSpPr>
            <p:cNvPr id="113668" name="直接连接符 113667"/>
            <p:cNvSpPr/>
            <p:nvPr/>
          </p:nvSpPr>
          <p:spPr>
            <a:xfrm>
              <a:off x="768" y="3799"/>
              <a:ext cx="1584" cy="0"/>
            </a:xfrm>
            <a:prstGeom prst="line">
              <a:avLst/>
            </a:prstGeom>
            <a:ln w="25400" cap="flat" cmpd="sng">
              <a:solidFill>
                <a:schemeClr val="tx1"/>
              </a:solidFill>
              <a:prstDash val="solid"/>
              <a:headEnd type="none" w="med" len="med"/>
              <a:tailEnd type="triangle" w="sm" len="lg"/>
            </a:ln>
          </p:spPr>
        </p:sp>
        <p:sp>
          <p:nvSpPr>
            <p:cNvPr id="113669" name="直接连接符 113668"/>
            <p:cNvSpPr/>
            <p:nvPr/>
          </p:nvSpPr>
          <p:spPr>
            <a:xfrm flipV="1">
              <a:off x="1056" y="2928"/>
              <a:ext cx="0" cy="1056"/>
            </a:xfrm>
            <a:prstGeom prst="line">
              <a:avLst/>
            </a:prstGeom>
            <a:ln w="25400" cap="flat" cmpd="sng">
              <a:solidFill>
                <a:schemeClr val="tx1"/>
              </a:solidFill>
              <a:prstDash val="solid"/>
              <a:headEnd type="none" w="med" len="med"/>
              <a:tailEnd type="triangle" w="sm" len="lg"/>
            </a:ln>
          </p:spPr>
        </p:sp>
        <p:graphicFrame>
          <p:nvGraphicFramePr>
            <p:cNvPr id="113670" name="对象 113669"/>
            <p:cNvGraphicFramePr/>
            <p:nvPr/>
          </p:nvGraphicFramePr>
          <p:xfrm>
            <a:off x="921" y="3840"/>
            <a:ext cx="103" cy="115"/>
          </p:xfrm>
          <a:graphic>
            <a:graphicData uri="http://schemas.openxmlformats.org/presentationml/2006/ole">
              <mc:AlternateContent xmlns:mc="http://schemas.openxmlformats.org/markup-compatibility/2006">
                <mc:Choice xmlns:v="urn:schemas-microsoft-com:vml" Requires="v">
                  <p:oleObj spid="_x0000_s3187" name="" r:id="rId1" imgW="215900" imgH="241300" progId="Equation.3">
                    <p:embed/>
                  </p:oleObj>
                </mc:Choice>
                <mc:Fallback>
                  <p:oleObj name="" r:id="rId1" imgW="215900" imgH="241300" progId="Equation.3">
                    <p:embed/>
                    <p:pic>
                      <p:nvPicPr>
                        <p:cNvPr id="0" name="图片 3186"/>
                        <p:cNvPicPr/>
                        <p:nvPr/>
                      </p:nvPicPr>
                      <p:blipFill>
                        <a:blip r:embed="rId2"/>
                        <a:stretch>
                          <a:fillRect/>
                        </a:stretch>
                      </p:blipFill>
                      <p:spPr>
                        <a:xfrm>
                          <a:off x="921" y="3840"/>
                          <a:ext cx="103" cy="115"/>
                        </a:xfrm>
                        <a:prstGeom prst="rect">
                          <a:avLst/>
                        </a:prstGeom>
                        <a:noFill/>
                        <a:ln w="38100">
                          <a:noFill/>
                          <a:miter/>
                        </a:ln>
                      </p:spPr>
                    </p:pic>
                  </p:oleObj>
                </mc:Fallback>
              </mc:AlternateContent>
            </a:graphicData>
          </a:graphic>
        </p:graphicFrame>
        <p:graphicFrame>
          <p:nvGraphicFramePr>
            <p:cNvPr id="113671" name="对象 113670"/>
            <p:cNvGraphicFramePr/>
            <p:nvPr/>
          </p:nvGraphicFramePr>
          <p:xfrm>
            <a:off x="2183" y="3869"/>
            <a:ext cx="121" cy="115"/>
          </p:xfrm>
          <a:graphic>
            <a:graphicData uri="http://schemas.openxmlformats.org/presentationml/2006/ole">
              <mc:AlternateContent xmlns:mc="http://schemas.openxmlformats.org/markup-compatibility/2006">
                <mc:Choice xmlns:v="urn:schemas-microsoft-com:vml" Requires="v">
                  <p:oleObj spid="_x0000_s3170" name="" r:id="rId3" imgW="254000" imgH="241300" progId="Equation.3">
                    <p:embed/>
                  </p:oleObj>
                </mc:Choice>
                <mc:Fallback>
                  <p:oleObj name="" r:id="rId3" imgW="254000" imgH="241300" progId="Equation.3">
                    <p:embed/>
                    <p:pic>
                      <p:nvPicPr>
                        <p:cNvPr id="0" name="图片 3169"/>
                        <p:cNvPicPr/>
                        <p:nvPr/>
                      </p:nvPicPr>
                      <p:blipFill>
                        <a:blip r:embed="rId4"/>
                        <a:stretch>
                          <a:fillRect/>
                        </a:stretch>
                      </p:blipFill>
                      <p:spPr>
                        <a:xfrm>
                          <a:off x="2183" y="3869"/>
                          <a:ext cx="121" cy="115"/>
                        </a:xfrm>
                        <a:prstGeom prst="rect">
                          <a:avLst/>
                        </a:prstGeom>
                        <a:noFill/>
                        <a:ln w="38100">
                          <a:noFill/>
                          <a:miter/>
                        </a:ln>
                      </p:spPr>
                    </p:pic>
                  </p:oleObj>
                </mc:Fallback>
              </mc:AlternateContent>
            </a:graphicData>
          </a:graphic>
        </p:graphicFrame>
        <p:graphicFrame>
          <p:nvGraphicFramePr>
            <p:cNvPr id="113672" name="对象 113671"/>
            <p:cNvGraphicFramePr/>
            <p:nvPr/>
          </p:nvGraphicFramePr>
          <p:xfrm>
            <a:off x="887" y="2928"/>
            <a:ext cx="121" cy="151"/>
          </p:xfrm>
          <a:graphic>
            <a:graphicData uri="http://schemas.openxmlformats.org/presentationml/2006/ole">
              <mc:AlternateContent xmlns:mc="http://schemas.openxmlformats.org/markup-compatibility/2006">
                <mc:Choice xmlns:v="urn:schemas-microsoft-com:vml" Requires="v">
                  <p:oleObj spid="_x0000_s3161" name="" r:id="rId5" imgW="254000" imgH="317500" progId="Equation.3">
                    <p:embed/>
                  </p:oleObj>
                </mc:Choice>
                <mc:Fallback>
                  <p:oleObj name="" r:id="rId5" imgW="254000" imgH="317500" progId="Equation.3">
                    <p:embed/>
                    <p:pic>
                      <p:nvPicPr>
                        <p:cNvPr id="0" name="图片 3160"/>
                        <p:cNvPicPr/>
                        <p:nvPr/>
                      </p:nvPicPr>
                      <p:blipFill>
                        <a:blip r:embed="rId6"/>
                        <a:stretch>
                          <a:fillRect/>
                        </a:stretch>
                      </p:blipFill>
                      <p:spPr>
                        <a:xfrm>
                          <a:off x="887" y="2928"/>
                          <a:ext cx="121" cy="151"/>
                        </a:xfrm>
                        <a:prstGeom prst="rect">
                          <a:avLst/>
                        </a:prstGeom>
                        <a:noFill/>
                        <a:ln w="38100">
                          <a:noFill/>
                          <a:miter/>
                        </a:ln>
                      </p:spPr>
                    </p:pic>
                  </p:oleObj>
                </mc:Fallback>
              </mc:AlternateContent>
            </a:graphicData>
          </a:graphic>
        </p:graphicFrame>
      </p:grpSp>
      <p:sp>
        <p:nvSpPr>
          <p:cNvPr id="113673" name="任意多边形 113672"/>
          <p:cNvSpPr/>
          <p:nvPr/>
        </p:nvSpPr>
        <p:spPr>
          <a:xfrm>
            <a:off x="1371600" y="3962400"/>
            <a:ext cx="1524000" cy="965200"/>
          </a:xfrm>
          <a:custGeom>
            <a:avLst/>
            <a:gdLst/>
            <a:ahLst/>
            <a:cxnLst/>
            <a:pathLst>
              <a:path w="1104" h="608">
                <a:moveTo>
                  <a:pt x="0" y="512"/>
                </a:moveTo>
                <a:cubicBezTo>
                  <a:pt x="48" y="560"/>
                  <a:pt x="96" y="608"/>
                  <a:pt x="144" y="608"/>
                </a:cubicBezTo>
                <a:cubicBezTo>
                  <a:pt x="192" y="608"/>
                  <a:pt x="192" y="608"/>
                  <a:pt x="288" y="512"/>
                </a:cubicBezTo>
                <a:cubicBezTo>
                  <a:pt x="384" y="416"/>
                  <a:pt x="584" y="64"/>
                  <a:pt x="720" y="32"/>
                </a:cubicBezTo>
                <a:cubicBezTo>
                  <a:pt x="856" y="0"/>
                  <a:pt x="1040" y="272"/>
                  <a:pt x="1104" y="320"/>
                </a:cubicBezTo>
              </a:path>
            </a:pathLst>
          </a:custGeom>
          <a:noFill/>
          <a:ln w="25400" cap="flat" cmpd="sng">
            <a:solidFill>
              <a:schemeClr val="accent2"/>
            </a:solidFill>
            <a:prstDash val="solid"/>
            <a:headEnd type="none" w="med" len="med"/>
            <a:tailEnd type="none" w="med" len="med"/>
          </a:ln>
        </p:spPr>
        <p:txBody>
          <a:bodyPr/>
          <a:p>
            <a:endParaRPr lang="zh-CN" altLang="en-US"/>
          </a:p>
        </p:txBody>
      </p:sp>
      <p:grpSp>
        <p:nvGrpSpPr>
          <p:cNvPr id="113674" name="组合 113673"/>
          <p:cNvGrpSpPr/>
          <p:nvPr/>
        </p:nvGrpSpPr>
        <p:grpSpPr>
          <a:xfrm>
            <a:off x="3429000" y="3810000"/>
            <a:ext cx="2514600" cy="1676400"/>
            <a:chOff x="768" y="2928"/>
            <a:chExt cx="1584" cy="1056"/>
          </a:xfrm>
        </p:grpSpPr>
        <p:sp>
          <p:nvSpPr>
            <p:cNvPr id="113675" name="直接连接符 113674"/>
            <p:cNvSpPr/>
            <p:nvPr/>
          </p:nvSpPr>
          <p:spPr>
            <a:xfrm>
              <a:off x="768" y="3799"/>
              <a:ext cx="1584" cy="0"/>
            </a:xfrm>
            <a:prstGeom prst="line">
              <a:avLst/>
            </a:prstGeom>
            <a:ln w="25400" cap="flat" cmpd="sng">
              <a:solidFill>
                <a:schemeClr val="tx1"/>
              </a:solidFill>
              <a:prstDash val="solid"/>
              <a:headEnd type="none" w="med" len="med"/>
              <a:tailEnd type="triangle" w="sm" len="lg"/>
            </a:ln>
          </p:spPr>
        </p:sp>
        <p:sp>
          <p:nvSpPr>
            <p:cNvPr id="113676" name="直接连接符 113675"/>
            <p:cNvSpPr/>
            <p:nvPr/>
          </p:nvSpPr>
          <p:spPr>
            <a:xfrm flipV="1">
              <a:off x="1056" y="2928"/>
              <a:ext cx="0" cy="1056"/>
            </a:xfrm>
            <a:prstGeom prst="line">
              <a:avLst/>
            </a:prstGeom>
            <a:ln w="25400" cap="flat" cmpd="sng">
              <a:solidFill>
                <a:schemeClr val="tx1"/>
              </a:solidFill>
              <a:prstDash val="solid"/>
              <a:headEnd type="none" w="med" len="med"/>
              <a:tailEnd type="triangle" w="sm" len="lg"/>
            </a:ln>
          </p:spPr>
        </p:sp>
        <p:graphicFrame>
          <p:nvGraphicFramePr>
            <p:cNvPr id="113677" name="对象 113676"/>
            <p:cNvGraphicFramePr/>
            <p:nvPr/>
          </p:nvGraphicFramePr>
          <p:xfrm>
            <a:off x="921" y="3840"/>
            <a:ext cx="103" cy="115"/>
          </p:xfrm>
          <a:graphic>
            <a:graphicData uri="http://schemas.openxmlformats.org/presentationml/2006/ole">
              <mc:AlternateContent xmlns:mc="http://schemas.openxmlformats.org/markup-compatibility/2006">
                <mc:Choice xmlns:v="urn:schemas-microsoft-com:vml" Requires="v">
                  <p:oleObj spid="_x0000_s3169" name="" r:id="rId7" imgW="215900" imgH="241300" progId="Equation.3">
                    <p:embed/>
                  </p:oleObj>
                </mc:Choice>
                <mc:Fallback>
                  <p:oleObj name="" r:id="rId7" imgW="215900" imgH="241300" progId="Equation.3">
                    <p:embed/>
                    <p:pic>
                      <p:nvPicPr>
                        <p:cNvPr id="0" name="图片 3168"/>
                        <p:cNvPicPr/>
                        <p:nvPr/>
                      </p:nvPicPr>
                      <p:blipFill>
                        <a:blip r:embed="rId2"/>
                        <a:stretch>
                          <a:fillRect/>
                        </a:stretch>
                      </p:blipFill>
                      <p:spPr>
                        <a:xfrm>
                          <a:off x="921" y="3840"/>
                          <a:ext cx="103" cy="115"/>
                        </a:xfrm>
                        <a:prstGeom prst="rect">
                          <a:avLst/>
                        </a:prstGeom>
                        <a:noFill/>
                        <a:ln w="38100">
                          <a:noFill/>
                          <a:miter/>
                        </a:ln>
                      </p:spPr>
                    </p:pic>
                  </p:oleObj>
                </mc:Fallback>
              </mc:AlternateContent>
            </a:graphicData>
          </a:graphic>
        </p:graphicFrame>
        <p:graphicFrame>
          <p:nvGraphicFramePr>
            <p:cNvPr id="113678" name="对象 113677"/>
            <p:cNvGraphicFramePr/>
            <p:nvPr/>
          </p:nvGraphicFramePr>
          <p:xfrm>
            <a:off x="2183" y="3869"/>
            <a:ext cx="121" cy="115"/>
          </p:xfrm>
          <a:graphic>
            <a:graphicData uri="http://schemas.openxmlformats.org/presentationml/2006/ole">
              <mc:AlternateContent xmlns:mc="http://schemas.openxmlformats.org/markup-compatibility/2006">
                <mc:Choice xmlns:v="urn:schemas-microsoft-com:vml" Requires="v">
                  <p:oleObj spid="_x0000_s3165" name="" r:id="rId8" imgW="254000" imgH="241300" progId="Equation.3">
                    <p:embed/>
                  </p:oleObj>
                </mc:Choice>
                <mc:Fallback>
                  <p:oleObj name="" r:id="rId8" imgW="254000" imgH="241300" progId="Equation.3">
                    <p:embed/>
                    <p:pic>
                      <p:nvPicPr>
                        <p:cNvPr id="0" name="图片 3164"/>
                        <p:cNvPicPr/>
                        <p:nvPr/>
                      </p:nvPicPr>
                      <p:blipFill>
                        <a:blip r:embed="rId4"/>
                        <a:stretch>
                          <a:fillRect/>
                        </a:stretch>
                      </p:blipFill>
                      <p:spPr>
                        <a:xfrm>
                          <a:off x="2183" y="3869"/>
                          <a:ext cx="121" cy="115"/>
                        </a:xfrm>
                        <a:prstGeom prst="rect">
                          <a:avLst/>
                        </a:prstGeom>
                        <a:noFill/>
                        <a:ln w="38100">
                          <a:noFill/>
                          <a:miter/>
                        </a:ln>
                      </p:spPr>
                    </p:pic>
                  </p:oleObj>
                </mc:Fallback>
              </mc:AlternateContent>
            </a:graphicData>
          </a:graphic>
        </p:graphicFrame>
        <p:graphicFrame>
          <p:nvGraphicFramePr>
            <p:cNvPr id="113679" name="对象 113678"/>
            <p:cNvGraphicFramePr/>
            <p:nvPr/>
          </p:nvGraphicFramePr>
          <p:xfrm>
            <a:off x="887" y="2928"/>
            <a:ext cx="121" cy="151"/>
          </p:xfrm>
          <a:graphic>
            <a:graphicData uri="http://schemas.openxmlformats.org/presentationml/2006/ole">
              <mc:AlternateContent xmlns:mc="http://schemas.openxmlformats.org/markup-compatibility/2006">
                <mc:Choice xmlns:v="urn:schemas-microsoft-com:vml" Requires="v">
                  <p:oleObj spid="_x0000_s3166" name="" r:id="rId9" imgW="254000" imgH="317500" progId="Equation.3">
                    <p:embed/>
                  </p:oleObj>
                </mc:Choice>
                <mc:Fallback>
                  <p:oleObj name="" r:id="rId9" imgW="254000" imgH="317500" progId="Equation.3">
                    <p:embed/>
                    <p:pic>
                      <p:nvPicPr>
                        <p:cNvPr id="0" name="图片 3165"/>
                        <p:cNvPicPr/>
                        <p:nvPr/>
                      </p:nvPicPr>
                      <p:blipFill>
                        <a:blip r:embed="rId6"/>
                        <a:stretch>
                          <a:fillRect/>
                        </a:stretch>
                      </p:blipFill>
                      <p:spPr>
                        <a:xfrm>
                          <a:off x="887" y="2928"/>
                          <a:ext cx="121" cy="151"/>
                        </a:xfrm>
                        <a:prstGeom prst="rect">
                          <a:avLst/>
                        </a:prstGeom>
                        <a:noFill/>
                        <a:ln w="38100">
                          <a:noFill/>
                          <a:miter/>
                        </a:ln>
                      </p:spPr>
                    </p:pic>
                  </p:oleObj>
                </mc:Fallback>
              </mc:AlternateContent>
            </a:graphicData>
          </a:graphic>
        </p:graphicFrame>
      </p:grpSp>
      <p:sp>
        <p:nvSpPr>
          <p:cNvPr id="113680" name="任意多边形 113679"/>
          <p:cNvSpPr/>
          <p:nvPr/>
        </p:nvSpPr>
        <p:spPr>
          <a:xfrm>
            <a:off x="4114800" y="3962400"/>
            <a:ext cx="1295400" cy="990600"/>
          </a:xfrm>
          <a:custGeom>
            <a:avLst/>
            <a:gdLst/>
            <a:ahLst/>
            <a:cxnLst/>
            <a:pathLst>
              <a:path w="960" h="720">
                <a:moveTo>
                  <a:pt x="0" y="720"/>
                </a:moveTo>
                <a:cubicBezTo>
                  <a:pt x="232" y="612"/>
                  <a:pt x="464" y="504"/>
                  <a:pt x="624" y="384"/>
                </a:cubicBezTo>
                <a:cubicBezTo>
                  <a:pt x="784" y="264"/>
                  <a:pt x="872" y="132"/>
                  <a:pt x="960" y="0"/>
                </a:cubicBezTo>
              </a:path>
            </a:pathLst>
          </a:custGeom>
          <a:noFill/>
          <a:ln w="25400" cap="flat" cmpd="sng">
            <a:solidFill>
              <a:schemeClr val="accent2"/>
            </a:solidFill>
            <a:prstDash val="solid"/>
            <a:headEnd type="none" w="med" len="med"/>
            <a:tailEnd type="none" w="med" len="med"/>
          </a:ln>
        </p:spPr>
        <p:txBody>
          <a:bodyPr/>
          <a:p>
            <a:endParaRPr lang="zh-CN" altLang="en-US"/>
          </a:p>
        </p:txBody>
      </p:sp>
      <p:grpSp>
        <p:nvGrpSpPr>
          <p:cNvPr id="113681" name="组合 113680"/>
          <p:cNvGrpSpPr/>
          <p:nvPr/>
        </p:nvGrpSpPr>
        <p:grpSpPr>
          <a:xfrm>
            <a:off x="1295400" y="4457700"/>
            <a:ext cx="1662113" cy="998538"/>
            <a:chOff x="672" y="2136"/>
            <a:chExt cx="1047" cy="629"/>
          </a:xfrm>
        </p:grpSpPr>
        <p:sp>
          <p:nvSpPr>
            <p:cNvPr id="113682" name="直接连接符 113681"/>
            <p:cNvSpPr/>
            <p:nvPr/>
          </p:nvSpPr>
          <p:spPr>
            <a:xfrm>
              <a:off x="720" y="2352"/>
              <a:ext cx="0" cy="240"/>
            </a:xfrm>
            <a:prstGeom prst="line">
              <a:avLst/>
            </a:prstGeom>
            <a:ln w="25400" cap="flat" cmpd="sng">
              <a:solidFill>
                <a:schemeClr val="accent2"/>
              </a:solidFill>
              <a:prstDash val="sysDot"/>
              <a:headEnd type="none" w="med" len="med"/>
              <a:tailEnd type="none" w="med" len="med"/>
            </a:ln>
          </p:spPr>
        </p:sp>
        <p:sp>
          <p:nvSpPr>
            <p:cNvPr id="113683" name="直接连接符 113682"/>
            <p:cNvSpPr/>
            <p:nvPr/>
          </p:nvSpPr>
          <p:spPr>
            <a:xfrm>
              <a:off x="1668" y="2136"/>
              <a:ext cx="0" cy="480"/>
            </a:xfrm>
            <a:prstGeom prst="line">
              <a:avLst/>
            </a:prstGeom>
            <a:ln w="25400" cap="flat" cmpd="sng">
              <a:solidFill>
                <a:schemeClr val="accent2"/>
              </a:solidFill>
              <a:prstDash val="sysDot"/>
              <a:headEnd type="none" w="med" len="med"/>
              <a:tailEnd type="none" w="med" len="med"/>
            </a:ln>
          </p:spPr>
        </p:sp>
        <p:graphicFrame>
          <p:nvGraphicFramePr>
            <p:cNvPr id="113684" name="对象 113683"/>
            <p:cNvGraphicFramePr/>
            <p:nvPr/>
          </p:nvGraphicFramePr>
          <p:xfrm>
            <a:off x="1623" y="2624"/>
            <a:ext cx="96" cy="141"/>
          </p:xfrm>
          <a:graphic>
            <a:graphicData uri="http://schemas.openxmlformats.org/presentationml/2006/ole">
              <mc:AlternateContent xmlns:mc="http://schemas.openxmlformats.org/markup-compatibility/2006">
                <mc:Choice xmlns:v="urn:schemas-microsoft-com:vml" Requires="v">
                  <p:oleObj spid="_x0000_s3157" name="" r:id="rId10" imgW="215900" imgH="316865" progId="Equation.3">
                    <p:embed/>
                  </p:oleObj>
                </mc:Choice>
                <mc:Fallback>
                  <p:oleObj name="" r:id="rId10" imgW="215900" imgH="316865" progId="Equation.3">
                    <p:embed/>
                    <p:pic>
                      <p:nvPicPr>
                        <p:cNvPr id="0" name="图片 3156"/>
                        <p:cNvPicPr/>
                        <p:nvPr/>
                      </p:nvPicPr>
                      <p:blipFill>
                        <a:blip r:embed="rId11"/>
                        <a:stretch>
                          <a:fillRect/>
                        </a:stretch>
                      </p:blipFill>
                      <p:spPr>
                        <a:xfrm>
                          <a:off x="1623" y="2624"/>
                          <a:ext cx="96" cy="141"/>
                        </a:xfrm>
                        <a:prstGeom prst="rect">
                          <a:avLst/>
                        </a:prstGeom>
                        <a:noFill/>
                        <a:ln w="38100">
                          <a:noFill/>
                          <a:miter/>
                        </a:ln>
                      </p:spPr>
                    </p:pic>
                  </p:oleObj>
                </mc:Fallback>
              </mc:AlternateContent>
            </a:graphicData>
          </a:graphic>
        </p:graphicFrame>
        <p:graphicFrame>
          <p:nvGraphicFramePr>
            <p:cNvPr id="113685" name="对象 113684"/>
            <p:cNvGraphicFramePr/>
            <p:nvPr/>
          </p:nvGraphicFramePr>
          <p:xfrm>
            <a:off x="672" y="2640"/>
            <a:ext cx="102" cy="107"/>
          </p:xfrm>
          <a:graphic>
            <a:graphicData uri="http://schemas.openxmlformats.org/presentationml/2006/ole">
              <mc:AlternateContent xmlns:mc="http://schemas.openxmlformats.org/markup-compatibility/2006">
                <mc:Choice xmlns:v="urn:schemas-microsoft-com:vml" Requires="v">
                  <p:oleObj spid="_x0000_s3159" name="" r:id="rId12" imgW="228600" imgH="241300" progId="Equation.3">
                    <p:embed/>
                  </p:oleObj>
                </mc:Choice>
                <mc:Fallback>
                  <p:oleObj name="" r:id="rId12" imgW="228600" imgH="241300" progId="Equation.3">
                    <p:embed/>
                    <p:pic>
                      <p:nvPicPr>
                        <p:cNvPr id="0" name="图片 3158"/>
                        <p:cNvPicPr/>
                        <p:nvPr/>
                      </p:nvPicPr>
                      <p:blipFill>
                        <a:blip r:embed="rId13"/>
                        <a:stretch>
                          <a:fillRect/>
                        </a:stretch>
                      </p:blipFill>
                      <p:spPr>
                        <a:xfrm>
                          <a:off x="672" y="2640"/>
                          <a:ext cx="102" cy="107"/>
                        </a:xfrm>
                        <a:prstGeom prst="rect">
                          <a:avLst/>
                        </a:prstGeom>
                        <a:noFill/>
                        <a:ln w="38100">
                          <a:noFill/>
                          <a:miter/>
                        </a:ln>
                      </p:spPr>
                    </p:pic>
                  </p:oleObj>
                </mc:Fallback>
              </mc:AlternateContent>
            </a:graphicData>
          </a:graphic>
        </p:graphicFrame>
      </p:grpSp>
      <p:grpSp>
        <p:nvGrpSpPr>
          <p:cNvPr id="113686" name="组合 113685"/>
          <p:cNvGrpSpPr/>
          <p:nvPr/>
        </p:nvGrpSpPr>
        <p:grpSpPr>
          <a:xfrm>
            <a:off x="6172200" y="3810000"/>
            <a:ext cx="2514600" cy="1676400"/>
            <a:chOff x="768" y="2928"/>
            <a:chExt cx="1584" cy="1056"/>
          </a:xfrm>
        </p:grpSpPr>
        <p:sp>
          <p:nvSpPr>
            <p:cNvPr id="113687" name="直接连接符 113686"/>
            <p:cNvSpPr/>
            <p:nvPr/>
          </p:nvSpPr>
          <p:spPr>
            <a:xfrm>
              <a:off x="768" y="3799"/>
              <a:ext cx="1584" cy="0"/>
            </a:xfrm>
            <a:prstGeom prst="line">
              <a:avLst/>
            </a:prstGeom>
            <a:ln w="25400" cap="flat" cmpd="sng">
              <a:solidFill>
                <a:schemeClr val="tx1"/>
              </a:solidFill>
              <a:prstDash val="solid"/>
              <a:headEnd type="none" w="med" len="med"/>
              <a:tailEnd type="triangle" w="sm" len="lg"/>
            </a:ln>
          </p:spPr>
        </p:sp>
        <p:sp>
          <p:nvSpPr>
            <p:cNvPr id="113688" name="直接连接符 113687"/>
            <p:cNvSpPr/>
            <p:nvPr/>
          </p:nvSpPr>
          <p:spPr>
            <a:xfrm flipV="1">
              <a:off x="1056" y="2928"/>
              <a:ext cx="0" cy="1056"/>
            </a:xfrm>
            <a:prstGeom prst="line">
              <a:avLst/>
            </a:prstGeom>
            <a:ln w="25400" cap="flat" cmpd="sng">
              <a:solidFill>
                <a:schemeClr val="tx1"/>
              </a:solidFill>
              <a:prstDash val="solid"/>
              <a:headEnd type="none" w="med" len="med"/>
              <a:tailEnd type="triangle" w="sm" len="lg"/>
            </a:ln>
          </p:spPr>
        </p:sp>
        <p:graphicFrame>
          <p:nvGraphicFramePr>
            <p:cNvPr id="113689" name="对象 113688"/>
            <p:cNvGraphicFramePr/>
            <p:nvPr/>
          </p:nvGraphicFramePr>
          <p:xfrm>
            <a:off x="921" y="3840"/>
            <a:ext cx="103" cy="115"/>
          </p:xfrm>
          <a:graphic>
            <a:graphicData uri="http://schemas.openxmlformats.org/presentationml/2006/ole">
              <mc:AlternateContent xmlns:mc="http://schemas.openxmlformats.org/markup-compatibility/2006">
                <mc:Choice xmlns:v="urn:schemas-microsoft-com:vml" Requires="v">
                  <p:oleObj spid="_x0000_s3158" name="" r:id="rId14" imgW="215900" imgH="241300" progId="Equation.3">
                    <p:embed/>
                  </p:oleObj>
                </mc:Choice>
                <mc:Fallback>
                  <p:oleObj name="" r:id="rId14" imgW="215900" imgH="241300" progId="Equation.3">
                    <p:embed/>
                    <p:pic>
                      <p:nvPicPr>
                        <p:cNvPr id="0" name="图片 3157"/>
                        <p:cNvPicPr/>
                        <p:nvPr/>
                      </p:nvPicPr>
                      <p:blipFill>
                        <a:blip r:embed="rId2"/>
                        <a:stretch>
                          <a:fillRect/>
                        </a:stretch>
                      </p:blipFill>
                      <p:spPr>
                        <a:xfrm>
                          <a:off x="921" y="3840"/>
                          <a:ext cx="103" cy="115"/>
                        </a:xfrm>
                        <a:prstGeom prst="rect">
                          <a:avLst/>
                        </a:prstGeom>
                        <a:noFill/>
                        <a:ln w="38100">
                          <a:noFill/>
                          <a:miter/>
                        </a:ln>
                      </p:spPr>
                    </p:pic>
                  </p:oleObj>
                </mc:Fallback>
              </mc:AlternateContent>
            </a:graphicData>
          </a:graphic>
        </p:graphicFrame>
        <p:graphicFrame>
          <p:nvGraphicFramePr>
            <p:cNvPr id="113690" name="对象 113689"/>
            <p:cNvGraphicFramePr/>
            <p:nvPr/>
          </p:nvGraphicFramePr>
          <p:xfrm>
            <a:off x="2183" y="3869"/>
            <a:ext cx="121" cy="115"/>
          </p:xfrm>
          <a:graphic>
            <a:graphicData uri="http://schemas.openxmlformats.org/presentationml/2006/ole">
              <mc:AlternateContent xmlns:mc="http://schemas.openxmlformats.org/markup-compatibility/2006">
                <mc:Choice xmlns:v="urn:schemas-microsoft-com:vml" Requires="v">
                  <p:oleObj spid="_x0000_s3162" name="" r:id="rId15" imgW="254000" imgH="241300" progId="Equation.3">
                    <p:embed/>
                  </p:oleObj>
                </mc:Choice>
                <mc:Fallback>
                  <p:oleObj name="" r:id="rId15" imgW="254000" imgH="241300" progId="Equation.3">
                    <p:embed/>
                    <p:pic>
                      <p:nvPicPr>
                        <p:cNvPr id="0" name="图片 3161"/>
                        <p:cNvPicPr/>
                        <p:nvPr/>
                      </p:nvPicPr>
                      <p:blipFill>
                        <a:blip r:embed="rId4"/>
                        <a:stretch>
                          <a:fillRect/>
                        </a:stretch>
                      </p:blipFill>
                      <p:spPr>
                        <a:xfrm>
                          <a:off x="2183" y="3869"/>
                          <a:ext cx="121" cy="115"/>
                        </a:xfrm>
                        <a:prstGeom prst="rect">
                          <a:avLst/>
                        </a:prstGeom>
                        <a:noFill/>
                        <a:ln w="38100">
                          <a:noFill/>
                          <a:miter/>
                        </a:ln>
                      </p:spPr>
                    </p:pic>
                  </p:oleObj>
                </mc:Fallback>
              </mc:AlternateContent>
            </a:graphicData>
          </a:graphic>
        </p:graphicFrame>
        <p:graphicFrame>
          <p:nvGraphicFramePr>
            <p:cNvPr id="113691" name="对象 113690"/>
            <p:cNvGraphicFramePr/>
            <p:nvPr/>
          </p:nvGraphicFramePr>
          <p:xfrm>
            <a:off x="887" y="2928"/>
            <a:ext cx="121" cy="151"/>
          </p:xfrm>
          <a:graphic>
            <a:graphicData uri="http://schemas.openxmlformats.org/presentationml/2006/ole">
              <mc:AlternateContent xmlns:mc="http://schemas.openxmlformats.org/markup-compatibility/2006">
                <mc:Choice xmlns:v="urn:schemas-microsoft-com:vml" Requires="v">
                  <p:oleObj spid="_x0000_s3167" name="" r:id="rId16" imgW="254000" imgH="317500" progId="Equation.3">
                    <p:embed/>
                  </p:oleObj>
                </mc:Choice>
                <mc:Fallback>
                  <p:oleObj name="" r:id="rId16" imgW="254000" imgH="317500" progId="Equation.3">
                    <p:embed/>
                    <p:pic>
                      <p:nvPicPr>
                        <p:cNvPr id="0" name="图片 3166"/>
                        <p:cNvPicPr/>
                        <p:nvPr/>
                      </p:nvPicPr>
                      <p:blipFill>
                        <a:blip r:embed="rId6"/>
                        <a:stretch>
                          <a:fillRect/>
                        </a:stretch>
                      </p:blipFill>
                      <p:spPr>
                        <a:xfrm>
                          <a:off x="887" y="2928"/>
                          <a:ext cx="121" cy="151"/>
                        </a:xfrm>
                        <a:prstGeom prst="rect">
                          <a:avLst/>
                        </a:prstGeom>
                        <a:noFill/>
                        <a:ln w="38100">
                          <a:noFill/>
                          <a:miter/>
                        </a:ln>
                      </p:spPr>
                    </p:pic>
                  </p:oleObj>
                </mc:Fallback>
              </mc:AlternateContent>
            </a:graphicData>
          </a:graphic>
        </p:graphicFrame>
      </p:grpSp>
      <p:sp>
        <p:nvSpPr>
          <p:cNvPr id="113692" name="任意多边形 113691"/>
          <p:cNvSpPr/>
          <p:nvPr/>
        </p:nvSpPr>
        <p:spPr>
          <a:xfrm>
            <a:off x="6934200" y="4038600"/>
            <a:ext cx="1219200" cy="1016000"/>
          </a:xfrm>
          <a:custGeom>
            <a:avLst/>
            <a:gdLst/>
            <a:ahLst/>
            <a:cxnLst/>
            <a:pathLst>
              <a:path w="768" h="640">
                <a:moveTo>
                  <a:pt x="0" y="0"/>
                </a:moveTo>
                <a:cubicBezTo>
                  <a:pt x="108" y="100"/>
                  <a:pt x="216" y="200"/>
                  <a:pt x="288" y="288"/>
                </a:cubicBezTo>
                <a:cubicBezTo>
                  <a:pt x="360" y="376"/>
                  <a:pt x="384" y="472"/>
                  <a:pt x="432" y="528"/>
                </a:cubicBezTo>
                <a:cubicBezTo>
                  <a:pt x="480" y="584"/>
                  <a:pt x="520" y="640"/>
                  <a:pt x="576" y="624"/>
                </a:cubicBezTo>
                <a:cubicBezTo>
                  <a:pt x="632" y="608"/>
                  <a:pt x="736" y="472"/>
                  <a:pt x="768" y="432"/>
                </a:cubicBezTo>
              </a:path>
            </a:pathLst>
          </a:custGeom>
          <a:noFill/>
          <a:ln w="25400" cap="flat" cmpd="sng">
            <a:solidFill>
              <a:schemeClr val="accent2"/>
            </a:solidFill>
            <a:prstDash val="solid"/>
            <a:headEnd type="none" w="med" len="med"/>
            <a:tailEnd type="none" w="med" len="med"/>
          </a:ln>
        </p:spPr>
        <p:txBody>
          <a:bodyPr/>
          <a:p>
            <a:endParaRPr lang="zh-CN" altLang="en-US"/>
          </a:p>
        </p:txBody>
      </p:sp>
      <p:grpSp>
        <p:nvGrpSpPr>
          <p:cNvPr id="113693" name="组合 113692"/>
          <p:cNvGrpSpPr/>
          <p:nvPr/>
        </p:nvGrpSpPr>
        <p:grpSpPr>
          <a:xfrm>
            <a:off x="4038600" y="4038600"/>
            <a:ext cx="1447800" cy="1443038"/>
            <a:chOff x="2400" y="1872"/>
            <a:chExt cx="912" cy="909"/>
          </a:xfrm>
        </p:grpSpPr>
        <p:graphicFrame>
          <p:nvGraphicFramePr>
            <p:cNvPr id="113694" name="对象 113693"/>
            <p:cNvGraphicFramePr/>
            <p:nvPr/>
          </p:nvGraphicFramePr>
          <p:xfrm>
            <a:off x="2400" y="2652"/>
            <a:ext cx="102" cy="107"/>
          </p:xfrm>
          <a:graphic>
            <a:graphicData uri="http://schemas.openxmlformats.org/presentationml/2006/ole">
              <mc:AlternateContent xmlns:mc="http://schemas.openxmlformats.org/markup-compatibility/2006">
                <mc:Choice xmlns:v="urn:schemas-microsoft-com:vml" Requires="v">
                  <p:oleObj spid="_x0000_s3168" name="" r:id="rId17" imgW="228600" imgH="241300" progId="Equation.3">
                    <p:embed/>
                  </p:oleObj>
                </mc:Choice>
                <mc:Fallback>
                  <p:oleObj name="" r:id="rId17" imgW="228600" imgH="241300" progId="Equation.3">
                    <p:embed/>
                    <p:pic>
                      <p:nvPicPr>
                        <p:cNvPr id="0" name="图片 3167"/>
                        <p:cNvPicPr/>
                        <p:nvPr/>
                      </p:nvPicPr>
                      <p:blipFill>
                        <a:blip r:embed="rId13"/>
                        <a:stretch>
                          <a:fillRect/>
                        </a:stretch>
                      </p:blipFill>
                      <p:spPr>
                        <a:xfrm>
                          <a:off x="2400" y="2652"/>
                          <a:ext cx="102" cy="107"/>
                        </a:xfrm>
                        <a:prstGeom prst="rect">
                          <a:avLst/>
                        </a:prstGeom>
                        <a:noFill/>
                        <a:ln w="38100">
                          <a:noFill/>
                          <a:miter/>
                        </a:ln>
                      </p:spPr>
                    </p:pic>
                  </p:oleObj>
                </mc:Fallback>
              </mc:AlternateContent>
            </a:graphicData>
          </a:graphic>
        </p:graphicFrame>
        <p:sp>
          <p:nvSpPr>
            <p:cNvPr id="113695" name="直接连接符 113694"/>
            <p:cNvSpPr/>
            <p:nvPr/>
          </p:nvSpPr>
          <p:spPr>
            <a:xfrm>
              <a:off x="2448" y="2448"/>
              <a:ext cx="0" cy="156"/>
            </a:xfrm>
            <a:prstGeom prst="line">
              <a:avLst/>
            </a:prstGeom>
            <a:ln w="25400" cap="flat" cmpd="sng">
              <a:solidFill>
                <a:schemeClr val="accent2"/>
              </a:solidFill>
              <a:prstDash val="sysDot"/>
              <a:headEnd type="none" w="med" len="med"/>
              <a:tailEnd type="none" w="med" len="med"/>
            </a:ln>
          </p:spPr>
        </p:sp>
        <p:grpSp>
          <p:nvGrpSpPr>
            <p:cNvPr id="113696" name="组合 113695"/>
            <p:cNvGrpSpPr/>
            <p:nvPr/>
          </p:nvGrpSpPr>
          <p:grpSpPr>
            <a:xfrm>
              <a:off x="3216" y="1872"/>
              <a:ext cx="96" cy="909"/>
              <a:chOff x="3216" y="1872"/>
              <a:chExt cx="96" cy="909"/>
            </a:xfrm>
          </p:grpSpPr>
          <p:graphicFrame>
            <p:nvGraphicFramePr>
              <p:cNvPr id="113697" name="对象 113696"/>
              <p:cNvGraphicFramePr/>
              <p:nvPr/>
            </p:nvGraphicFramePr>
            <p:xfrm>
              <a:off x="3216" y="2640"/>
              <a:ext cx="96" cy="141"/>
            </p:xfrm>
            <a:graphic>
              <a:graphicData uri="http://schemas.openxmlformats.org/presentationml/2006/ole">
                <mc:AlternateContent xmlns:mc="http://schemas.openxmlformats.org/markup-compatibility/2006">
                  <mc:Choice xmlns:v="urn:schemas-microsoft-com:vml" Requires="v">
                    <p:oleObj spid="_x0000_s3160" name="" r:id="rId18" imgW="215900" imgH="316865" progId="Equation.3">
                      <p:embed/>
                    </p:oleObj>
                  </mc:Choice>
                  <mc:Fallback>
                    <p:oleObj name="" r:id="rId18" imgW="215900" imgH="316865" progId="Equation.3">
                      <p:embed/>
                      <p:pic>
                        <p:nvPicPr>
                          <p:cNvPr id="0" name="图片 3159"/>
                          <p:cNvPicPr/>
                          <p:nvPr/>
                        </p:nvPicPr>
                        <p:blipFill>
                          <a:blip r:embed="rId11"/>
                          <a:stretch>
                            <a:fillRect/>
                          </a:stretch>
                        </p:blipFill>
                        <p:spPr>
                          <a:xfrm>
                            <a:off x="3216" y="2640"/>
                            <a:ext cx="96" cy="141"/>
                          </a:xfrm>
                          <a:prstGeom prst="rect">
                            <a:avLst/>
                          </a:prstGeom>
                          <a:noFill/>
                          <a:ln w="38100">
                            <a:noFill/>
                            <a:miter/>
                          </a:ln>
                        </p:spPr>
                      </p:pic>
                    </p:oleObj>
                  </mc:Fallback>
                </mc:AlternateContent>
              </a:graphicData>
            </a:graphic>
          </p:graphicFrame>
          <p:sp>
            <p:nvSpPr>
              <p:cNvPr id="113698" name="直接连接符 113697"/>
              <p:cNvSpPr/>
              <p:nvPr/>
            </p:nvSpPr>
            <p:spPr>
              <a:xfrm>
                <a:off x="3264" y="1872"/>
                <a:ext cx="0" cy="768"/>
              </a:xfrm>
              <a:prstGeom prst="line">
                <a:avLst/>
              </a:prstGeom>
              <a:ln w="25400" cap="flat" cmpd="sng">
                <a:solidFill>
                  <a:schemeClr val="accent2"/>
                </a:solidFill>
                <a:prstDash val="sysDot"/>
                <a:headEnd type="none" w="med" len="med"/>
                <a:tailEnd type="none" w="med" len="med"/>
              </a:ln>
            </p:spPr>
          </p:sp>
        </p:grpSp>
      </p:grpSp>
      <p:grpSp>
        <p:nvGrpSpPr>
          <p:cNvPr id="113699" name="组合 113698"/>
          <p:cNvGrpSpPr/>
          <p:nvPr/>
        </p:nvGrpSpPr>
        <p:grpSpPr>
          <a:xfrm>
            <a:off x="6858000" y="4038600"/>
            <a:ext cx="1371600" cy="1443038"/>
            <a:chOff x="4176" y="1872"/>
            <a:chExt cx="864" cy="909"/>
          </a:xfrm>
        </p:grpSpPr>
        <p:sp>
          <p:nvSpPr>
            <p:cNvPr id="113700" name="直接连接符 113699"/>
            <p:cNvSpPr/>
            <p:nvPr/>
          </p:nvSpPr>
          <p:spPr>
            <a:xfrm>
              <a:off x="4224" y="1872"/>
              <a:ext cx="0" cy="768"/>
            </a:xfrm>
            <a:prstGeom prst="line">
              <a:avLst/>
            </a:prstGeom>
            <a:ln w="25400" cap="flat" cmpd="sng">
              <a:solidFill>
                <a:schemeClr val="accent2"/>
              </a:solidFill>
              <a:prstDash val="sysDot"/>
              <a:headEnd type="none" w="med" len="med"/>
              <a:tailEnd type="none" w="med" len="med"/>
            </a:ln>
          </p:spPr>
        </p:sp>
        <p:sp>
          <p:nvSpPr>
            <p:cNvPr id="113701" name="直接连接符 113700"/>
            <p:cNvSpPr/>
            <p:nvPr/>
          </p:nvSpPr>
          <p:spPr>
            <a:xfrm>
              <a:off x="4992" y="2352"/>
              <a:ext cx="0" cy="240"/>
            </a:xfrm>
            <a:prstGeom prst="line">
              <a:avLst/>
            </a:prstGeom>
            <a:ln w="25400" cap="flat" cmpd="sng">
              <a:solidFill>
                <a:schemeClr val="accent2"/>
              </a:solidFill>
              <a:prstDash val="sysDot"/>
              <a:headEnd type="none" w="med" len="med"/>
              <a:tailEnd type="none" w="med" len="med"/>
            </a:ln>
          </p:spPr>
        </p:sp>
        <p:graphicFrame>
          <p:nvGraphicFramePr>
            <p:cNvPr id="113702" name="对象 113701"/>
            <p:cNvGraphicFramePr/>
            <p:nvPr/>
          </p:nvGraphicFramePr>
          <p:xfrm>
            <a:off x="4176" y="2640"/>
            <a:ext cx="102" cy="107"/>
          </p:xfrm>
          <a:graphic>
            <a:graphicData uri="http://schemas.openxmlformats.org/presentationml/2006/ole">
              <mc:AlternateContent xmlns:mc="http://schemas.openxmlformats.org/markup-compatibility/2006">
                <mc:Choice xmlns:v="urn:schemas-microsoft-com:vml" Requires="v">
                  <p:oleObj spid="_x0000_s3163" name="" r:id="rId19" imgW="228600" imgH="241300" progId="Equation.3">
                    <p:embed/>
                  </p:oleObj>
                </mc:Choice>
                <mc:Fallback>
                  <p:oleObj name="" r:id="rId19" imgW="228600" imgH="241300" progId="Equation.3">
                    <p:embed/>
                    <p:pic>
                      <p:nvPicPr>
                        <p:cNvPr id="0" name="图片 3162"/>
                        <p:cNvPicPr/>
                        <p:nvPr/>
                      </p:nvPicPr>
                      <p:blipFill>
                        <a:blip r:embed="rId13"/>
                        <a:stretch>
                          <a:fillRect/>
                        </a:stretch>
                      </p:blipFill>
                      <p:spPr>
                        <a:xfrm>
                          <a:off x="4176" y="2640"/>
                          <a:ext cx="102" cy="107"/>
                        </a:xfrm>
                        <a:prstGeom prst="rect">
                          <a:avLst/>
                        </a:prstGeom>
                        <a:noFill/>
                        <a:ln w="38100">
                          <a:noFill/>
                          <a:miter/>
                        </a:ln>
                      </p:spPr>
                    </p:pic>
                  </p:oleObj>
                </mc:Fallback>
              </mc:AlternateContent>
            </a:graphicData>
          </a:graphic>
        </p:graphicFrame>
        <p:graphicFrame>
          <p:nvGraphicFramePr>
            <p:cNvPr id="113703" name="对象 113702"/>
            <p:cNvGraphicFramePr/>
            <p:nvPr/>
          </p:nvGraphicFramePr>
          <p:xfrm>
            <a:off x="4944" y="2640"/>
            <a:ext cx="96" cy="141"/>
          </p:xfrm>
          <a:graphic>
            <a:graphicData uri="http://schemas.openxmlformats.org/presentationml/2006/ole">
              <mc:AlternateContent xmlns:mc="http://schemas.openxmlformats.org/markup-compatibility/2006">
                <mc:Choice xmlns:v="urn:schemas-microsoft-com:vml" Requires="v">
                  <p:oleObj spid="_x0000_s3164" name="" r:id="rId20" imgW="215900" imgH="316865" progId="Equation.3">
                    <p:embed/>
                  </p:oleObj>
                </mc:Choice>
                <mc:Fallback>
                  <p:oleObj name="" r:id="rId20" imgW="215900" imgH="316865" progId="Equation.3">
                    <p:embed/>
                    <p:pic>
                      <p:nvPicPr>
                        <p:cNvPr id="0" name="图片 3163"/>
                        <p:cNvPicPr/>
                        <p:nvPr/>
                      </p:nvPicPr>
                      <p:blipFill>
                        <a:blip r:embed="rId11"/>
                        <a:stretch>
                          <a:fillRect/>
                        </a:stretch>
                      </p:blipFill>
                      <p:spPr>
                        <a:xfrm>
                          <a:off x="4944" y="2640"/>
                          <a:ext cx="96" cy="141"/>
                        </a:xfrm>
                        <a:prstGeom prst="rect">
                          <a:avLst/>
                        </a:prstGeom>
                        <a:noFill/>
                        <a:ln w="38100">
                          <a:noFill/>
                          <a:miter/>
                        </a:ln>
                      </p:spPr>
                    </p:pic>
                  </p:oleObj>
                </mc:Fallback>
              </mc:AlternateContent>
            </a:graphicData>
          </a:graphic>
        </p:graphicFrame>
      </p:grpSp>
      <p:sp>
        <p:nvSpPr>
          <p:cNvPr id="113704" name="椭圆 113703"/>
          <p:cNvSpPr/>
          <p:nvPr/>
        </p:nvSpPr>
        <p:spPr>
          <a:xfrm>
            <a:off x="2362200" y="3981450"/>
            <a:ext cx="76200" cy="76200"/>
          </a:xfrm>
          <a:prstGeom prst="ellipse">
            <a:avLst/>
          </a:prstGeom>
          <a:solidFill>
            <a:srgbClr val="FF0000"/>
          </a:solidFill>
          <a:ln w="9525" cap="flat" cmpd="sng">
            <a:solidFill>
              <a:schemeClr val="tx1"/>
            </a:solidFill>
            <a:prstDash val="solid"/>
            <a:headEnd type="none" w="med" len="med"/>
            <a:tailEnd type="none" w="med" len="med"/>
          </a:ln>
        </p:spPr>
        <p:txBody>
          <a:bodyPr/>
          <a:p>
            <a:endParaRPr lang="zh-CN" altLang="en-US"/>
          </a:p>
        </p:txBody>
      </p:sp>
      <p:sp>
        <p:nvSpPr>
          <p:cNvPr id="113705" name="椭圆 113704"/>
          <p:cNvSpPr/>
          <p:nvPr/>
        </p:nvSpPr>
        <p:spPr>
          <a:xfrm>
            <a:off x="1538288" y="4891088"/>
            <a:ext cx="76200" cy="76200"/>
          </a:xfrm>
          <a:prstGeom prst="ellipse">
            <a:avLst/>
          </a:prstGeom>
          <a:solidFill>
            <a:srgbClr val="FF0000"/>
          </a:solidFill>
          <a:ln w="9525" cap="flat" cmpd="sng">
            <a:solidFill>
              <a:schemeClr val="tx1"/>
            </a:solidFill>
            <a:prstDash val="solid"/>
            <a:headEnd type="none" w="med" len="med"/>
            <a:tailEnd type="none" w="med" len="med"/>
          </a:ln>
        </p:spPr>
        <p:txBody>
          <a:bodyPr/>
          <a:p>
            <a:endParaRPr lang="zh-CN" altLang="en-US"/>
          </a:p>
        </p:txBody>
      </p:sp>
      <p:sp>
        <p:nvSpPr>
          <p:cNvPr id="113706" name="椭圆 113705"/>
          <p:cNvSpPr/>
          <p:nvPr/>
        </p:nvSpPr>
        <p:spPr>
          <a:xfrm>
            <a:off x="4067175" y="4919663"/>
            <a:ext cx="76200" cy="76200"/>
          </a:xfrm>
          <a:prstGeom prst="ellipse">
            <a:avLst/>
          </a:prstGeom>
          <a:solidFill>
            <a:srgbClr val="FF0000"/>
          </a:solidFill>
          <a:ln w="9525" cap="flat" cmpd="sng">
            <a:solidFill>
              <a:schemeClr val="tx1"/>
            </a:solidFill>
            <a:prstDash val="solid"/>
            <a:headEnd type="none" w="med" len="med"/>
            <a:tailEnd type="none" w="med" len="med"/>
          </a:ln>
        </p:spPr>
        <p:txBody>
          <a:bodyPr/>
          <a:p>
            <a:endParaRPr lang="zh-CN" altLang="en-US"/>
          </a:p>
        </p:txBody>
      </p:sp>
      <p:sp>
        <p:nvSpPr>
          <p:cNvPr id="113707" name="椭圆 113706"/>
          <p:cNvSpPr/>
          <p:nvPr/>
        </p:nvSpPr>
        <p:spPr>
          <a:xfrm>
            <a:off x="5353050" y="3981450"/>
            <a:ext cx="76200" cy="76200"/>
          </a:xfrm>
          <a:prstGeom prst="ellipse">
            <a:avLst/>
          </a:prstGeom>
          <a:solidFill>
            <a:srgbClr val="FF0000"/>
          </a:solidFill>
          <a:ln w="9525" cap="flat" cmpd="sng">
            <a:solidFill>
              <a:schemeClr val="tx1"/>
            </a:solidFill>
            <a:prstDash val="solid"/>
            <a:headEnd type="none" w="med" len="med"/>
            <a:tailEnd type="none" w="med" len="med"/>
          </a:ln>
        </p:spPr>
        <p:txBody>
          <a:bodyPr/>
          <a:p>
            <a:endParaRPr lang="zh-CN" altLang="en-US"/>
          </a:p>
        </p:txBody>
      </p:sp>
      <p:sp>
        <p:nvSpPr>
          <p:cNvPr id="113708" name="椭圆 113707"/>
          <p:cNvSpPr/>
          <p:nvPr/>
        </p:nvSpPr>
        <p:spPr>
          <a:xfrm>
            <a:off x="6896100" y="4019550"/>
            <a:ext cx="76200" cy="76200"/>
          </a:xfrm>
          <a:prstGeom prst="ellipse">
            <a:avLst/>
          </a:prstGeom>
          <a:solidFill>
            <a:srgbClr val="FF0000"/>
          </a:solidFill>
          <a:ln w="9525" cap="flat" cmpd="sng">
            <a:solidFill>
              <a:schemeClr val="tx1"/>
            </a:solidFill>
            <a:prstDash val="solid"/>
            <a:headEnd type="none" w="med" len="med"/>
            <a:tailEnd type="none" w="med" len="med"/>
          </a:ln>
        </p:spPr>
        <p:txBody>
          <a:bodyPr/>
          <a:p>
            <a:endParaRPr lang="zh-CN" altLang="en-US"/>
          </a:p>
        </p:txBody>
      </p:sp>
      <p:sp>
        <p:nvSpPr>
          <p:cNvPr id="113709" name="椭圆 113708"/>
          <p:cNvSpPr/>
          <p:nvPr/>
        </p:nvSpPr>
        <p:spPr>
          <a:xfrm>
            <a:off x="7791450" y="4991100"/>
            <a:ext cx="76200" cy="76200"/>
          </a:xfrm>
          <a:prstGeom prst="ellipse">
            <a:avLst/>
          </a:prstGeom>
          <a:solidFill>
            <a:srgbClr val="FF0000"/>
          </a:solidFill>
          <a:ln w="9525" cap="flat" cmpd="sng">
            <a:solidFill>
              <a:schemeClr val="tx1"/>
            </a:solidFill>
            <a:prstDash val="solid"/>
            <a:headEnd type="none" w="med" len="med"/>
            <a:tailEnd type="none" w="med" len="med"/>
          </a:ln>
        </p:spPr>
        <p:txBody>
          <a:bodyPr/>
          <a:p>
            <a:endParaRPr lang="zh-CN" altLang="en-US"/>
          </a:p>
        </p:txBody>
      </p:sp>
      <p:graphicFrame>
        <p:nvGraphicFramePr>
          <p:cNvPr id="113710" name="内容占位符 113709"/>
          <p:cNvGraphicFramePr/>
          <p:nvPr>
            <p:ph idx="1"/>
          </p:nvPr>
        </p:nvGraphicFramePr>
        <p:xfrm>
          <a:off x="323850" y="1484313"/>
          <a:ext cx="5761038" cy="619125"/>
        </p:xfrm>
        <a:graphic>
          <a:graphicData uri="http://schemas.openxmlformats.org/presentationml/2006/ole">
            <mc:AlternateContent xmlns:mc="http://schemas.openxmlformats.org/markup-compatibility/2006">
              <mc:Choice xmlns:v="urn:schemas-microsoft-com:vml" Requires="v">
                <p:oleObj spid="_x0000_s3171" name="" r:id="rId21" imgW="1890395" imgH="203200" progId="Equation.3">
                  <p:embed/>
                </p:oleObj>
              </mc:Choice>
              <mc:Fallback>
                <p:oleObj name="" r:id="rId21" imgW="1890395" imgH="203200" progId="Equation.3">
                  <p:embed/>
                  <p:pic>
                    <p:nvPicPr>
                      <p:cNvPr id="0" name="图片 3170"/>
                      <p:cNvPicPr/>
                      <p:nvPr/>
                    </p:nvPicPr>
                    <p:blipFill>
                      <a:blip r:embed="rId22"/>
                      <a:stretch>
                        <a:fillRect/>
                      </a:stretch>
                    </p:blipFill>
                    <p:spPr>
                      <a:xfrm>
                        <a:off x="323850" y="1484313"/>
                        <a:ext cx="5761038" cy="619125"/>
                      </a:xfrm>
                      <a:prstGeom prst="rect">
                        <a:avLst/>
                      </a:prstGeom>
                      <a:solidFill>
                        <a:srgbClr val="FF0000">
                          <a:alpha val="100000"/>
                        </a:srgbClr>
                      </a:solidFill>
                      <a:ln w="38100">
                        <a:miter/>
                      </a:ln>
                    </p:spPr>
                  </p:pic>
                </p:oleObj>
              </mc:Fallback>
            </mc:AlternateContent>
          </a:graphicData>
        </a:graphic>
      </p:graphicFrame>
      <p:sp>
        <p:nvSpPr>
          <p:cNvPr id="113711" name="文本框 113710"/>
          <p:cNvSpPr txBox="1"/>
          <p:nvPr/>
        </p:nvSpPr>
        <p:spPr>
          <a:xfrm>
            <a:off x="6011863" y="1485900"/>
            <a:ext cx="2667000" cy="519113"/>
          </a:xfrm>
          <a:prstGeom prst="rect">
            <a:avLst/>
          </a:prstGeom>
          <a:noFill/>
          <a:ln w="9525">
            <a:noFill/>
          </a:ln>
        </p:spPr>
        <p:txBody>
          <a:bodyPr>
            <a:spAutoFit/>
          </a:bodyPr>
          <a:p>
            <a:pPr>
              <a:spcBef>
                <a:spcPct val="50000"/>
              </a:spcBef>
            </a:pPr>
            <a:r>
              <a:rPr lang="zh-CN" altLang="en-US" sz="2800" b="1" dirty="0">
                <a:latin typeface="楷体_GB2312" pitchFamily="49" charset="-122"/>
                <a:ea typeface="楷体_GB2312" pitchFamily="49" charset="-122"/>
              </a:rPr>
              <a:t>则其最值只能</a:t>
            </a:r>
            <a:endParaRPr lang="zh-CN" altLang="en-US" sz="2800" b="1" dirty="0">
              <a:latin typeface="楷体_GB2312" pitchFamily="49" charset="-122"/>
              <a:ea typeface="楷体_GB2312" pitchFamily="49" charset="-122"/>
            </a:endParaRPr>
          </a:p>
        </p:txBody>
      </p:sp>
      <p:sp>
        <p:nvSpPr>
          <p:cNvPr id="113712" name="文本框 113711"/>
          <p:cNvSpPr txBox="1"/>
          <p:nvPr/>
        </p:nvSpPr>
        <p:spPr>
          <a:xfrm>
            <a:off x="684213" y="2062163"/>
            <a:ext cx="4648200" cy="519112"/>
          </a:xfrm>
          <a:prstGeom prst="rect">
            <a:avLst/>
          </a:prstGeom>
          <a:noFill/>
          <a:ln w="9525">
            <a:noFill/>
          </a:ln>
        </p:spPr>
        <p:txBody>
          <a:bodyPr>
            <a:spAutoFit/>
          </a:bodyPr>
          <a:p>
            <a:pPr>
              <a:spcBef>
                <a:spcPct val="50000"/>
              </a:spcBef>
            </a:pPr>
            <a:r>
              <a:rPr lang="zh-CN" altLang="en-US" sz="2800" b="1" dirty="0">
                <a:latin typeface="楷体_GB2312" pitchFamily="49" charset="-122"/>
                <a:ea typeface="楷体_GB2312" pitchFamily="49" charset="-122"/>
              </a:rPr>
              <a:t>在</a:t>
            </a:r>
            <a:r>
              <a:rPr lang="zh-CN" altLang="en-US" sz="2800" b="1" dirty="0">
                <a:solidFill>
                  <a:schemeClr val="tx2"/>
                </a:solidFill>
                <a:latin typeface="楷体_GB2312" pitchFamily="49" charset="-122"/>
                <a:ea typeface="楷体_GB2312" pitchFamily="49" charset="-122"/>
              </a:rPr>
              <a:t>极值点</a:t>
            </a:r>
            <a:r>
              <a:rPr lang="zh-CN" altLang="en-US" sz="2800" b="1" dirty="0">
                <a:latin typeface="楷体_GB2312" pitchFamily="49" charset="-122"/>
                <a:ea typeface="楷体_GB2312" pitchFamily="49" charset="-122"/>
              </a:rPr>
              <a:t>或</a:t>
            </a:r>
            <a:r>
              <a:rPr lang="zh-CN" altLang="en-US" sz="2800" b="1" dirty="0">
                <a:solidFill>
                  <a:schemeClr val="tx2"/>
                </a:solidFill>
                <a:latin typeface="楷体_GB2312" pitchFamily="49" charset="-122"/>
                <a:ea typeface="楷体_GB2312" pitchFamily="49" charset="-122"/>
              </a:rPr>
              <a:t>端点</a:t>
            </a:r>
            <a:r>
              <a:rPr lang="zh-CN" altLang="en-US" sz="2800" b="1" dirty="0">
                <a:latin typeface="楷体_GB2312" pitchFamily="49" charset="-122"/>
                <a:ea typeface="楷体_GB2312" pitchFamily="49" charset="-122"/>
              </a:rPr>
              <a:t>处达到 </a:t>
            </a:r>
            <a:r>
              <a:rPr lang="en-US" altLang="zh-CN" sz="2800" b="1">
                <a:latin typeface="楷体_GB2312" pitchFamily="49" charset="-122"/>
                <a:ea typeface="楷体_GB2312" pitchFamily="49" charset="-122"/>
              </a:rPr>
              <a:t>.</a:t>
            </a:r>
            <a:endParaRPr lang="en-US" altLang="zh-CN" sz="2800" b="1">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3667"/>
                                        </p:tgtEl>
                                        <p:attrNameLst>
                                          <p:attrName>style.visibility</p:attrName>
                                        </p:attrNameLst>
                                      </p:cBhvr>
                                      <p:to>
                                        <p:strVal val="visible"/>
                                      </p:to>
                                    </p:set>
                                    <p:animEffect transition="in" filter="wipe(left)">
                                      <p:cBhvr>
                                        <p:cTn id="7" dur="500"/>
                                        <p:tgtEl>
                                          <p:spTgt spid="1136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3673"/>
                                        </p:tgtEl>
                                        <p:attrNameLst>
                                          <p:attrName>style.visibility</p:attrName>
                                        </p:attrNameLst>
                                      </p:cBhvr>
                                      <p:to>
                                        <p:strVal val="visible"/>
                                      </p:to>
                                    </p:set>
                                    <p:animEffect transition="in" filter="wipe(left)">
                                      <p:cBhvr>
                                        <p:cTn id="12" dur="500"/>
                                        <p:tgtEl>
                                          <p:spTgt spid="113673"/>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113681"/>
                                        </p:tgtEl>
                                        <p:attrNameLst>
                                          <p:attrName>style.visibility</p:attrName>
                                        </p:attrNameLst>
                                      </p:cBhvr>
                                      <p:to>
                                        <p:strVal val="visible"/>
                                      </p:to>
                                    </p:set>
                                    <p:animEffect transition="in" filter="wipe(up)">
                                      <p:cBhvr>
                                        <p:cTn id="16" dur="500"/>
                                        <p:tgtEl>
                                          <p:spTgt spid="11368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13705"/>
                                        </p:tgtEl>
                                        <p:attrNameLst>
                                          <p:attrName>style.visibility</p:attrName>
                                        </p:attrNameLst>
                                      </p:cBhvr>
                                      <p:to>
                                        <p:strVal val="visible"/>
                                      </p:to>
                                    </p:set>
                                    <p:animEffect transition="in" filter="wipe(left)">
                                      <p:cBhvr>
                                        <p:cTn id="21" dur="500"/>
                                        <p:tgtEl>
                                          <p:spTgt spid="113705"/>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13704"/>
                                        </p:tgtEl>
                                        <p:attrNameLst>
                                          <p:attrName>style.visibility</p:attrName>
                                        </p:attrNameLst>
                                      </p:cBhvr>
                                      <p:to>
                                        <p:strVal val="visible"/>
                                      </p:to>
                                    </p:set>
                                    <p:animEffect transition="in" filter="wipe(left)">
                                      <p:cBhvr>
                                        <p:cTn id="25" dur="500"/>
                                        <p:tgtEl>
                                          <p:spTgt spid="11370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13674"/>
                                        </p:tgtEl>
                                        <p:attrNameLst>
                                          <p:attrName>style.visibility</p:attrName>
                                        </p:attrNameLst>
                                      </p:cBhvr>
                                      <p:to>
                                        <p:strVal val="visible"/>
                                      </p:to>
                                    </p:set>
                                    <p:animEffect transition="in" filter="wipe(left)">
                                      <p:cBhvr>
                                        <p:cTn id="30" dur="500"/>
                                        <p:tgtEl>
                                          <p:spTgt spid="11367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13680"/>
                                        </p:tgtEl>
                                        <p:attrNameLst>
                                          <p:attrName>style.visibility</p:attrName>
                                        </p:attrNameLst>
                                      </p:cBhvr>
                                      <p:to>
                                        <p:strVal val="visible"/>
                                      </p:to>
                                    </p:set>
                                    <p:animEffect transition="in" filter="wipe(left)">
                                      <p:cBhvr>
                                        <p:cTn id="35" dur="500"/>
                                        <p:tgtEl>
                                          <p:spTgt spid="113680"/>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113693"/>
                                        </p:tgtEl>
                                        <p:attrNameLst>
                                          <p:attrName>style.visibility</p:attrName>
                                        </p:attrNameLst>
                                      </p:cBhvr>
                                      <p:to>
                                        <p:strVal val="visible"/>
                                      </p:to>
                                    </p:set>
                                    <p:animEffect transition="in" filter="wipe(up)">
                                      <p:cBhvr>
                                        <p:cTn id="39" dur="500"/>
                                        <p:tgtEl>
                                          <p:spTgt spid="11369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13706"/>
                                        </p:tgtEl>
                                        <p:attrNameLst>
                                          <p:attrName>style.visibility</p:attrName>
                                        </p:attrNameLst>
                                      </p:cBhvr>
                                      <p:to>
                                        <p:strVal val="visible"/>
                                      </p:to>
                                    </p:set>
                                    <p:animEffect transition="in" filter="wipe(left)">
                                      <p:cBhvr>
                                        <p:cTn id="44" dur="500"/>
                                        <p:tgtEl>
                                          <p:spTgt spid="113706"/>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113707"/>
                                        </p:tgtEl>
                                        <p:attrNameLst>
                                          <p:attrName>style.visibility</p:attrName>
                                        </p:attrNameLst>
                                      </p:cBhvr>
                                      <p:to>
                                        <p:strVal val="visible"/>
                                      </p:to>
                                    </p:set>
                                    <p:animEffect transition="in" filter="wipe(left)">
                                      <p:cBhvr>
                                        <p:cTn id="48" dur="500"/>
                                        <p:tgtEl>
                                          <p:spTgt spid="11370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13686"/>
                                        </p:tgtEl>
                                        <p:attrNameLst>
                                          <p:attrName>style.visibility</p:attrName>
                                        </p:attrNameLst>
                                      </p:cBhvr>
                                      <p:to>
                                        <p:strVal val="visible"/>
                                      </p:to>
                                    </p:set>
                                    <p:animEffect transition="in" filter="wipe(left)">
                                      <p:cBhvr>
                                        <p:cTn id="53" dur="500"/>
                                        <p:tgtEl>
                                          <p:spTgt spid="11368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13692"/>
                                        </p:tgtEl>
                                        <p:attrNameLst>
                                          <p:attrName>style.visibility</p:attrName>
                                        </p:attrNameLst>
                                      </p:cBhvr>
                                      <p:to>
                                        <p:strVal val="visible"/>
                                      </p:to>
                                    </p:set>
                                    <p:animEffect transition="in" filter="wipe(left)">
                                      <p:cBhvr>
                                        <p:cTn id="58" dur="500"/>
                                        <p:tgtEl>
                                          <p:spTgt spid="11369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113699"/>
                                        </p:tgtEl>
                                        <p:attrNameLst>
                                          <p:attrName>style.visibility</p:attrName>
                                        </p:attrNameLst>
                                      </p:cBhvr>
                                      <p:to>
                                        <p:strVal val="visible"/>
                                      </p:to>
                                    </p:set>
                                    <p:animEffect transition="in" filter="wipe(up)">
                                      <p:cBhvr>
                                        <p:cTn id="63" dur="500"/>
                                        <p:tgtEl>
                                          <p:spTgt spid="11369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13708"/>
                                        </p:tgtEl>
                                        <p:attrNameLst>
                                          <p:attrName>style.visibility</p:attrName>
                                        </p:attrNameLst>
                                      </p:cBhvr>
                                      <p:to>
                                        <p:strVal val="visible"/>
                                      </p:to>
                                    </p:set>
                                    <p:animEffect transition="in" filter="wipe(left)">
                                      <p:cBhvr>
                                        <p:cTn id="68" dur="500"/>
                                        <p:tgtEl>
                                          <p:spTgt spid="113708"/>
                                        </p:tgtEl>
                                      </p:cBhvr>
                                    </p:animEffect>
                                  </p:childTnLst>
                                </p:cTn>
                              </p:par>
                            </p:childTnLst>
                          </p:cTn>
                        </p:par>
                        <p:par>
                          <p:cTn id="69" fill="hold">
                            <p:stCondLst>
                              <p:cond delay="500"/>
                            </p:stCondLst>
                            <p:childTnLst>
                              <p:par>
                                <p:cTn id="70" presetID="22" presetClass="entr" presetSubtype="8" fill="hold" nodeType="afterEffect">
                                  <p:stCondLst>
                                    <p:cond delay="0"/>
                                  </p:stCondLst>
                                  <p:childTnLst>
                                    <p:set>
                                      <p:cBhvr>
                                        <p:cTn id="71" dur="1" fill="hold">
                                          <p:stCondLst>
                                            <p:cond delay="0"/>
                                          </p:stCondLst>
                                        </p:cTn>
                                        <p:tgtEl>
                                          <p:spTgt spid="113709"/>
                                        </p:tgtEl>
                                        <p:attrNameLst>
                                          <p:attrName>style.visibility</p:attrName>
                                        </p:attrNameLst>
                                      </p:cBhvr>
                                      <p:to>
                                        <p:strVal val="visible"/>
                                      </p:to>
                                    </p:set>
                                    <p:animEffect transition="in" filter="wipe(left)">
                                      <p:cBhvr>
                                        <p:cTn id="72" dur="500"/>
                                        <p:tgtEl>
                                          <p:spTgt spid="11370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13710"/>
                                        </p:tgtEl>
                                        <p:attrNameLst>
                                          <p:attrName>style.visibility</p:attrName>
                                        </p:attrNameLst>
                                      </p:cBhvr>
                                      <p:to>
                                        <p:strVal val="visible"/>
                                      </p:to>
                                    </p:set>
                                    <p:animEffect transition="in" filter="wipe(left)">
                                      <p:cBhvr>
                                        <p:cTn id="77" dur="500"/>
                                        <p:tgtEl>
                                          <p:spTgt spid="11371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13711"/>
                                        </p:tgtEl>
                                        <p:attrNameLst>
                                          <p:attrName>style.visibility</p:attrName>
                                        </p:attrNameLst>
                                      </p:cBhvr>
                                      <p:to>
                                        <p:strVal val="visible"/>
                                      </p:to>
                                    </p:set>
                                    <p:animEffect transition="in" filter="wipe(left)">
                                      <p:cBhvr>
                                        <p:cTn id="82" dur="500"/>
                                        <p:tgtEl>
                                          <p:spTgt spid="113711"/>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113712"/>
                                        </p:tgtEl>
                                        <p:attrNameLst>
                                          <p:attrName>style.visibility</p:attrName>
                                        </p:attrNameLst>
                                      </p:cBhvr>
                                      <p:to>
                                        <p:strVal val="visible"/>
                                      </p:to>
                                    </p:set>
                                    <p:animEffect transition="in" filter="wipe(left)">
                                      <p:cBhvr>
                                        <p:cTn id="86" dur="500"/>
                                        <p:tgtEl>
                                          <p:spTgt spid="113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711" grpId="0"/>
      <p:bldP spid="113712"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矩形 115713"/>
          <p:cNvSpPr/>
          <p:nvPr/>
        </p:nvSpPr>
        <p:spPr>
          <a:xfrm>
            <a:off x="838200" y="1752600"/>
            <a:ext cx="833438" cy="519113"/>
          </a:xfrm>
          <a:prstGeom prst="rect">
            <a:avLst/>
          </a:prstGeom>
          <a:noFill/>
          <a:ln w="57150">
            <a:noFill/>
          </a:ln>
        </p:spPr>
        <p:txBody>
          <a:bodyPr>
            <a:spAutoFit/>
          </a:bodyPr>
          <a:p>
            <a:pPr eaLnBrk="0" hangingPunct="0"/>
            <a:r>
              <a:rPr lang="en-US" altLang="zh-CN" sz="2800" b="1">
                <a:solidFill>
                  <a:srgbClr val="0000FF"/>
                </a:solidFill>
                <a:latin typeface="Times New Roman" panose="02020603050405020304" pitchFamily="18" charset="0"/>
              </a:rPr>
              <a:t>(1)</a:t>
            </a:r>
            <a:endParaRPr lang="en-US" altLang="zh-CN" sz="2800" b="1">
              <a:solidFill>
                <a:srgbClr val="0000FF"/>
              </a:solidFill>
              <a:latin typeface="Times New Roman" panose="02020603050405020304" pitchFamily="18" charset="0"/>
            </a:endParaRPr>
          </a:p>
        </p:txBody>
      </p:sp>
      <p:sp>
        <p:nvSpPr>
          <p:cNvPr id="115715" name="矩形 115714"/>
          <p:cNvSpPr/>
          <p:nvPr/>
        </p:nvSpPr>
        <p:spPr>
          <a:xfrm>
            <a:off x="4319588" y="2895600"/>
            <a:ext cx="3452812" cy="519113"/>
          </a:xfrm>
          <a:prstGeom prst="rect">
            <a:avLst/>
          </a:prstGeom>
          <a:noFill/>
          <a:ln w="57150">
            <a:noFill/>
          </a:ln>
        </p:spPr>
        <p:txBody>
          <a:bodyPr>
            <a:spAutoFit/>
          </a:bodyPr>
          <a:p>
            <a:pPr eaLnBrk="0" hangingPunct="0"/>
            <a:r>
              <a:rPr lang="zh-CN" altLang="en-US" sz="2800" b="1" dirty="0">
                <a:latin typeface="Times New Roman" panose="02020603050405020304" pitchFamily="18" charset="0"/>
              </a:rPr>
              <a:t>其中最大</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小</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者</a:t>
            </a:r>
            <a:endParaRPr lang="zh-CN" altLang="en-US" sz="2800" b="1" dirty="0">
              <a:latin typeface="Times New Roman" panose="02020603050405020304" pitchFamily="18" charset="0"/>
            </a:endParaRPr>
          </a:p>
        </p:txBody>
      </p:sp>
      <p:sp>
        <p:nvSpPr>
          <p:cNvPr id="115716" name="文本框 115715"/>
          <p:cNvSpPr txBox="1"/>
          <p:nvPr/>
        </p:nvSpPr>
        <p:spPr>
          <a:xfrm>
            <a:off x="762000" y="533400"/>
            <a:ext cx="7772400" cy="1117600"/>
          </a:xfrm>
          <a:prstGeom prst="rect">
            <a:avLst/>
          </a:prstGeom>
          <a:gradFill rotWithShape="0">
            <a:gsLst>
              <a:gs pos="0">
                <a:srgbClr val="00FFFF"/>
              </a:gs>
              <a:gs pos="100000">
                <a:srgbClr val="FFFFFF"/>
              </a:gs>
            </a:gsLst>
            <a:lin ang="0" scaled="1"/>
            <a:tileRect/>
          </a:gradFill>
          <a:ln w="9525">
            <a:noFill/>
          </a:ln>
        </p:spPr>
        <p:txBody>
          <a:bodyPr>
            <a:spAutoFit/>
          </a:bodyPr>
          <a:p>
            <a:pPr eaLnBrk="0" hangingPunct="0">
              <a:lnSpc>
                <a:spcPct val="120000"/>
              </a:lnSpc>
              <a:spcBef>
                <a:spcPct val="50000"/>
              </a:spcBef>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求连续函数 </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在闭区间</a:t>
            </a:r>
            <a:r>
              <a:rPr lang="en-US" altLang="zh-CN" sz="2800" b="1">
                <a:latin typeface="Times New Roman" panose="02020603050405020304" pitchFamily="18" charset="0"/>
              </a:rPr>
              <a:t>[</a:t>
            </a:r>
            <a:r>
              <a:rPr lang="en-US" altLang="zh-CN" sz="2800" b="1" i="1">
                <a:latin typeface="Times New Roman" panose="02020603050405020304" pitchFamily="18" charset="0"/>
              </a:rPr>
              <a:t>a</a:t>
            </a:r>
            <a:r>
              <a:rPr lang="en-US" altLang="zh-CN" sz="2800" b="1">
                <a:latin typeface="Times New Roman" panose="02020603050405020304" pitchFamily="18" charset="0"/>
              </a:rPr>
              <a:t>, </a:t>
            </a:r>
            <a:r>
              <a:rPr lang="en-US" altLang="zh-CN" sz="2800" b="1" i="1">
                <a:latin typeface="Times New Roman" panose="02020603050405020304" pitchFamily="18" charset="0"/>
              </a:rPr>
              <a:t>b</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上的最大</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小</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值的方法</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sp>
        <p:nvSpPr>
          <p:cNvPr id="115717" name="文本框 115716"/>
          <p:cNvSpPr txBox="1"/>
          <p:nvPr/>
        </p:nvSpPr>
        <p:spPr>
          <a:xfrm>
            <a:off x="1366838" y="1752600"/>
            <a:ext cx="7091362" cy="519113"/>
          </a:xfrm>
          <a:prstGeom prst="rect">
            <a:avLst/>
          </a:prstGeom>
          <a:noFill/>
          <a:ln w="9525">
            <a:noFill/>
          </a:ln>
        </p:spPr>
        <p:txBody>
          <a:bodyPr>
            <a:spAutoFit/>
          </a:bodyPr>
          <a:p>
            <a:pPr eaLnBrk="0" hangingPunct="0">
              <a:spcBef>
                <a:spcPct val="50000"/>
              </a:spcBef>
            </a:pPr>
            <a:r>
              <a:rPr lang="zh-CN" altLang="en-US" sz="2800" b="1" dirty="0">
                <a:latin typeface="Times New Roman" panose="02020603050405020304" pitchFamily="18" charset="0"/>
              </a:rPr>
              <a:t>将闭区间</a:t>
            </a:r>
            <a:r>
              <a:rPr lang="en-US" altLang="zh-CN" sz="2800" b="1">
                <a:latin typeface="Times New Roman" panose="02020603050405020304" pitchFamily="18" charset="0"/>
              </a:rPr>
              <a:t>[</a:t>
            </a:r>
            <a:r>
              <a:rPr lang="en-US" altLang="zh-CN" sz="2800" b="1" i="1">
                <a:latin typeface="Times New Roman" panose="02020603050405020304" pitchFamily="18" charset="0"/>
              </a:rPr>
              <a:t>a</a:t>
            </a:r>
            <a:r>
              <a:rPr lang="en-US" altLang="zh-CN" sz="2800" b="1">
                <a:latin typeface="Times New Roman" panose="02020603050405020304" pitchFamily="18" charset="0"/>
              </a:rPr>
              <a:t>, </a:t>
            </a:r>
            <a:r>
              <a:rPr lang="en-US" altLang="zh-CN" sz="2800" b="1" i="1">
                <a:latin typeface="Times New Roman" panose="02020603050405020304" pitchFamily="18" charset="0"/>
              </a:rPr>
              <a:t>b</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内所有驻点和导数不存在的</a:t>
            </a:r>
            <a:endParaRPr lang="zh-CN" altLang="en-US" sz="2800" b="1">
              <a:latin typeface="Times New Roman" panose="02020603050405020304" pitchFamily="18" charset="0"/>
            </a:endParaRPr>
          </a:p>
        </p:txBody>
      </p:sp>
      <p:sp>
        <p:nvSpPr>
          <p:cNvPr id="115718" name="矩形 115717"/>
          <p:cNvSpPr/>
          <p:nvPr/>
        </p:nvSpPr>
        <p:spPr>
          <a:xfrm>
            <a:off x="6096000" y="2286000"/>
            <a:ext cx="2057400" cy="519113"/>
          </a:xfrm>
          <a:prstGeom prst="rect">
            <a:avLst/>
          </a:prstGeom>
          <a:noFill/>
          <a:ln w="57150">
            <a:noFill/>
          </a:ln>
        </p:spPr>
        <p:txBody>
          <a:bodyPr>
            <a:spAutoFit/>
          </a:bodyPr>
          <a:p>
            <a:pPr eaLnBrk="0" hangingPunct="0"/>
            <a:r>
              <a:rPr lang="zh-CN" altLang="en-US" sz="2800" b="1" dirty="0">
                <a:solidFill>
                  <a:srgbClr val="0000FF"/>
                </a:solidFill>
                <a:latin typeface="Times New Roman" panose="02020603050405020304" pitchFamily="18" charset="0"/>
              </a:rPr>
              <a:t>区间端点</a:t>
            </a:r>
            <a:r>
              <a:rPr lang="zh-CN" altLang="en-US" sz="2800" b="1" dirty="0">
                <a:latin typeface="Times New Roman" panose="02020603050405020304" pitchFamily="18" charset="0"/>
              </a:rPr>
              <a:t>的</a:t>
            </a:r>
            <a:endParaRPr lang="zh-CN" altLang="en-US" sz="2800" b="1" dirty="0">
              <a:solidFill>
                <a:srgbClr val="0000FF"/>
              </a:solidFill>
              <a:latin typeface="Times New Roman" panose="02020603050405020304" pitchFamily="18" charset="0"/>
            </a:endParaRPr>
          </a:p>
        </p:txBody>
      </p:sp>
      <p:sp>
        <p:nvSpPr>
          <p:cNvPr id="115719" name="矩形 115718"/>
          <p:cNvSpPr/>
          <p:nvPr/>
        </p:nvSpPr>
        <p:spPr>
          <a:xfrm>
            <a:off x="6705600" y="2819400"/>
            <a:ext cx="1752600" cy="604838"/>
          </a:xfrm>
          <a:prstGeom prst="rect">
            <a:avLst/>
          </a:prstGeom>
          <a:noFill/>
          <a:ln w="57150">
            <a:noFill/>
          </a:ln>
        </p:spPr>
        <p:txBody>
          <a:bodyPr>
            <a:spAutoFit/>
          </a:bodyPr>
          <a:p>
            <a:pPr eaLnBrk="0" hangingPunct="0">
              <a:lnSpc>
                <a:spcPct val="120000"/>
              </a:lnSpc>
            </a:pPr>
            <a:r>
              <a:rPr lang="zh-CN" altLang="en-US" sz="2800" b="1" dirty="0">
                <a:latin typeface="Times New Roman" panose="02020603050405020304" pitchFamily="18" charset="0"/>
              </a:rPr>
              <a:t>就是 </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sp>
        <p:nvSpPr>
          <p:cNvPr id="115720" name="文本框 115719"/>
          <p:cNvSpPr txBox="1"/>
          <p:nvPr/>
        </p:nvSpPr>
        <p:spPr>
          <a:xfrm>
            <a:off x="6172200" y="4114800"/>
            <a:ext cx="2514600" cy="519113"/>
          </a:xfrm>
          <a:prstGeom prst="rect">
            <a:avLst/>
          </a:prstGeom>
          <a:noFill/>
          <a:ln w="9525">
            <a:noFill/>
          </a:ln>
        </p:spPr>
        <p:txBody>
          <a:bodyPr>
            <a:spAutoFit/>
          </a:bodyPr>
          <a:p>
            <a:pPr eaLnBrk="0" hangingPunct="0"/>
            <a:r>
              <a:rPr lang="zh-CN" altLang="en-US" sz="2800" b="1" dirty="0">
                <a:latin typeface="宋体" panose="02010600030101010101" pitchFamily="2" charset="-122"/>
              </a:rPr>
              <a:t>最值必在端</a:t>
            </a:r>
            <a:endParaRPr lang="zh-CN" altLang="en-US" sz="2800" b="1" dirty="0">
              <a:latin typeface="宋体" panose="02010600030101010101" pitchFamily="2" charset="-122"/>
            </a:endParaRPr>
          </a:p>
        </p:txBody>
      </p:sp>
      <p:sp>
        <p:nvSpPr>
          <p:cNvPr id="115721" name="矩形 115720"/>
          <p:cNvSpPr/>
          <p:nvPr/>
        </p:nvSpPr>
        <p:spPr>
          <a:xfrm>
            <a:off x="838200" y="4129088"/>
            <a:ext cx="833438" cy="519112"/>
          </a:xfrm>
          <a:prstGeom prst="rect">
            <a:avLst/>
          </a:prstGeom>
          <a:noFill/>
          <a:ln w="57150">
            <a:noFill/>
          </a:ln>
        </p:spPr>
        <p:txBody>
          <a:bodyPr>
            <a:spAutoFit/>
          </a:bodyPr>
          <a:p>
            <a:pPr eaLnBrk="0" hangingPunct="0"/>
            <a:r>
              <a:rPr lang="en-US" altLang="zh-CN" sz="2800" b="1">
                <a:solidFill>
                  <a:srgbClr val="0000FF"/>
                </a:solidFill>
                <a:latin typeface="Times New Roman" panose="02020603050405020304" pitchFamily="18" charset="0"/>
              </a:rPr>
              <a:t>(2)</a:t>
            </a:r>
            <a:endParaRPr lang="en-US" altLang="zh-CN" sz="2800" b="1">
              <a:solidFill>
                <a:srgbClr val="0000FF"/>
              </a:solidFill>
              <a:latin typeface="Times New Roman" panose="02020603050405020304" pitchFamily="18" charset="0"/>
            </a:endParaRPr>
          </a:p>
        </p:txBody>
      </p:sp>
      <p:sp>
        <p:nvSpPr>
          <p:cNvPr id="115722" name="矩形 115721"/>
          <p:cNvSpPr/>
          <p:nvPr/>
        </p:nvSpPr>
        <p:spPr>
          <a:xfrm>
            <a:off x="798513" y="4648200"/>
            <a:ext cx="1792287" cy="519113"/>
          </a:xfrm>
          <a:prstGeom prst="rect">
            <a:avLst/>
          </a:prstGeom>
          <a:noFill/>
          <a:ln w="57150">
            <a:noFill/>
          </a:ln>
        </p:spPr>
        <p:txBody>
          <a:bodyPr wrap="none" anchor="t">
            <a:spAutoFit/>
          </a:bodyPr>
          <a:p>
            <a:pPr algn="ctr" eaLnBrk="0" hangingPunct="0"/>
            <a:r>
              <a:rPr lang="zh-CN" altLang="en-US" sz="2800" b="1" dirty="0">
                <a:latin typeface="宋体" panose="02010600030101010101" pitchFamily="2" charset="-122"/>
              </a:rPr>
              <a:t>点处达到</a:t>
            </a:r>
            <a:r>
              <a:rPr lang="en-US" altLang="zh-CN" sz="2800" b="1">
                <a:latin typeface="宋体" panose="02010600030101010101" pitchFamily="2" charset="-122"/>
              </a:rPr>
              <a:t>.</a:t>
            </a:r>
            <a:endParaRPr lang="en-US" altLang="zh-CN" sz="2800" b="1">
              <a:latin typeface="宋体" panose="02010600030101010101" pitchFamily="2" charset="-122"/>
            </a:endParaRPr>
          </a:p>
        </p:txBody>
      </p:sp>
      <p:sp>
        <p:nvSpPr>
          <p:cNvPr id="115723" name="矩形 115722"/>
          <p:cNvSpPr/>
          <p:nvPr/>
        </p:nvSpPr>
        <p:spPr>
          <a:xfrm>
            <a:off x="838200" y="2300288"/>
            <a:ext cx="6324600" cy="519112"/>
          </a:xfrm>
          <a:prstGeom prst="rect">
            <a:avLst/>
          </a:prstGeom>
          <a:noFill/>
          <a:ln w="57150">
            <a:noFill/>
          </a:ln>
        </p:spPr>
        <p:txBody>
          <a:bodyPr>
            <a:spAutoFit/>
          </a:bodyPr>
          <a:p>
            <a:pPr eaLnBrk="0" hangingPunct="0">
              <a:spcBef>
                <a:spcPct val="50000"/>
              </a:spcBef>
            </a:pPr>
            <a:r>
              <a:rPr lang="zh-CN" altLang="en-US" sz="2800" b="1" dirty="0">
                <a:latin typeface="Times New Roman" panose="02020603050405020304" pitchFamily="18" charset="0"/>
              </a:rPr>
              <a:t>点</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即为</a:t>
            </a:r>
            <a:r>
              <a:rPr lang="zh-CN" altLang="en-US" sz="2800" b="1" dirty="0">
                <a:solidFill>
                  <a:srgbClr val="0000FF"/>
                </a:solidFill>
                <a:latin typeface="Times New Roman" panose="02020603050405020304" pitchFamily="18" charset="0"/>
              </a:rPr>
              <a:t>极值可疑点</a:t>
            </a:r>
            <a:r>
              <a:rPr lang="en-US" altLang="zh-CN" sz="2800" b="1">
                <a:solidFill>
                  <a:srgbClr val="0000FF"/>
                </a:solidFill>
                <a:latin typeface="Times New Roman" panose="02020603050405020304" pitchFamily="18" charset="0"/>
              </a:rPr>
              <a:t>)</a:t>
            </a:r>
            <a:r>
              <a:rPr lang="zh-CN" altLang="en-US" sz="2800" b="1" dirty="0">
                <a:latin typeface="Times New Roman" panose="02020603050405020304" pitchFamily="18" charset="0"/>
              </a:rPr>
              <a:t>处的函数值和</a:t>
            </a:r>
            <a:endParaRPr lang="zh-CN" altLang="en-US" sz="2800" b="1" dirty="0">
              <a:latin typeface="Times New Roman" panose="02020603050405020304" pitchFamily="18" charset="0"/>
            </a:endParaRPr>
          </a:p>
        </p:txBody>
      </p:sp>
      <p:sp>
        <p:nvSpPr>
          <p:cNvPr id="115724" name="矩形 115723"/>
          <p:cNvSpPr/>
          <p:nvPr/>
        </p:nvSpPr>
        <p:spPr>
          <a:xfrm>
            <a:off x="857250" y="2895600"/>
            <a:ext cx="4095750" cy="519113"/>
          </a:xfrm>
          <a:prstGeom prst="rect">
            <a:avLst/>
          </a:prstGeom>
          <a:noFill/>
          <a:ln w="57150">
            <a:noFill/>
          </a:ln>
        </p:spPr>
        <p:txBody>
          <a:bodyPr>
            <a:spAutoFit/>
          </a:bodyPr>
          <a:p>
            <a:pPr eaLnBrk="0" hangingPunct="0"/>
            <a:r>
              <a:rPr lang="zh-CN" altLang="en-US" sz="2800" b="1" dirty="0">
                <a:latin typeface="Times New Roman" panose="02020603050405020304" pitchFamily="18" charset="0"/>
              </a:rPr>
              <a:t>函数值</a:t>
            </a:r>
            <a:r>
              <a:rPr lang="zh-CN" altLang="en-US" sz="2800" b="1" dirty="0">
                <a:solidFill>
                  <a:srgbClr val="0000FF"/>
                </a:solidFill>
                <a:latin typeface="Times New Roman" panose="02020603050405020304" pitchFamily="18" charset="0"/>
              </a:rPr>
              <a:t> </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a</a:t>
            </a:r>
            <a:r>
              <a:rPr lang="en-US" altLang="zh-CN" sz="2800" b="1">
                <a:latin typeface="Times New Roman" panose="02020603050405020304" pitchFamily="18" charset="0"/>
              </a:rPr>
              <a:t>), </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b</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比较</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sp>
        <p:nvSpPr>
          <p:cNvPr id="115725" name="矩形 115724"/>
          <p:cNvSpPr/>
          <p:nvPr/>
        </p:nvSpPr>
        <p:spPr>
          <a:xfrm>
            <a:off x="876300" y="3352800"/>
            <a:ext cx="5067300" cy="604838"/>
          </a:xfrm>
          <a:prstGeom prst="rect">
            <a:avLst/>
          </a:prstGeom>
          <a:noFill/>
          <a:ln w="57150">
            <a:noFill/>
          </a:ln>
        </p:spPr>
        <p:txBody>
          <a:bodyPr>
            <a:spAutoFit/>
          </a:bodyPr>
          <a:p>
            <a:pPr eaLnBrk="0" hangingPunct="0">
              <a:lnSpc>
                <a:spcPct val="120000"/>
              </a:lnSpc>
            </a:pPr>
            <a:r>
              <a:rPr lang="zh-CN" altLang="en-US" sz="2800" b="1" dirty="0">
                <a:latin typeface="Times New Roman" panose="02020603050405020304" pitchFamily="18" charset="0"/>
              </a:rPr>
              <a:t>在闭区间</a:t>
            </a:r>
            <a:r>
              <a:rPr lang="en-US" altLang="zh-CN" sz="2800" b="1">
                <a:latin typeface="Times New Roman" panose="02020603050405020304" pitchFamily="18" charset="0"/>
              </a:rPr>
              <a:t>[</a:t>
            </a:r>
            <a:r>
              <a:rPr lang="en-US" altLang="zh-CN" sz="2800" b="1" i="1">
                <a:latin typeface="Times New Roman" panose="02020603050405020304" pitchFamily="18" charset="0"/>
              </a:rPr>
              <a:t>a</a:t>
            </a:r>
            <a:r>
              <a:rPr lang="en-US" altLang="zh-CN" sz="2800" b="1">
                <a:latin typeface="Times New Roman" panose="02020603050405020304" pitchFamily="18" charset="0"/>
              </a:rPr>
              <a:t>, </a:t>
            </a:r>
            <a:r>
              <a:rPr lang="en-US" altLang="zh-CN" sz="2800" b="1" i="1">
                <a:latin typeface="Times New Roman" panose="02020603050405020304" pitchFamily="18" charset="0"/>
              </a:rPr>
              <a:t>b</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上的最大</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小</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值</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sp>
        <p:nvSpPr>
          <p:cNvPr id="115726" name="文本框 115725"/>
          <p:cNvSpPr txBox="1"/>
          <p:nvPr/>
        </p:nvSpPr>
        <p:spPr>
          <a:xfrm>
            <a:off x="1219200" y="4038600"/>
            <a:ext cx="5181600" cy="604838"/>
          </a:xfrm>
          <a:prstGeom prst="rect">
            <a:avLst/>
          </a:prstGeom>
          <a:noFill/>
          <a:ln w="9525">
            <a:noFill/>
          </a:ln>
        </p:spPr>
        <p:txBody>
          <a:bodyPr>
            <a:spAutoFit/>
          </a:bodyPr>
          <a:p>
            <a:pPr eaLnBrk="0" hangingPunct="0">
              <a:lnSpc>
                <a:spcPct val="120000"/>
              </a:lnSpc>
              <a:spcBef>
                <a:spcPct val="50000"/>
              </a:spcBef>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当 </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在闭区间</a:t>
            </a:r>
            <a:r>
              <a:rPr lang="en-US" altLang="zh-CN" sz="2800" b="1">
                <a:latin typeface="Times New Roman" panose="02020603050405020304" pitchFamily="18" charset="0"/>
              </a:rPr>
              <a:t>[</a:t>
            </a:r>
            <a:r>
              <a:rPr lang="en-US" altLang="zh-CN" sz="2800" b="1" i="1">
                <a:latin typeface="Times New Roman" panose="02020603050405020304" pitchFamily="18" charset="0"/>
              </a:rPr>
              <a:t>a</a:t>
            </a:r>
            <a:r>
              <a:rPr lang="en-US" altLang="zh-CN" sz="2800" b="1">
                <a:latin typeface="Times New Roman" panose="02020603050405020304" pitchFamily="18" charset="0"/>
              </a:rPr>
              <a:t>, </a:t>
            </a:r>
            <a:r>
              <a:rPr lang="en-US" altLang="zh-CN" sz="2800" b="1" i="1">
                <a:latin typeface="Times New Roman" panose="02020603050405020304" pitchFamily="18" charset="0"/>
              </a:rPr>
              <a:t>b</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上</a:t>
            </a:r>
            <a:r>
              <a:rPr lang="zh-CN" altLang="en-US" sz="2800" b="1" dirty="0">
                <a:solidFill>
                  <a:schemeClr val="accent2"/>
                </a:solidFill>
                <a:latin typeface="Times New Roman" panose="02020603050405020304" pitchFamily="18" charset="0"/>
              </a:rPr>
              <a:t>单调</a:t>
            </a:r>
            <a:r>
              <a:rPr lang="zh-CN" altLang="en-US" sz="2800" b="1" dirty="0">
                <a:solidFill>
                  <a:schemeClr val="tx2"/>
                </a:solidFill>
                <a:latin typeface="Times New Roman" panose="02020603050405020304" pitchFamily="18" charset="0"/>
              </a:rPr>
              <a:t>时</a:t>
            </a:r>
            <a:r>
              <a:rPr lang="en-US" altLang="zh-CN" sz="2800" b="1">
                <a:solidFill>
                  <a:schemeClr val="tx2"/>
                </a:solidFill>
                <a:latin typeface="Times New Roman" panose="02020603050405020304" pitchFamily="18" charset="0"/>
              </a:rPr>
              <a:t>,</a:t>
            </a:r>
            <a:endParaRPr lang="en-US" altLang="zh-CN" sz="2800" b="1">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5714"/>
                                        </p:tgtEl>
                                        <p:attrNameLst>
                                          <p:attrName>style.visibility</p:attrName>
                                        </p:attrNameLst>
                                      </p:cBhvr>
                                      <p:to>
                                        <p:strVal val="visible"/>
                                      </p:to>
                                    </p:set>
                                    <p:animEffect transition="in" filter="wipe(left)">
                                      <p:cBhvr>
                                        <p:cTn id="7" dur="500"/>
                                        <p:tgtEl>
                                          <p:spTgt spid="1157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15717"/>
                                        </p:tgtEl>
                                        <p:attrNameLst>
                                          <p:attrName>style.visibility</p:attrName>
                                        </p:attrNameLst>
                                      </p:cBhvr>
                                      <p:to>
                                        <p:strVal val="visible"/>
                                      </p:to>
                                    </p:set>
                                    <p:animEffect transition="in" filter="wipe(left)">
                                      <p:cBhvr>
                                        <p:cTn id="12" dur="75"/>
                                        <p:tgtEl>
                                          <p:spTgt spid="1157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5723"/>
                                        </p:tgtEl>
                                        <p:attrNameLst>
                                          <p:attrName>style.visibility</p:attrName>
                                        </p:attrNameLst>
                                      </p:cBhvr>
                                      <p:to>
                                        <p:strVal val="visible"/>
                                      </p:to>
                                    </p:set>
                                    <p:animEffect transition="in" filter="wipe(left)">
                                      <p:cBhvr>
                                        <p:cTn id="17" dur="500"/>
                                        <p:tgtEl>
                                          <p:spTgt spid="1157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5718"/>
                                        </p:tgtEl>
                                        <p:attrNameLst>
                                          <p:attrName>style.visibility</p:attrName>
                                        </p:attrNameLst>
                                      </p:cBhvr>
                                      <p:to>
                                        <p:strVal val="visible"/>
                                      </p:to>
                                    </p:set>
                                    <p:animEffect transition="in" filter="wipe(left)">
                                      <p:cBhvr>
                                        <p:cTn id="22" dur="500"/>
                                        <p:tgtEl>
                                          <p:spTgt spid="1157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5724"/>
                                        </p:tgtEl>
                                        <p:attrNameLst>
                                          <p:attrName>style.visibility</p:attrName>
                                        </p:attrNameLst>
                                      </p:cBhvr>
                                      <p:to>
                                        <p:strVal val="visible"/>
                                      </p:to>
                                    </p:set>
                                    <p:animEffect transition="in" filter="wipe(left)">
                                      <p:cBhvr>
                                        <p:cTn id="27" dur="500"/>
                                        <p:tgtEl>
                                          <p:spTgt spid="1157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5715"/>
                                        </p:tgtEl>
                                        <p:attrNameLst>
                                          <p:attrName>style.visibility</p:attrName>
                                        </p:attrNameLst>
                                      </p:cBhvr>
                                      <p:to>
                                        <p:strVal val="visible"/>
                                      </p:to>
                                    </p:set>
                                    <p:animEffect transition="in" filter="wipe(left)">
                                      <p:cBhvr>
                                        <p:cTn id="32" dur="500"/>
                                        <p:tgtEl>
                                          <p:spTgt spid="1157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5719"/>
                                        </p:tgtEl>
                                        <p:attrNameLst>
                                          <p:attrName>style.visibility</p:attrName>
                                        </p:attrNameLst>
                                      </p:cBhvr>
                                      <p:to>
                                        <p:strVal val="visible"/>
                                      </p:to>
                                    </p:set>
                                    <p:animEffect transition="in" filter="wipe(left)">
                                      <p:cBhvr>
                                        <p:cTn id="37" dur="500"/>
                                        <p:tgtEl>
                                          <p:spTgt spid="1157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5725"/>
                                        </p:tgtEl>
                                        <p:attrNameLst>
                                          <p:attrName>style.visibility</p:attrName>
                                        </p:attrNameLst>
                                      </p:cBhvr>
                                      <p:to>
                                        <p:strVal val="visible"/>
                                      </p:to>
                                    </p:set>
                                    <p:animEffect transition="in" filter="wipe(left)">
                                      <p:cBhvr>
                                        <p:cTn id="42" dur="500"/>
                                        <p:tgtEl>
                                          <p:spTgt spid="1157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5721"/>
                                        </p:tgtEl>
                                        <p:attrNameLst>
                                          <p:attrName>style.visibility</p:attrName>
                                        </p:attrNameLst>
                                      </p:cBhvr>
                                      <p:to>
                                        <p:strVal val="visible"/>
                                      </p:to>
                                    </p:set>
                                    <p:animEffect transition="in" filter="wipe(left)">
                                      <p:cBhvr>
                                        <p:cTn id="47" dur="500"/>
                                        <p:tgtEl>
                                          <p:spTgt spid="11572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5726"/>
                                        </p:tgtEl>
                                        <p:attrNameLst>
                                          <p:attrName>style.visibility</p:attrName>
                                        </p:attrNameLst>
                                      </p:cBhvr>
                                      <p:to>
                                        <p:strVal val="visible"/>
                                      </p:to>
                                    </p:set>
                                    <p:animEffect transition="in" filter="wipe(left)">
                                      <p:cBhvr>
                                        <p:cTn id="52" dur="500"/>
                                        <p:tgtEl>
                                          <p:spTgt spid="11572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15720"/>
                                        </p:tgtEl>
                                        <p:attrNameLst>
                                          <p:attrName>style.visibility</p:attrName>
                                        </p:attrNameLst>
                                      </p:cBhvr>
                                      <p:to>
                                        <p:strVal val="visible"/>
                                      </p:to>
                                    </p:set>
                                    <p:animEffect transition="in" filter="wipe(left)">
                                      <p:cBhvr>
                                        <p:cTn id="57" dur="500"/>
                                        <p:tgtEl>
                                          <p:spTgt spid="11572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15722"/>
                                        </p:tgtEl>
                                        <p:attrNameLst>
                                          <p:attrName>style.visibility</p:attrName>
                                        </p:attrNameLst>
                                      </p:cBhvr>
                                      <p:to>
                                        <p:strVal val="visible"/>
                                      </p:to>
                                    </p:set>
                                    <p:animEffect transition="in" filter="wipe(left)">
                                      <p:cBhvr>
                                        <p:cTn id="62" dur="500"/>
                                        <p:tgtEl>
                                          <p:spTgt spid="115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p:bldP spid="115715" grpId="0"/>
      <p:bldP spid="115717" grpId="0"/>
      <p:bldP spid="115718" grpId="0"/>
      <p:bldP spid="115719" grpId="0"/>
      <p:bldP spid="115720" grpId="0"/>
      <p:bldP spid="115721" grpId="0"/>
      <p:bldP spid="115722" grpId="0"/>
      <p:bldP spid="115723" grpId="0"/>
      <p:bldP spid="115724" grpId="0"/>
      <p:bldP spid="115725" grpId="0"/>
      <p:bldP spid="115726"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Rectangle 2"/>
          <p:cNvSpPr/>
          <p:nvPr/>
        </p:nvSpPr>
        <p:spPr>
          <a:xfrm>
            <a:off x="838200" y="990600"/>
            <a:ext cx="833438" cy="519113"/>
          </a:xfrm>
          <a:prstGeom prst="rect">
            <a:avLst/>
          </a:prstGeom>
          <a:noFill/>
          <a:ln w="57150">
            <a:noFill/>
          </a:ln>
        </p:spPr>
        <p:txBody>
          <a:bodyPr>
            <a:spAutoFit/>
          </a:bodyPr>
          <a:p>
            <a:pPr eaLnBrk="0" hangingPunct="0"/>
            <a:r>
              <a:rPr lang="en-US" altLang="zh-CN" sz="2800" b="1">
                <a:solidFill>
                  <a:srgbClr val="0000FF"/>
                </a:solidFill>
                <a:latin typeface="Times New Roman" panose="02020603050405020304" pitchFamily="18" charset="0"/>
              </a:rPr>
              <a:t>(3)</a:t>
            </a:r>
            <a:endParaRPr lang="en-US" altLang="zh-CN" sz="2800" b="1">
              <a:solidFill>
                <a:srgbClr val="0000FF"/>
              </a:solidFill>
              <a:latin typeface="Times New Roman" panose="02020603050405020304" pitchFamily="18" charset="0"/>
            </a:endParaRPr>
          </a:p>
        </p:txBody>
      </p:sp>
      <p:graphicFrame>
        <p:nvGraphicFramePr>
          <p:cNvPr id="116739" name="Object 2"/>
          <p:cNvGraphicFramePr/>
          <p:nvPr/>
        </p:nvGraphicFramePr>
        <p:xfrm>
          <a:off x="914400" y="1524000"/>
          <a:ext cx="533400" cy="506413"/>
        </p:xfrm>
        <a:graphic>
          <a:graphicData uri="http://schemas.openxmlformats.org/presentationml/2006/ole">
            <mc:AlternateContent xmlns:mc="http://schemas.openxmlformats.org/markup-compatibility/2006">
              <mc:Choice xmlns:v="urn:schemas-microsoft-com:vml" Requires="v">
                <p:oleObj spid="_x0000_s3138" name="" r:id="rId1" imgW="241300" imgH="228600" progId="Equation.3">
                  <p:embed/>
                </p:oleObj>
              </mc:Choice>
              <mc:Fallback>
                <p:oleObj name="" r:id="rId1" imgW="241300" imgH="228600" progId="Equation.3">
                  <p:embed/>
                  <p:pic>
                    <p:nvPicPr>
                      <p:cNvPr id="0" name="图片 3137"/>
                      <p:cNvPicPr/>
                      <p:nvPr/>
                    </p:nvPicPr>
                    <p:blipFill>
                      <a:blip r:embed="rId2"/>
                      <a:stretch>
                        <a:fillRect/>
                      </a:stretch>
                    </p:blipFill>
                    <p:spPr>
                      <a:xfrm>
                        <a:off x="914400" y="1524000"/>
                        <a:ext cx="533400" cy="506413"/>
                      </a:xfrm>
                      <a:prstGeom prst="rect">
                        <a:avLst/>
                      </a:prstGeom>
                      <a:noFill/>
                      <a:ln w="38100">
                        <a:noFill/>
                        <a:miter/>
                      </a:ln>
                    </p:spPr>
                  </p:pic>
                </p:oleObj>
              </mc:Fallback>
            </mc:AlternateContent>
          </a:graphicData>
        </a:graphic>
      </p:graphicFrame>
      <p:graphicFrame>
        <p:nvGraphicFramePr>
          <p:cNvPr id="116740" name="Object 3"/>
          <p:cNvGraphicFramePr/>
          <p:nvPr/>
        </p:nvGraphicFramePr>
        <p:xfrm>
          <a:off x="1371600" y="1524000"/>
          <a:ext cx="1295400" cy="542925"/>
        </p:xfrm>
        <a:graphic>
          <a:graphicData uri="http://schemas.openxmlformats.org/presentationml/2006/ole">
            <mc:AlternateContent xmlns:mc="http://schemas.openxmlformats.org/markup-compatibility/2006">
              <mc:Choice xmlns:v="urn:schemas-microsoft-com:vml" Requires="v">
                <p:oleObj spid="_x0000_s3139" name="" r:id="rId3" imgW="546100" imgH="228600" progId="Equation.3">
                  <p:embed/>
                </p:oleObj>
              </mc:Choice>
              <mc:Fallback>
                <p:oleObj name="" r:id="rId3" imgW="546100" imgH="228600" progId="Equation.3">
                  <p:embed/>
                  <p:pic>
                    <p:nvPicPr>
                      <p:cNvPr id="0" name="图片 3138"/>
                      <p:cNvPicPr/>
                      <p:nvPr/>
                    </p:nvPicPr>
                    <p:blipFill>
                      <a:blip r:embed="rId4"/>
                      <a:stretch>
                        <a:fillRect/>
                      </a:stretch>
                    </p:blipFill>
                    <p:spPr>
                      <a:xfrm>
                        <a:off x="1371600" y="1524000"/>
                        <a:ext cx="1295400" cy="542925"/>
                      </a:xfrm>
                      <a:prstGeom prst="rect">
                        <a:avLst/>
                      </a:prstGeom>
                      <a:noFill/>
                      <a:ln w="38100">
                        <a:noFill/>
                        <a:miter/>
                      </a:ln>
                    </p:spPr>
                  </p:pic>
                </p:oleObj>
              </mc:Fallback>
            </mc:AlternateContent>
          </a:graphicData>
        </a:graphic>
      </p:graphicFrame>
      <p:graphicFrame>
        <p:nvGraphicFramePr>
          <p:cNvPr id="116741" name="Object 4"/>
          <p:cNvGraphicFramePr/>
          <p:nvPr/>
        </p:nvGraphicFramePr>
        <p:xfrm>
          <a:off x="4997450" y="1600200"/>
          <a:ext cx="3079750" cy="444500"/>
        </p:xfrm>
        <a:graphic>
          <a:graphicData uri="http://schemas.openxmlformats.org/presentationml/2006/ole">
            <mc:AlternateContent xmlns:mc="http://schemas.openxmlformats.org/markup-compatibility/2006">
              <mc:Choice xmlns:v="urn:schemas-microsoft-com:vml" Requires="v">
                <p:oleObj spid="_x0000_s3140" name="" r:id="rId5" imgW="3072130" imgH="444500" progId="Equation.3">
                  <p:embed/>
                </p:oleObj>
              </mc:Choice>
              <mc:Fallback>
                <p:oleObj name="" r:id="rId5" imgW="3072130" imgH="444500" progId="Equation.3">
                  <p:embed/>
                  <p:pic>
                    <p:nvPicPr>
                      <p:cNvPr id="0" name="图片 3139"/>
                      <p:cNvPicPr/>
                      <p:nvPr/>
                    </p:nvPicPr>
                    <p:blipFill>
                      <a:blip r:embed="rId6"/>
                      <a:stretch>
                        <a:fillRect/>
                      </a:stretch>
                    </p:blipFill>
                    <p:spPr>
                      <a:xfrm>
                        <a:off x="4997450" y="1600200"/>
                        <a:ext cx="3079750" cy="444500"/>
                      </a:xfrm>
                      <a:prstGeom prst="rect">
                        <a:avLst/>
                      </a:prstGeom>
                      <a:noFill/>
                      <a:ln w="38100">
                        <a:noFill/>
                        <a:miter/>
                      </a:ln>
                    </p:spPr>
                  </p:pic>
                </p:oleObj>
              </mc:Fallback>
            </mc:AlternateContent>
          </a:graphicData>
        </a:graphic>
      </p:graphicFrame>
      <p:sp>
        <p:nvSpPr>
          <p:cNvPr id="6" name="Rectangle 6"/>
          <p:cNvSpPr/>
          <p:nvPr/>
        </p:nvSpPr>
        <p:spPr>
          <a:xfrm>
            <a:off x="838200" y="2819400"/>
            <a:ext cx="914400" cy="519113"/>
          </a:xfrm>
          <a:prstGeom prst="rect">
            <a:avLst/>
          </a:prstGeom>
          <a:noFill/>
          <a:ln w="57150">
            <a:noFill/>
          </a:ln>
        </p:spPr>
        <p:txBody>
          <a:bodyPr>
            <a:spAutoFit/>
          </a:bodyPr>
          <a:p>
            <a:pPr eaLnBrk="0" hangingPunct="0"/>
            <a:r>
              <a:rPr lang="en-US" altLang="zh-CN" sz="2800" b="1">
                <a:solidFill>
                  <a:srgbClr val="FF0000"/>
                </a:solidFill>
                <a:latin typeface="Times New Roman" panose="02020603050405020304" pitchFamily="18" charset="0"/>
              </a:rPr>
              <a:t>(4)</a:t>
            </a:r>
            <a:endParaRPr lang="en-US" altLang="zh-CN" sz="2800" b="1">
              <a:solidFill>
                <a:srgbClr val="FF0000"/>
              </a:solidFill>
              <a:latin typeface="Times New Roman" panose="02020603050405020304" pitchFamily="18" charset="0"/>
            </a:endParaRPr>
          </a:p>
        </p:txBody>
      </p:sp>
      <p:sp>
        <p:nvSpPr>
          <p:cNvPr id="7" name="Text Box 11"/>
          <p:cNvSpPr txBox="1"/>
          <p:nvPr/>
        </p:nvSpPr>
        <p:spPr>
          <a:xfrm>
            <a:off x="990600" y="919163"/>
            <a:ext cx="7758113" cy="604837"/>
          </a:xfrm>
          <a:prstGeom prst="rect">
            <a:avLst/>
          </a:prstGeom>
          <a:noFill/>
          <a:ln w="9525">
            <a:noFill/>
          </a:ln>
        </p:spPr>
        <p:txBody>
          <a:bodyPr>
            <a:spAutoFit/>
          </a:bodyPr>
          <a:p>
            <a:pPr eaLnBrk="0" hangingPunct="0">
              <a:lnSpc>
                <a:spcPct val="120000"/>
              </a:lnSpc>
              <a:spcBef>
                <a:spcPct val="50000"/>
              </a:spcBef>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若连续函数 </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在区间</a:t>
            </a:r>
            <a:r>
              <a:rPr lang="en-US" altLang="zh-CN" sz="2800" b="1" err="1">
                <a:latin typeface="Times New Roman" panose="02020603050405020304" pitchFamily="18" charset="0"/>
              </a:rPr>
              <a:t>[a,b</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内只有</a:t>
            </a:r>
            <a:r>
              <a:rPr lang="zh-CN" altLang="en-US" sz="2800" b="1" dirty="0">
                <a:solidFill>
                  <a:srgbClr val="0000FF"/>
                </a:solidFill>
                <a:latin typeface="Times New Roman" panose="02020603050405020304" pitchFamily="18" charset="0"/>
              </a:rPr>
              <a:t>一个极值点</a:t>
            </a:r>
            <a:endParaRPr lang="zh-CN" altLang="en-US" sz="2800" b="1" dirty="0">
              <a:solidFill>
                <a:srgbClr val="0000FF"/>
              </a:solidFill>
              <a:latin typeface="Times New Roman" panose="02020603050405020304" pitchFamily="18" charset="0"/>
            </a:endParaRPr>
          </a:p>
        </p:txBody>
      </p:sp>
      <p:sp>
        <p:nvSpPr>
          <p:cNvPr id="8" name="Rectangle 12"/>
          <p:cNvSpPr/>
          <p:nvPr/>
        </p:nvSpPr>
        <p:spPr>
          <a:xfrm>
            <a:off x="2514600" y="1524000"/>
            <a:ext cx="3571875" cy="519113"/>
          </a:xfrm>
          <a:prstGeom prst="rect">
            <a:avLst/>
          </a:prstGeom>
          <a:noFill/>
          <a:ln w="57150">
            <a:noFill/>
          </a:ln>
        </p:spPr>
        <p:txBody>
          <a:bodyPr>
            <a:spAutoFit/>
          </a:bodyPr>
          <a:p>
            <a:pPr eaLnBrk="0" hangingPunct="0"/>
            <a:r>
              <a:rPr lang="zh-CN" altLang="en-US" sz="2800" b="1" dirty="0">
                <a:latin typeface="Times New Roman" panose="02020603050405020304" pitchFamily="18" charset="0"/>
              </a:rPr>
              <a:t>为极大 </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小</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值</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sp>
        <p:nvSpPr>
          <p:cNvPr id="9" name="Rectangle 13"/>
          <p:cNvSpPr/>
          <p:nvPr/>
        </p:nvSpPr>
        <p:spPr>
          <a:xfrm>
            <a:off x="838200" y="1985963"/>
            <a:ext cx="4813300" cy="604837"/>
          </a:xfrm>
          <a:prstGeom prst="rect">
            <a:avLst/>
          </a:prstGeom>
          <a:noFill/>
          <a:ln w="57150">
            <a:noFill/>
          </a:ln>
        </p:spPr>
        <p:txBody>
          <a:bodyPr>
            <a:spAutoFit/>
          </a:bodyPr>
          <a:p>
            <a:pPr eaLnBrk="0" hangingPunct="0">
              <a:lnSpc>
                <a:spcPct val="120000"/>
              </a:lnSpc>
              <a:spcBef>
                <a:spcPct val="50000"/>
              </a:spcBef>
            </a:pPr>
            <a:r>
              <a:rPr lang="zh-CN" altLang="en-US" sz="2800" b="1" dirty="0">
                <a:latin typeface="Times New Roman" panose="02020603050405020304" pitchFamily="18" charset="0"/>
              </a:rPr>
              <a:t>区间 </a:t>
            </a:r>
            <a:r>
              <a:rPr lang="en-US" altLang="zh-CN" sz="2800" b="1" err="1">
                <a:latin typeface="Times New Roman" panose="02020603050405020304" pitchFamily="18" charset="0"/>
              </a:rPr>
              <a:t>[a,b</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上的最大 </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小</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值</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sp>
        <p:nvSpPr>
          <p:cNvPr id="10" name="Text Box 14"/>
          <p:cNvSpPr txBox="1"/>
          <p:nvPr/>
        </p:nvSpPr>
        <p:spPr>
          <a:xfrm>
            <a:off x="1187450" y="2708275"/>
            <a:ext cx="7086600" cy="604838"/>
          </a:xfrm>
          <a:prstGeom prst="rect">
            <a:avLst/>
          </a:prstGeom>
          <a:noFill/>
          <a:ln w="9525">
            <a:noFill/>
          </a:ln>
        </p:spPr>
        <p:txBody>
          <a:bodyPr>
            <a:spAutoFit/>
          </a:bodyPr>
          <a:p>
            <a:pPr eaLnBrk="0" hangingPunct="0">
              <a:lnSpc>
                <a:spcPct val="120000"/>
              </a:lnSpc>
              <a:spcBef>
                <a:spcPct val="50000"/>
              </a:spcBef>
            </a:pPr>
            <a:r>
              <a:rPr lang="en-US" altLang="zh-CN" sz="2800" b="1">
                <a:latin typeface="Times New Roman" panose="02020603050405020304" pitchFamily="18" charset="0"/>
              </a:rPr>
              <a:t> </a:t>
            </a:r>
            <a:r>
              <a:rPr lang="zh-CN" altLang="en-US" sz="2800" b="1" dirty="0">
                <a:solidFill>
                  <a:srgbClr val="FF0000"/>
                </a:solidFill>
                <a:latin typeface="Times New Roman" panose="02020603050405020304" pitchFamily="18" charset="0"/>
              </a:rPr>
              <a:t>对实际问题常常可事先断定最大</a:t>
            </a:r>
            <a:r>
              <a:rPr lang="en-US" altLang="zh-CN" sz="2800" b="1" dirty="0">
                <a:solidFill>
                  <a:srgbClr val="FF0000"/>
                </a:solidFill>
                <a:latin typeface="Times New Roman" panose="02020603050405020304" pitchFamily="18" charset="0"/>
              </a:rPr>
              <a:t>(</a:t>
            </a:r>
            <a:r>
              <a:rPr lang="zh-CN" altLang="en-US" sz="2800" b="1" dirty="0">
                <a:solidFill>
                  <a:srgbClr val="FF0000"/>
                </a:solidFill>
                <a:latin typeface="Times New Roman" panose="02020603050405020304" pitchFamily="18" charset="0"/>
              </a:rPr>
              <a:t>小</a:t>
            </a:r>
            <a:r>
              <a:rPr lang="en-US" altLang="zh-CN" sz="2800" b="1" dirty="0">
                <a:solidFill>
                  <a:srgbClr val="FF0000"/>
                </a:solidFill>
                <a:latin typeface="Times New Roman" panose="02020603050405020304" pitchFamily="18" charset="0"/>
              </a:rPr>
              <a:t>)</a:t>
            </a:r>
            <a:r>
              <a:rPr lang="zh-CN" altLang="en-US" sz="2800" b="1" dirty="0">
                <a:solidFill>
                  <a:srgbClr val="FF0000"/>
                </a:solidFill>
                <a:latin typeface="Times New Roman" panose="02020603050405020304" pitchFamily="18" charset="0"/>
              </a:rPr>
              <a:t>值必在</a:t>
            </a:r>
            <a:endParaRPr lang="zh-CN" altLang="en-US" sz="2800" b="1" dirty="0">
              <a:solidFill>
                <a:srgbClr val="FF0000"/>
              </a:solidFill>
              <a:latin typeface="Times New Roman" panose="02020603050405020304" pitchFamily="18" charset="0"/>
            </a:endParaRPr>
          </a:p>
        </p:txBody>
      </p:sp>
      <p:sp>
        <p:nvSpPr>
          <p:cNvPr id="11" name="Rectangle 15"/>
          <p:cNvSpPr/>
          <p:nvPr/>
        </p:nvSpPr>
        <p:spPr>
          <a:xfrm>
            <a:off x="914400" y="3367088"/>
            <a:ext cx="3733800" cy="519112"/>
          </a:xfrm>
          <a:prstGeom prst="rect">
            <a:avLst/>
          </a:prstGeom>
          <a:noFill/>
          <a:ln w="57150">
            <a:noFill/>
          </a:ln>
        </p:spPr>
        <p:txBody>
          <a:bodyPr>
            <a:spAutoFit/>
          </a:bodyPr>
          <a:p>
            <a:pPr eaLnBrk="0" hangingPunct="0"/>
            <a:r>
              <a:rPr lang="zh-CN" altLang="en-US" sz="2800" b="1" dirty="0">
                <a:solidFill>
                  <a:srgbClr val="FF0000"/>
                </a:solidFill>
                <a:latin typeface="Times New Roman" panose="02020603050405020304" pitchFamily="18" charset="0"/>
              </a:rPr>
              <a:t>区间内部取得</a:t>
            </a:r>
            <a:r>
              <a:rPr lang="en-US" altLang="zh-CN" sz="2800" b="1">
                <a:solidFill>
                  <a:srgbClr val="FF0000"/>
                </a:solidFill>
                <a:latin typeface="Times New Roman" panose="02020603050405020304" pitchFamily="18" charset="0"/>
              </a:rPr>
              <a:t>,</a:t>
            </a:r>
            <a:endParaRPr lang="en-US" altLang="zh-CN" sz="2800" b="1">
              <a:solidFill>
                <a:srgbClr val="FF0000"/>
              </a:solidFill>
              <a:latin typeface="Times New Roman" panose="02020603050405020304" pitchFamily="18" charset="0"/>
            </a:endParaRPr>
          </a:p>
        </p:txBody>
      </p:sp>
      <p:sp>
        <p:nvSpPr>
          <p:cNvPr id="12" name="Rectangle 16"/>
          <p:cNvSpPr/>
          <p:nvPr/>
        </p:nvSpPr>
        <p:spPr>
          <a:xfrm>
            <a:off x="3348038" y="3357563"/>
            <a:ext cx="5181600" cy="519112"/>
          </a:xfrm>
          <a:prstGeom prst="rect">
            <a:avLst/>
          </a:prstGeom>
          <a:noFill/>
          <a:ln w="57150">
            <a:noFill/>
          </a:ln>
        </p:spPr>
        <p:txBody>
          <a:bodyPr>
            <a:spAutoFit/>
          </a:bodyPr>
          <a:p>
            <a:pPr eaLnBrk="0" hangingPunct="0">
              <a:spcBef>
                <a:spcPct val="50000"/>
              </a:spcBef>
            </a:pPr>
            <a:r>
              <a:rPr lang="zh-CN" altLang="en-US" sz="2800" b="1" dirty="0">
                <a:solidFill>
                  <a:srgbClr val="FF0000"/>
                </a:solidFill>
                <a:latin typeface="Times New Roman" panose="02020603050405020304" pitchFamily="18" charset="0"/>
              </a:rPr>
              <a:t>如果连续函数在区间内又仅有</a:t>
            </a:r>
            <a:endParaRPr lang="zh-CN" altLang="en-US" sz="2800" b="1" dirty="0">
              <a:solidFill>
                <a:srgbClr val="FF0000"/>
              </a:solidFill>
              <a:latin typeface="Times New Roman" panose="02020603050405020304" pitchFamily="18" charset="0"/>
            </a:endParaRPr>
          </a:p>
        </p:txBody>
      </p:sp>
      <p:sp>
        <p:nvSpPr>
          <p:cNvPr id="13" name="Rectangle 17"/>
          <p:cNvSpPr/>
          <p:nvPr/>
        </p:nvSpPr>
        <p:spPr>
          <a:xfrm>
            <a:off x="914400" y="3976688"/>
            <a:ext cx="2895600" cy="519112"/>
          </a:xfrm>
          <a:prstGeom prst="rect">
            <a:avLst/>
          </a:prstGeom>
          <a:noFill/>
          <a:ln w="57150">
            <a:noFill/>
          </a:ln>
        </p:spPr>
        <p:txBody>
          <a:bodyPr>
            <a:spAutoFit/>
          </a:bodyPr>
          <a:p>
            <a:pPr eaLnBrk="0" hangingPunct="0">
              <a:spcBef>
                <a:spcPct val="50000"/>
              </a:spcBef>
            </a:pPr>
            <a:r>
              <a:rPr lang="zh-CN" altLang="en-US" sz="2800" b="1" dirty="0">
                <a:solidFill>
                  <a:srgbClr val="FF0000"/>
                </a:solidFill>
                <a:latin typeface="Times New Roman" panose="02020603050405020304" pitchFamily="18" charset="0"/>
              </a:rPr>
              <a:t>一个极值可疑点</a:t>
            </a:r>
            <a:r>
              <a:rPr lang="en-US" altLang="zh-CN" sz="2800" b="1">
                <a:solidFill>
                  <a:srgbClr val="FF0000"/>
                </a:solidFill>
                <a:latin typeface="Times New Roman" panose="02020603050405020304" pitchFamily="18" charset="0"/>
              </a:rPr>
              <a:t>,</a:t>
            </a:r>
            <a:endParaRPr lang="en-US" altLang="zh-CN" sz="2800" b="1">
              <a:solidFill>
                <a:srgbClr val="FF0000"/>
              </a:solidFill>
              <a:latin typeface="Times New Roman" panose="02020603050405020304" pitchFamily="18" charset="0"/>
            </a:endParaRPr>
          </a:p>
        </p:txBody>
      </p:sp>
      <p:sp>
        <p:nvSpPr>
          <p:cNvPr id="14" name="Rectangle 18"/>
          <p:cNvSpPr/>
          <p:nvPr/>
        </p:nvSpPr>
        <p:spPr>
          <a:xfrm>
            <a:off x="3581400" y="3962400"/>
            <a:ext cx="4648200" cy="519113"/>
          </a:xfrm>
          <a:prstGeom prst="rect">
            <a:avLst/>
          </a:prstGeom>
          <a:noFill/>
          <a:ln w="57150">
            <a:noFill/>
          </a:ln>
        </p:spPr>
        <p:txBody>
          <a:bodyPr>
            <a:spAutoFit/>
          </a:bodyPr>
          <a:p>
            <a:pPr eaLnBrk="0" hangingPunct="0"/>
            <a:r>
              <a:rPr lang="zh-CN" altLang="en-US" sz="2800" b="1" dirty="0">
                <a:solidFill>
                  <a:srgbClr val="FF0000"/>
                </a:solidFill>
                <a:latin typeface="Times New Roman" panose="02020603050405020304" pitchFamily="18" charset="0"/>
              </a:rPr>
              <a:t>那末这点处的函数值就是最</a:t>
            </a:r>
            <a:endParaRPr lang="zh-CN" altLang="en-US" sz="2800" b="1" dirty="0">
              <a:solidFill>
                <a:srgbClr val="FF0000"/>
              </a:solidFill>
              <a:latin typeface="Times New Roman" panose="02020603050405020304" pitchFamily="18" charset="0"/>
            </a:endParaRPr>
          </a:p>
        </p:txBody>
      </p:sp>
      <p:sp>
        <p:nvSpPr>
          <p:cNvPr id="15" name="Rectangle 19"/>
          <p:cNvSpPr/>
          <p:nvPr/>
        </p:nvSpPr>
        <p:spPr>
          <a:xfrm>
            <a:off x="914400" y="4572000"/>
            <a:ext cx="1600200" cy="519113"/>
          </a:xfrm>
          <a:prstGeom prst="rect">
            <a:avLst/>
          </a:prstGeom>
          <a:noFill/>
          <a:ln w="57150">
            <a:noFill/>
          </a:ln>
        </p:spPr>
        <p:txBody>
          <a:bodyPr>
            <a:spAutoFit/>
          </a:bodyPr>
          <a:p>
            <a:pPr eaLnBrk="0" hangingPunct="0">
              <a:spcBef>
                <a:spcPct val="50000"/>
              </a:spcBef>
            </a:pPr>
            <a:r>
              <a:rPr lang="zh-CN" altLang="en-US" sz="2800" b="1" dirty="0">
                <a:solidFill>
                  <a:srgbClr val="FF0000"/>
                </a:solidFill>
                <a:latin typeface="Times New Roman" panose="02020603050405020304" pitchFamily="18" charset="0"/>
              </a:rPr>
              <a:t>大</a:t>
            </a:r>
            <a:r>
              <a:rPr lang="en-US" altLang="zh-CN" sz="2800" b="1" dirty="0">
                <a:solidFill>
                  <a:srgbClr val="FF0000"/>
                </a:solidFill>
                <a:latin typeface="Times New Roman" panose="02020603050405020304" pitchFamily="18" charset="0"/>
              </a:rPr>
              <a:t>(</a:t>
            </a:r>
            <a:r>
              <a:rPr lang="zh-CN" altLang="en-US" sz="2800" b="1" dirty="0">
                <a:solidFill>
                  <a:srgbClr val="FF0000"/>
                </a:solidFill>
                <a:latin typeface="Times New Roman" panose="02020603050405020304" pitchFamily="18" charset="0"/>
              </a:rPr>
              <a:t>小</a:t>
            </a:r>
            <a:r>
              <a:rPr lang="en-US" altLang="zh-CN" sz="2800" b="1" dirty="0">
                <a:solidFill>
                  <a:srgbClr val="FF0000"/>
                </a:solidFill>
                <a:latin typeface="Times New Roman" panose="02020603050405020304" pitchFamily="18" charset="0"/>
              </a:rPr>
              <a:t>)</a:t>
            </a:r>
            <a:r>
              <a:rPr lang="zh-CN" altLang="en-US" sz="2800" b="1" dirty="0">
                <a:solidFill>
                  <a:srgbClr val="FF0000"/>
                </a:solidFill>
                <a:latin typeface="Times New Roman" panose="02020603050405020304" pitchFamily="18" charset="0"/>
              </a:rPr>
              <a:t>值</a:t>
            </a:r>
            <a:r>
              <a:rPr lang="en-US" altLang="zh-CN" sz="2800" b="1">
                <a:solidFill>
                  <a:srgbClr val="FF0000"/>
                </a:solidFill>
                <a:latin typeface="Times New Roman" panose="02020603050405020304" pitchFamily="18" charset="0"/>
              </a:rPr>
              <a:t>.</a:t>
            </a:r>
            <a:endParaRPr lang="en-US" altLang="zh-CN" sz="2800" b="1">
              <a:solidFill>
                <a:srgbClr val="FF0000"/>
              </a:solidFill>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7"/>
                                        </p:tgtEl>
                                        <p:attrNameLst>
                                          <p:attrName>style.visibility</p:attrName>
                                        </p:attrNameLst>
                                      </p:cBhvr>
                                      <p:to>
                                        <p:strVal val="visible"/>
                                      </p:to>
                                    </p:set>
                                    <p:animEffect transition="in" filter="wipe(left)">
                                      <p:cBhvr>
                                        <p:cTn id="7" dur="75"/>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6739"/>
                                        </p:tgtEl>
                                        <p:attrNameLst>
                                          <p:attrName>style.visibility</p:attrName>
                                        </p:attrNameLst>
                                      </p:cBhvr>
                                      <p:to>
                                        <p:strVal val="visible"/>
                                      </p:to>
                                    </p:set>
                                    <p:animEffect transition="in" filter="wipe(left)">
                                      <p:cBhvr>
                                        <p:cTn id="12" dur="500"/>
                                        <p:tgtEl>
                                          <p:spTgt spid="1167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6740"/>
                                        </p:tgtEl>
                                        <p:attrNameLst>
                                          <p:attrName>style.visibility</p:attrName>
                                        </p:attrNameLst>
                                      </p:cBhvr>
                                      <p:to>
                                        <p:strVal val="visible"/>
                                      </p:to>
                                    </p:set>
                                    <p:animEffect transition="in" filter="wipe(left)">
                                      <p:cBhvr>
                                        <p:cTn id="17" dur="500"/>
                                        <p:tgtEl>
                                          <p:spTgt spid="11674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6741"/>
                                        </p:tgtEl>
                                        <p:attrNameLst>
                                          <p:attrName>style.visibility</p:attrName>
                                        </p:attrNameLst>
                                      </p:cBhvr>
                                      <p:to>
                                        <p:strVal val="visible"/>
                                      </p:to>
                                    </p:set>
                                    <p:animEffect transition="in" filter="wipe(left)">
                                      <p:cBhvr>
                                        <p:cTn id="27" dur="500"/>
                                        <p:tgtEl>
                                          <p:spTgt spid="1167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iterate type="lt">
                                    <p:tmPct val="100000"/>
                                  </p:iterate>
                                  <p:childTnLst>
                                    <p:set>
                                      <p:cBhvr>
                                        <p:cTn id="41" dur="1" fill="hold">
                                          <p:stCondLst>
                                            <p:cond delay="0"/>
                                          </p:stCondLst>
                                        </p:cTn>
                                        <p:tgtEl>
                                          <p:spTgt spid="10"/>
                                        </p:tgtEl>
                                        <p:attrNameLst>
                                          <p:attrName>style.visibility</p:attrName>
                                        </p:attrNameLst>
                                      </p:cBhvr>
                                      <p:to>
                                        <p:strVal val="visible"/>
                                      </p:to>
                                    </p:set>
                                    <p:animEffect transition="in" filter="wipe(left)">
                                      <p:cBhvr>
                                        <p:cTn id="42" dur="75"/>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left)">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left)">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wipe(left)">
                                      <p:cBhvr>
                                        <p:cTn id="62" dur="5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left)">
                                      <p:cBhvr>
                                        <p:cTn id="6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1" name="文本框 53250"/>
          <p:cNvSpPr txBox="1"/>
          <p:nvPr/>
        </p:nvSpPr>
        <p:spPr>
          <a:xfrm>
            <a:off x="390525" y="549275"/>
            <a:ext cx="1066800" cy="583565"/>
          </a:xfrm>
          <a:prstGeom prst="rect">
            <a:avLst/>
          </a:prstGeom>
          <a:noFill/>
          <a:ln w="9525">
            <a:noFill/>
          </a:ln>
        </p:spPr>
        <p:txBody>
          <a:bodyPr>
            <a:spAutoFit/>
          </a:bodyPr>
          <a:p>
            <a:pPr>
              <a:spcBef>
                <a:spcPct val="50000"/>
              </a:spcBef>
            </a:pPr>
            <a:r>
              <a:rPr lang="zh-CN" altLang="zh-CN" sz="3200" b="1" dirty="0">
                <a:solidFill>
                  <a:srgbClr val="FF0000"/>
                </a:solidFill>
                <a:latin typeface="黑体" panose="02010609060101010101" pitchFamily="49" charset="-122"/>
                <a:ea typeface="黑体" panose="02010609060101010101" pitchFamily="49" charset="-122"/>
              </a:rPr>
              <a:t>例</a:t>
            </a:r>
            <a:r>
              <a:rPr lang="en-US" altLang="zh-CN" sz="3200" b="1" dirty="0">
                <a:solidFill>
                  <a:srgbClr val="FF0000"/>
                </a:solidFill>
                <a:latin typeface="黑体" panose="02010609060101010101" pitchFamily="49" charset="-122"/>
                <a:ea typeface="黑体" panose="02010609060101010101" pitchFamily="49" charset="-122"/>
              </a:rPr>
              <a:t>3</a:t>
            </a:r>
            <a:endParaRPr lang="en-US" altLang="zh-CN" sz="3200" b="1" dirty="0">
              <a:solidFill>
                <a:srgbClr val="FF0000"/>
              </a:solidFill>
              <a:latin typeface="黑体" panose="02010609060101010101" pitchFamily="49" charset="-122"/>
              <a:ea typeface="黑体" panose="02010609060101010101" pitchFamily="49" charset="-122"/>
            </a:endParaRPr>
          </a:p>
        </p:txBody>
      </p:sp>
      <p:sp>
        <p:nvSpPr>
          <p:cNvPr id="53252" name="文本框 53251"/>
          <p:cNvSpPr txBox="1"/>
          <p:nvPr/>
        </p:nvSpPr>
        <p:spPr>
          <a:xfrm>
            <a:off x="677863" y="1990725"/>
            <a:ext cx="914400" cy="583565"/>
          </a:xfrm>
          <a:prstGeom prst="rect">
            <a:avLst/>
          </a:prstGeom>
          <a:noFill/>
          <a:ln w="9525">
            <a:noFill/>
          </a:ln>
        </p:spPr>
        <p:txBody>
          <a:bodyPr>
            <a:spAutoFit/>
          </a:bodyPr>
          <a:p>
            <a:pPr>
              <a:spcBef>
                <a:spcPct val="50000"/>
              </a:spcBef>
            </a:pPr>
            <a:r>
              <a:rPr lang="zh-CN" altLang="en-US" sz="3200" b="1" dirty="0">
                <a:latin typeface="Times New Roman" panose="02020603050405020304" pitchFamily="18" charset="0"/>
                <a:ea typeface="黑体" panose="02010609060101010101" pitchFamily="49" charset="-122"/>
              </a:rPr>
              <a:t>解</a:t>
            </a:r>
            <a:r>
              <a:rPr lang="en-US" altLang="zh-CN" sz="3200" b="1">
                <a:latin typeface="Times New Roman" panose="02020603050405020304" pitchFamily="18" charset="0"/>
                <a:ea typeface="黑体" panose="02010609060101010101" pitchFamily="49" charset="-122"/>
              </a:rPr>
              <a:t>:</a:t>
            </a:r>
            <a:endParaRPr lang="en-US" altLang="zh-CN" sz="3200" b="1">
              <a:latin typeface="Times New Roman" panose="02020603050405020304" pitchFamily="18" charset="0"/>
            </a:endParaRPr>
          </a:p>
        </p:txBody>
      </p:sp>
      <p:graphicFrame>
        <p:nvGraphicFramePr>
          <p:cNvPr id="53253" name="对象 53252"/>
          <p:cNvGraphicFramePr/>
          <p:nvPr/>
        </p:nvGraphicFramePr>
        <p:xfrm>
          <a:off x="1331913" y="2638425"/>
          <a:ext cx="3613150" cy="571500"/>
        </p:xfrm>
        <a:graphic>
          <a:graphicData uri="http://schemas.openxmlformats.org/presentationml/2006/ole">
            <mc:AlternateContent xmlns:mc="http://schemas.openxmlformats.org/markup-compatibility/2006">
              <mc:Choice xmlns:v="urn:schemas-microsoft-com:vml" Requires="v">
                <p:oleObj spid="_x0000_s3156" name="" r:id="rId1" imgW="1435100" imgH="228600" progId="Equation.3">
                  <p:embed/>
                </p:oleObj>
              </mc:Choice>
              <mc:Fallback>
                <p:oleObj name="" r:id="rId1" imgW="1435100" imgH="228600" progId="Equation.3">
                  <p:embed/>
                  <p:pic>
                    <p:nvPicPr>
                      <p:cNvPr id="0" name="图片 3155"/>
                      <p:cNvPicPr/>
                      <p:nvPr/>
                    </p:nvPicPr>
                    <p:blipFill>
                      <a:blip r:embed="rId2"/>
                      <a:stretch>
                        <a:fillRect/>
                      </a:stretch>
                    </p:blipFill>
                    <p:spPr>
                      <a:xfrm>
                        <a:off x="1331913" y="2638425"/>
                        <a:ext cx="3613150" cy="571500"/>
                      </a:xfrm>
                      <a:prstGeom prst="rect">
                        <a:avLst/>
                      </a:prstGeom>
                      <a:noFill/>
                      <a:ln w="38100">
                        <a:noFill/>
                        <a:miter/>
                      </a:ln>
                    </p:spPr>
                  </p:pic>
                </p:oleObj>
              </mc:Fallback>
            </mc:AlternateContent>
          </a:graphicData>
        </a:graphic>
      </p:graphicFrame>
      <p:graphicFrame>
        <p:nvGraphicFramePr>
          <p:cNvPr id="53254" name="对象 53253"/>
          <p:cNvGraphicFramePr/>
          <p:nvPr/>
        </p:nvGraphicFramePr>
        <p:xfrm>
          <a:off x="1298258" y="532606"/>
          <a:ext cx="7490460" cy="1168400"/>
        </p:xfrm>
        <a:graphic>
          <a:graphicData uri="http://schemas.openxmlformats.org/presentationml/2006/ole">
            <mc:AlternateContent xmlns:mc="http://schemas.openxmlformats.org/markup-compatibility/2006">
              <mc:Choice xmlns:v="urn:schemas-microsoft-com:vml" Requires="v">
                <p:oleObj spid="_x0000_s3141" name="" r:id="rId3" imgW="2844800" imgH="457200" progId="Equation.3">
                  <p:embed/>
                </p:oleObj>
              </mc:Choice>
              <mc:Fallback>
                <p:oleObj name="" r:id="rId3" imgW="2844800" imgH="457200" progId="Equation.3">
                  <p:embed/>
                  <p:pic>
                    <p:nvPicPr>
                      <p:cNvPr id="0" name="图片 3140"/>
                      <p:cNvPicPr/>
                      <p:nvPr/>
                    </p:nvPicPr>
                    <p:blipFill>
                      <a:blip r:embed="rId4"/>
                      <a:stretch>
                        <a:fillRect/>
                      </a:stretch>
                    </p:blipFill>
                    <p:spPr>
                      <a:xfrm>
                        <a:off x="1298258" y="532606"/>
                        <a:ext cx="7490460" cy="1168400"/>
                      </a:xfrm>
                      <a:prstGeom prst="rect">
                        <a:avLst/>
                      </a:prstGeom>
                      <a:noFill/>
                      <a:ln w="38100">
                        <a:noFill/>
                        <a:miter/>
                      </a:ln>
                    </p:spPr>
                  </p:pic>
                </p:oleObj>
              </mc:Fallback>
            </mc:AlternateContent>
          </a:graphicData>
        </a:graphic>
      </p:graphicFrame>
      <p:graphicFrame>
        <p:nvGraphicFramePr>
          <p:cNvPr id="53255" name="对象 53254"/>
          <p:cNvGraphicFramePr/>
          <p:nvPr/>
        </p:nvGraphicFramePr>
        <p:xfrm>
          <a:off x="1403350" y="3324225"/>
          <a:ext cx="2117725" cy="536575"/>
        </p:xfrm>
        <a:graphic>
          <a:graphicData uri="http://schemas.openxmlformats.org/presentationml/2006/ole">
            <mc:AlternateContent xmlns:mc="http://schemas.openxmlformats.org/markup-compatibility/2006">
              <mc:Choice xmlns:v="urn:schemas-microsoft-com:vml" Requires="v">
                <p:oleObj spid="_x0000_s3150" name="" r:id="rId5" imgW="849630" imgH="215900" progId="Equation.3">
                  <p:embed/>
                </p:oleObj>
              </mc:Choice>
              <mc:Fallback>
                <p:oleObj name="" r:id="rId5" imgW="849630" imgH="215900" progId="Equation.3">
                  <p:embed/>
                  <p:pic>
                    <p:nvPicPr>
                      <p:cNvPr id="0" name="图片 3149"/>
                      <p:cNvPicPr/>
                      <p:nvPr/>
                    </p:nvPicPr>
                    <p:blipFill>
                      <a:blip r:embed="rId6"/>
                      <a:stretch>
                        <a:fillRect/>
                      </a:stretch>
                    </p:blipFill>
                    <p:spPr>
                      <a:xfrm>
                        <a:off x="1403350" y="3324225"/>
                        <a:ext cx="2117725" cy="536575"/>
                      </a:xfrm>
                      <a:prstGeom prst="rect">
                        <a:avLst/>
                      </a:prstGeom>
                      <a:noFill/>
                      <a:ln w="38100">
                        <a:noFill/>
                        <a:miter/>
                      </a:ln>
                    </p:spPr>
                  </p:pic>
                </p:oleObj>
              </mc:Fallback>
            </mc:AlternateContent>
          </a:graphicData>
        </a:graphic>
      </p:graphicFrame>
      <p:graphicFrame>
        <p:nvGraphicFramePr>
          <p:cNvPr id="53256" name="对象 53255"/>
          <p:cNvGraphicFramePr/>
          <p:nvPr/>
        </p:nvGraphicFramePr>
        <p:xfrm>
          <a:off x="3779838" y="3302000"/>
          <a:ext cx="3887787" cy="550863"/>
        </p:xfrm>
        <a:graphic>
          <a:graphicData uri="http://schemas.openxmlformats.org/presentationml/2006/ole">
            <mc:AlternateContent xmlns:mc="http://schemas.openxmlformats.org/markup-compatibility/2006">
              <mc:Choice xmlns:v="urn:schemas-microsoft-com:vml" Requires="v">
                <p:oleObj spid="_x0000_s3147" name="" r:id="rId7" imgW="1522095" imgH="215900" progId="Equation.3">
                  <p:embed/>
                </p:oleObj>
              </mc:Choice>
              <mc:Fallback>
                <p:oleObj name="" r:id="rId7" imgW="1522095" imgH="215900" progId="Equation.3">
                  <p:embed/>
                  <p:pic>
                    <p:nvPicPr>
                      <p:cNvPr id="0" name="图片 3146"/>
                      <p:cNvPicPr/>
                      <p:nvPr/>
                    </p:nvPicPr>
                    <p:blipFill>
                      <a:blip r:embed="rId8"/>
                      <a:stretch>
                        <a:fillRect/>
                      </a:stretch>
                    </p:blipFill>
                    <p:spPr>
                      <a:xfrm>
                        <a:off x="3779838" y="3302000"/>
                        <a:ext cx="3887787" cy="550863"/>
                      </a:xfrm>
                      <a:prstGeom prst="rect">
                        <a:avLst/>
                      </a:prstGeom>
                      <a:noFill/>
                      <a:ln w="38100">
                        <a:noFill/>
                        <a:miter/>
                      </a:ln>
                    </p:spPr>
                  </p:pic>
                </p:oleObj>
              </mc:Fallback>
            </mc:AlternateContent>
          </a:graphicData>
        </a:graphic>
      </p:graphicFrame>
      <p:sp>
        <p:nvSpPr>
          <p:cNvPr id="53257" name="文本框 53256"/>
          <p:cNvSpPr txBox="1"/>
          <p:nvPr/>
        </p:nvSpPr>
        <p:spPr>
          <a:xfrm>
            <a:off x="1030288" y="3981450"/>
            <a:ext cx="1524000" cy="583565"/>
          </a:xfrm>
          <a:prstGeom prst="rect">
            <a:avLst/>
          </a:prstGeom>
          <a:noFill/>
          <a:ln w="9525">
            <a:noFill/>
          </a:ln>
        </p:spPr>
        <p:txBody>
          <a:bodyPr>
            <a:spAutoFit/>
          </a:bodyPr>
          <a:p>
            <a:pPr>
              <a:spcBef>
                <a:spcPct val="50000"/>
              </a:spcBef>
            </a:pPr>
            <a:r>
              <a:rPr lang="zh-CN" altLang="en-US" sz="3200" b="1" dirty="0">
                <a:latin typeface="Times New Roman" panose="02020603050405020304" pitchFamily="18" charset="0"/>
              </a:rPr>
              <a:t>计算</a:t>
            </a:r>
            <a:endParaRPr lang="zh-CN" altLang="en-US" sz="3200" b="1" dirty="0">
              <a:latin typeface="Times New Roman" panose="02020603050405020304" pitchFamily="18" charset="0"/>
            </a:endParaRPr>
          </a:p>
        </p:txBody>
      </p:sp>
      <p:graphicFrame>
        <p:nvGraphicFramePr>
          <p:cNvPr id="53258" name="对象 53257"/>
          <p:cNvGraphicFramePr/>
          <p:nvPr/>
        </p:nvGraphicFramePr>
        <p:xfrm>
          <a:off x="2020888" y="4111625"/>
          <a:ext cx="1231900" cy="392113"/>
        </p:xfrm>
        <a:graphic>
          <a:graphicData uri="http://schemas.openxmlformats.org/presentationml/2006/ole">
            <mc:AlternateContent xmlns:mc="http://schemas.openxmlformats.org/markup-compatibility/2006">
              <mc:Choice xmlns:v="urn:schemas-microsoft-com:vml" Requires="v">
                <p:oleObj spid="_x0000_s3154" name="" r:id="rId9" imgW="1231265" imgH="393700" progId="Equation.3">
                  <p:embed/>
                </p:oleObj>
              </mc:Choice>
              <mc:Fallback>
                <p:oleObj name="" r:id="rId9" imgW="1231265" imgH="393700" progId="Equation.3">
                  <p:embed/>
                  <p:pic>
                    <p:nvPicPr>
                      <p:cNvPr id="0" name="图片 3153"/>
                      <p:cNvPicPr/>
                      <p:nvPr/>
                    </p:nvPicPr>
                    <p:blipFill>
                      <a:blip r:embed="rId10"/>
                      <a:stretch>
                        <a:fillRect/>
                      </a:stretch>
                    </p:blipFill>
                    <p:spPr>
                      <a:xfrm>
                        <a:off x="2020888" y="4111625"/>
                        <a:ext cx="1231900" cy="392113"/>
                      </a:xfrm>
                      <a:prstGeom prst="rect">
                        <a:avLst/>
                      </a:prstGeom>
                      <a:noFill/>
                      <a:ln w="38100">
                        <a:noFill/>
                        <a:miter/>
                      </a:ln>
                    </p:spPr>
                  </p:pic>
                </p:oleObj>
              </mc:Fallback>
            </mc:AlternateContent>
          </a:graphicData>
        </a:graphic>
      </p:graphicFrame>
      <p:graphicFrame>
        <p:nvGraphicFramePr>
          <p:cNvPr id="53259" name="对象 53258"/>
          <p:cNvGraphicFramePr/>
          <p:nvPr/>
        </p:nvGraphicFramePr>
        <p:xfrm>
          <a:off x="3316288" y="4135438"/>
          <a:ext cx="481012" cy="368300"/>
        </p:xfrm>
        <a:graphic>
          <a:graphicData uri="http://schemas.openxmlformats.org/presentationml/2006/ole">
            <mc:AlternateContent xmlns:mc="http://schemas.openxmlformats.org/markup-compatibility/2006">
              <mc:Choice xmlns:v="urn:schemas-microsoft-com:vml" Requires="v">
                <p:oleObj spid="_x0000_s3143" name="" r:id="rId11" imgW="482600" imgH="368300" progId="Equation.3">
                  <p:embed/>
                </p:oleObj>
              </mc:Choice>
              <mc:Fallback>
                <p:oleObj name="" r:id="rId11" imgW="482600" imgH="368300" progId="Equation.3">
                  <p:embed/>
                  <p:pic>
                    <p:nvPicPr>
                      <p:cNvPr id="0" name="图片 3142"/>
                      <p:cNvPicPr/>
                      <p:nvPr/>
                    </p:nvPicPr>
                    <p:blipFill>
                      <a:blip r:embed="rId12"/>
                      <a:stretch>
                        <a:fillRect/>
                      </a:stretch>
                    </p:blipFill>
                    <p:spPr>
                      <a:xfrm>
                        <a:off x="3316288" y="4135438"/>
                        <a:ext cx="481012" cy="368300"/>
                      </a:xfrm>
                      <a:prstGeom prst="rect">
                        <a:avLst/>
                      </a:prstGeom>
                      <a:noFill/>
                      <a:ln w="38100">
                        <a:noFill/>
                        <a:miter/>
                      </a:ln>
                    </p:spPr>
                  </p:pic>
                </p:oleObj>
              </mc:Fallback>
            </mc:AlternateContent>
          </a:graphicData>
        </a:graphic>
      </p:graphicFrame>
      <p:graphicFrame>
        <p:nvGraphicFramePr>
          <p:cNvPr id="53260" name="对象 53259"/>
          <p:cNvGraphicFramePr/>
          <p:nvPr/>
        </p:nvGraphicFramePr>
        <p:xfrm>
          <a:off x="4687888" y="4122738"/>
          <a:ext cx="1231900" cy="392112"/>
        </p:xfrm>
        <a:graphic>
          <a:graphicData uri="http://schemas.openxmlformats.org/presentationml/2006/ole">
            <mc:AlternateContent xmlns:mc="http://schemas.openxmlformats.org/markup-compatibility/2006">
              <mc:Choice xmlns:v="urn:schemas-microsoft-com:vml" Requires="v">
                <p:oleObj spid="_x0000_s3152" name="" r:id="rId13" imgW="1231265" imgH="393700" progId="Equation.3">
                  <p:embed/>
                </p:oleObj>
              </mc:Choice>
              <mc:Fallback>
                <p:oleObj name="" r:id="rId13" imgW="1231265" imgH="393700" progId="Equation.3">
                  <p:embed/>
                  <p:pic>
                    <p:nvPicPr>
                      <p:cNvPr id="0" name="图片 3151"/>
                      <p:cNvPicPr/>
                      <p:nvPr/>
                    </p:nvPicPr>
                    <p:blipFill>
                      <a:blip r:embed="rId14"/>
                      <a:stretch>
                        <a:fillRect/>
                      </a:stretch>
                    </p:blipFill>
                    <p:spPr>
                      <a:xfrm>
                        <a:off x="4687888" y="4122738"/>
                        <a:ext cx="1231900" cy="392112"/>
                      </a:xfrm>
                      <a:prstGeom prst="rect">
                        <a:avLst/>
                      </a:prstGeom>
                      <a:noFill/>
                      <a:ln w="38100">
                        <a:noFill/>
                        <a:miter/>
                      </a:ln>
                    </p:spPr>
                  </p:pic>
                </p:oleObj>
              </mc:Fallback>
            </mc:AlternateContent>
          </a:graphicData>
        </a:graphic>
      </p:graphicFrame>
      <p:graphicFrame>
        <p:nvGraphicFramePr>
          <p:cNvPr id="53261" name="对象 53260"/>
          <p:cNvGraphicFramePr/>
          <p:nvPr/>
        </p:nvGraphicFramePr>
        <p:xfrm>
          <a:off x="5983288" y="4146550"/>
          <a:ext cx="481012" cy="368300"/>
        </p:xfrm>
        <a:graphic>
          <a:graphicData uri="http://schemas.openxmlformats.org/presentationml/2006/ole">
            <mc:AlternateContent xmlns:mc="http://schemas.openxmlformats.org/markup-compatibility/2006">
              <mc:Choice xmlns:v="urn:schemas-microsoft-com:vml" Requires="v">
                <p:oleObj spid="_x0000_s3153" name="" r:id="rId15" imgW="482600" imgH="368300" progId="Equation.3">
                  <p:embed/>
                </p:oleObj>
              </mc:Choice>
              <mc:Fallback>
                <p:oleObj name="" r:id="rId15" imgW="482600" imgH="368300" progId="Equation.3">
                  <p:embed/>
                  <p:pic>
                    <p:nvPicPr>
                      <p:cNvPr id="0" name="图片 3152"/>
                      <p:cNvPicPr/>
                      <p:nvPr/>
                    </p:nvPicPr>
                    <p:blipFill>
                      <a:blip r:embed="rId16"/>
                      <a:stretch>
                        <a:fillRect/>
                      </a:stretch>
                    </p:blipFill>
                    <p:spPr>
                      <a:xfrm>
                        <a:off x="5983288" y="4146550"/>
                        <a:ext cx="481012" cy="368300"/>
                      </a:xfrm>
                      <a:prstGeom prst="rect">
                        <a:avLst/>
                      </a:prstGeom>
                      <a:noFill/>
                      <a:ln w="38100">
                        <a:noFill/>
                        <a:miter/>
                      </a:ln>
                    </p:spPr>
                  </p:pic>
                </p:oleObj>
              </mc:Fallback>
            </mc:AlternateContent>
          </a:graphicData>
        </a:graphic>
      </p:graphicFrame>
      <p:graphicFrame>
        <p:nvGraphicFramePr>
          <p:cNvPr id="53262" name="对象 53261"/>
          <p:cNvGraphicFramePr/>
          <p:nvPr/>
        </p:nvGraphicFramePr>
        <p:xfrm>
          <a:off x="2047875" y="4884738"/>
          <a:ext cx="990600" cy="392112"/>
        </p:xfrm>
        <a:graphic>
          <a:graphicData uri="http://schemas.openxmlformats.org/presentationml/2006/ole">
            <mc:AlternateContent xmlns:mc="http://schemas.openxmlformats.org/markup-compatibility/2006">
              <mc:Choice xmlns:v="urn:schemas-microsoft-com:vml" Requires="v">
                <p:oleObj spid="_x0000_s3144" name="" r:id="rId17" imgW="989965" imgH="393700" progId="Equation.3">
                  <p:embed/>
                </p:oleObj>
              </mc:Choice>
              <mc:Fallback>
                <p:oleObj name="" r:id="rId17" imgW="989965" imgH="393700" progId="Equation.3">
                  <p:embed/>
                  <p:pic>
                    <p:nvPicPr>
                      <p:cNvPr id="0" name="图片 3143"/>
                      <p:cNvPicPr/>
                      <p:nvPr/>
                    </p:nvPicPr>
                    <p:blipFill>
                      <a:blip r:embed="rId18"/>
                      <a:stretch>
                        <a:fillRect/>
                      </a:stretch>
                    </p:blipFill>
                    <p:spPr>
                      <a:xfrm>
                        <a:off x="2047875" y="4884738"/>
                        <a:ext cx="990600" cy="392112"/>
                      </a:xfrm>
                      <a:prstGeom prst="rect">
                        <a:avLst/>
                      </a:prstGeom>
                      <a:noFill/>
                      <a:ln w="38100">
                        <a:noFill/>
                        <a:miter/>
                      </a:ln>
                    </p:spPr>
                  </p:pic>
                </p:oleObj>
              </mc:Fallback>
            </mc:AlternateContent>
          </a:graphicData>
        </a:graphic>
      </p:graphicFrame>
      <p:graphicFrame>
        <p:nvGraphicFramePr>
          <p:cNvPr id="53263" name="对象 53262"/>
          <p:cNvGraphicFramePr/>
          <p:nvPr/>
        </p:nvGraphicFramePr>
        <p:xfrm>
          <a:off x="3038475" y="4914900"/>
          <a:ext cx="303213" cy="354013"/>
        </p:xfrm>
        <a:graphic>
          <a:graphicData uri="http://schemas.openxmlformats.org/presentationml/2006/ole">
            <mc:AlternateContent xmlns:mc="http://schemas.openxmlformats.org/markup-compatibility/2006">
              <mc:Choice xmlns:v="urn:schemas-microsoft-com:vml" Requires="v">
                <p:oleObj spid="_x0000_s3151" name="" r:id="rId19" imgW="304800" imgH="355600" progId="Equation.3">
                  <p:embed/>
                </p:oleObj>
              </mc:Choice>
              <mc:Fallback>
                <p:oleObj name="" r:id="rId19" imgW="304800" imgH="355600" progId="Equation.3">
                  <p:embed/>
                  <p:pic>
                    <p:nvPicPr>
                      <p:cNvPr id="0" name="图片 3150"/>
                      <p:cNvPicPr/>
                      <p:nvPr/>
                    </p:nvPicPr>
                    <p:blipFill>
                      <a:blip r:embed="rId20"/>
                      <a:stretch>
                        <a:fillRect/>
                      </a:stretch>
                    </p:blipFill>
                    <p:spPr>
                      <a:xfrm>
                        <a:off x="3038475" y="4914900"/>
                        <a:ext cx="303213" cy="354013"/>
                      </a:xfrm>
                      <a:prstGeom prst="rect">
                        <a:avLst/>
                      </a:prstGeom>
                      <a:noFill/>
                      <a:ln w="38100">
                        <a:noFill/>
                        <a:miter/>
                      </a:ln>
                    </p:spPr>
                  </p:pic>
                </p:oleObj>
              </mc:Fallback>
            </mc:AlternateContent>
          </a:graphicData>
        </a:graphic>
      </p:graphicFrame>
      <p:graphicFrame>
        <p:nvGraphicFramePr>
          <p:cNvPr id="53264" name="对象 53263"/>
          <p:cNvGraphicFramePr/>
          <p:nvPr/>
        </p:nvGraphicFramePr>
        <p:xfrm>
          <a:off x="5705475" y="4884738"/>
          <a:ext cx="633413" cy="368300"/>
        </p:xfrm>
        <a:graphic>
          <a:graphicData uri="http://schemas.openxmlformats.org/presentationml/2006/ole">
            <mc:AlternateContent xmlns:mc="http://schemas.openxmlformats.org/markup-compatibility/2006">
              <mc:Choice xmlns:v="urn:schemas-microsoft-com:vml" Requires="v">
                <p:oleObj spid="_x0000_s3142" name="" r:id="rId21" imgW="635000" imgH="368300" progId="Equation.3">
                  <p:embed/>
                </p:oleObj>
              </mc:Choice>
              <mc:Fallback>
                <p:oleObj name="" r:id="rId21" imgW="635000" imgH="368300" progId="Equation.3">
                  <p:embed/>
                  <p:pic>
                    <p:nvPicPr>
                      <p:cNvPr id="0" name="图片 3141"/>
                      <p:cNvPicPr/>
                      <p:nvPr/>
                    </p:nvPicPr>
                    <p:blipFill>
                      <a:blip r:embed="rId22"/>
                      <a:stretch>
                        <a:fillRect/>
                      </a:stretch>
                    </p:blipFill>
                    <p:spPr>
                      <a:xfrm>
                        <a:off x="5705475" y="4884738"/>
                        <a:ext cx="633413" cy="368300"/>
                      </a:xfrm>
                      <a:prstGeom prst="rect">
                        <a:avLst/>
                      </a:prstGeom>
                      <a:noFill/>
                      <a:ln w="38100">
                        <a:noFill/>
                        <a:miter/>
                      </a:ln>
                    </p:spPr>
                  </p:pic>
                </p:oleObj>
              </mc:Fallback>
            </mc:AlternateContent>
          </a:graphicData>
        </a:graphic>
      </p:graphicFrame>
      <p:graphicFrame>
        <p:nvGraphicFramePr>
          <p:cNvPr id="53265" name="对象 53264"/>
          <p:cNvGraphicFramePr/>
          <p:nvPr/>
        </p:nvGraphicFramePr>
        <p:xfrm>
          <a:off x="4581525" y="4876800"/>
          <a:ext cx="1130300" cy="392113"/>
        </p:xfrm>
        <a:graphic>
          <a:graphicData uri="http://schemas.openxmlformats.org/presentationml/2006/ole">
            <mc:AlternateContent xmlns:mc="http://schemas.openxmlformats.org/markup-compatibility/2006">
              <mc:Choice xmlns:v="urn:schemas-microsoft-com:vml" Requires="v">
                <p:oleObj spid="_x0000_s3148" name="" r:id="rId23" imgW="1129665" imgH="393700" progId="Equation.3">
                  <p:embed/>
                </p:oleObj>
              </mc:Choice>
              <mc:Fallback>
                <p:oleObj name="" r:id="rId23" imgW="1129665" imgH="393700" progId="Equation.3">
                  <p:embed/>
                  <p:pic>
                    <p:nvPicPr>
                      <p:cNvPr id="0" name="图片 3147"/>
                      <p:cNvPicPr/>
                      <p:nvPr/>
                    </p:nvPicPr>
                    <p:blipFill>
                      <a:blip r:embed="rId24"/>
                      <a:stretch>
                        <a:fillRect/>
                      </a:stretch>
                    </p:blipFill>
                    <p:spPr>
                      <a:xfrm>
                        <a:off x="4581525" y="4876800"/>
                        <a:ext cx="1130300" cy="392113"/>
                      </a:xfrm>
                      <a:prstGeom prst="rect">
                        <a:avLst/>
                      </a:prstGeom>
                      <a:noFill/>
                      <a:ln w="38100">
                        <a:noFill/>
                        <a:miter/>
                      </a:ln>
                    </p:spPr>
                  </p:pic>
                </p:oleObj>
              </mc:Fallback>
            </mc:AlternateContent>
          </a:graphicData>
        </a:graphic>
      </p:graphicFrame>
      <p:graphicFrame>
        <p:nvGraphicFramePr>
          <p:cNvPr id="53267" name="对象 53266"/>
          <p:cNvGraphicFramePr/>
          <p:nvPr/>
        </p:nvGraphicFramePr>
        <p:xfrm>
          <a:off x="1901825" y="5586413"/>
          <a:ext cx="3097213" cy="530225"/>
        </p:xfrm>
        <a:graphic>
          <a:graphicData uri="http://schemas.openxmlformats.org/presentationml/2006/ole">
            <mc:AlternateContent xmlns:mc="http://schemas.openxmlformats.org/markup-compatibility/2006">
              <mc:Choice xmlns:v="urn:schemas-microsoft-com:vml" Requires="v">
                <p:oleObj spid="_x0000_s3145" name="" r:id="rId25" imgW="1255395" imgH="215900" progId="Equation.3">
                  <p:embed/>
                </p:oleObj>
              </mc:Choice>
              <mc:Fallback>
                <p:oleObj name="" r:id="rId25" imgW="1255395" imgH="215900" progId="Equation.3">
                  <p:embed/>
                  <p:pic>
                    <p:nvPicPr>
                      <p:cNvPr id="0" name="图片 3144"/>
                      <p:cNvPicPr/>
                      <p:nvPr/>
                    </p:nvPicPr>
                    <p:blipFill>
                      <a:blip r:embed="rId26"/>
                      <a:stretch>
                        <a:fillRect/>
                      </a:stretch>
                    </p:blipFill>
                    <p:spPr>
                      <a:xfrm>
                        <a:off x="1901825" y="5586413"/>
                        <a:ext cx="3097213" cy="530225"/>
                      </a:xfrm>
                      <a:prstGeom prst="rect">
                        <a:avLst/>
                      </a:prstGeom>
                      <a:noFill/>
                      <a:ln w="38100">
                        <a:noFill/>
                        <a:miter/>
                      </a:ln>
                    </p:spPr>
                  </p:pic>
                </p:oleObj>
              </mc:Fallback>
            </mc:AlternateContent>
          </a:graphicData>
        </a:graphic>
      </p:graphicFrame>
      <p:sp>
        <p:nvSpPr>
          <p:cNvPr id="53268" name="文本框 53267"/>
          <p:cNvSpPr txBox="1"/>
          <p:nvPr/>
        </p:nvSpPr>
        <p:spPr>
          <a:xfrm>
            <a:off x="606425" y="5518150"/>
            <a:ext cx="1524000" cy="583565"/>
          </a:xfrm>
          <a:prstGeom prst="rect">
            <a:avLst/>
          </a:prstGeom>
          <a:noFill/>
          <a:ln w="9525">
            <a:noFill/>
          </a:ln>
        </p:spPr>
        <p:txBody>
          <a:bodyPr>
            <a:spAutoFit/>
          </a:bodyPr>
          <a:p>
            <a:pPr>
              <a:spcBef>
                <a:spcPct val="50000"/>
              </a:spcBef>
            </a:pPr>
            <a:r>
              <a:rPr lang="zh-CN" altLang="en-US" sz="3200" b="1" dirty="0">
                <a:latin typeface="Times New Roman" panose="02020603050405020304" pitchFamily="18" charset="0"/>
              </a:rPr>
              <a:t>比较得</a:t>
            </a:r>
            <a:endParaRPr lang="zh-CN" altLang="en-US" sz="3200" b="1" dirty="0">
              <a:latin typeface="Times New Roman" panose="02020603050405020304" pitchFamily="18" charset="0"/>
            </a:endParaRPr>
          </a:p>
        </p:txBody>
      </p:sp>
      <p:graphicFrame>
        <p:nvGraphicFramePr>
          <p:cNvPr id="53269" name="对象 53268"/>
          <p:cNvGraphicFramePr/>
          <p:nvPr/>
        </p:nvGraphicFramePr>
        <p:xfrm>
          <a:off x="5102225" y="5624513"/>
          <a:ext cx="2705100" cy="468312"/>
        </p:xfrm>
        <a:graphic>
          <a:graphicData uri="http://schemas.openxmlformats.org/presentationml/2006/ole">
            <mc:AlternateContent xmlns:mc="http://schemas.openxmlformats.org/markup-compatibility/2006">
              <mc:Choice xmlns:v="urn:schemas-microsoft-com:vml" Requires="v">
                <p:oleObj spid="_x0000_s3149" name="" r:id="rId27" imgW="2487930" imgH="431800" progId="Equation.3">
                  <p:embed/>
                </p:oleObj>
              </mc:Choice>
              <mc:Fallback>
                <p:oleObj name="" r:id="rId27" imgW="2487930" imgH="431800" progId="Equation.3">
                  <p:embed/>
                  <p:pic>
                    <p:nvPicPr>
                      <p:cNvPr id="0" name="图片 3148"/>
                      <p:cNvPicPr/>
                      <p:nvPr/>
                    </p:nvPicPr>
                    <p:blipFill>
                      <a:blip r:embed="rId28"/>
                      <a:stretch>
                        <a:fillRect/>
                      </a:stretch>
                    </p:blipFill>
                    <p:spPr>
                      <a:xfrm>
                        <a:off x="5102225" y="5624513"/>
                        <a:ext cx="2705100" cy="468312"/>
                      </a:xfrm>
                      <a:prstGeom prst="rect">
                        <a:avLst/>
                      </a:prstGeom>
                      <a:noFill/>
                      <a:ln w="38100">
                        <a:noFill/>
                        <a:miter/>
                      </a:ln>
                    </p:spPr>
                  </p:pic>
                </p:oleObj>
              </mc:Fallback>
            </mc:AlternateContent>
          </a:graphicData>
        </a:graphic>
      </p:graphicFrame>
      <p:graphicFrame>
        <p:nvGraphicFramePr>
          <p:cNvPr id="53270" name="对象 53269"/>
          <p:cNvGraphicFramePr/>
          <p:nvPr/>
        </p:nvGraphicFramePr>
        <p:xfrm>
          <a:off x="1398588" y="2017713"/>
          <a:ext cx="5614987" cy="547687"/>
        </p:xfrm>
        <a:graphic>
          <a:graphicData uri="http://schemas.openxmlformats.org/presentationml/2006/ole">
            <mc:AlternateContent xmlns:mc="http://schemas.openxmlformats.org/markup-compatibility/2006">
              <mc:Choice xmlns:v="urn:schemas-microsoft-com:vml" Requires="v">
                <p:oleObj spid="_x0000_s3155" name="" r:id="rId29" imgW="2194560" imgH="215900" progId="Equation.3">
                  <p:embed/>
                </p:oleObj>
              </mc:Choice>
              <mc:Fallback>
                <p:oleObj name="" r:id="rId29" imgW="2194560" imgH="215900" progId="Equation.3">
                  <p:embed/>
                  <p:pic>
                    <p:nvPicPr>
                      <p:cNvPr id="0" name="图片 3154"/>
                      <p:cNvPicPr/>
                      <p:nvPr/>
                    </p:nvPicPr>
                    <p:blipFill>
                      <a:blip r:embed="rId30"/>
                      <a:stretch>
                        <a:fillRect/>
                      </a:stretch>
                    </p:blipFill>
                    <p:spPr>
                      <a:xfrm>
                        <a:off x="1398588" y="2017713"/>
                        <a:ext cx="5614987" cy="547687"/>
                      </a:xfrm>
                      <a:prstGeom prst="rect">
                        <a:avLst/>
                      </a:prstGeom>
                      <a:noFill/>
                      <a:ln w="38100">
                        <a:noFill/>
                        <a:miter/>
                      </a:ln>
                    </p:spPr>
                  </p:pic>
                </p:oleObj>
              </mc:Fallback>
            </mc:AlternateContent>
          </a:graphicData>
        </a:graphic>
      </p:graphicFrame>
      <p:graphicFrame>
        <p:nvGraphicFramePr>
          <p:cNvPr id="53271" name="对象 53270"/>
          <p:cNvGraphicFramePr/>
          <p:nvPr/>
        </p:nvGraphicFramePr>
        <p:xfrm>
          <a:off x="4932363" y="2705100"/>
          <a:ext cx="2684462" cy="508000"/>
        </p:xfrm>
        <a:graphic>
          <a:graphicData uri="http://schemas.openxmlformats.org/presentationml/2006/ole">
            <mc:AlternateContent xmlns:mc="http://schemas.openxmlformats.org/markup-compatibility/2006">
              <mc:Choice xmlns:v="urn:schemas-microsoft-com:vml" Requires="v">
                <p:oleObj spid="_x0000_s3146" name="" r:id="rId31" imgW="1066165" imgH="203200" progId="Equation.3">
                  <p:embed/>
                </p:oleObj>
              </mc:Choice>
              <mc:Fallback>
                <p:oleObj name="" r:id="rId31" imgW="1066165" imgH="203200" progId="Equation.3">
                  <p:embed/>
                  <p:pic>
                    <p:nvPicPr>
                      <p:cNvPr id="0" name="图片 3145"/>
                      <p:cNvPicPr/>
                      <p:nvPr/>
                    </p:nvPicPr>
                    <p:blipFill>
                      <a:blip r:embed="rId32"/>
                      <a:stretch>
                        <a:fillRect/>
                      </a:stretch>
                    </p:blipFill>
                    <p:spPr>
                      <a:xfrm>
                        <a:off x="4932363" y="2705100"/>
                        <a:ext cx="2684462" cy="5080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2"/>
                                        </p:tgtEl>
                                        <p:attrNameLst>
                                          <p:attrName>style.visibility</p:attrName>
                                        </p:attrNameLst>
                                      </p:cBhvr>
                                      <p:to>
                                        <p:strVal val="visible"/>
                                      </p:to>
                                    </p:set>
                                    <p:animEffect transition="in" filter="wipe(left)">
                                      <p:cBhvr>
                                        <p:cTn id="7" dur="500"/>
                                        <p:tgtEl>
                                          <p:spTgt spid="532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270"/>
                                        </p:tgtEl>
                                        <p:attrNameLst>
                                          <p:attrName>style.visibility</p:attrName>
                                        </p:attrNameLst>
                                      </p:cBhvr>
                                      <p:to>
                                        <p:strVal val="visible"/>
                                      </p:to>
                                    </p:set>
                                    <p:animEffect transition="in" filter="wipe(left)">
                                      <p:cBhvr>
                                        <p:cTn id="12" dur="1000"/>
                                        <p:tgtEl>
                                          <p:spTgt spid="532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3253"/>
                                        </p:tgtEl>
                                        <p:attrNameLst>
                                          <p:attrName>style.visibility</p:attrName>
                                        </p:attrNameLst>
                                      </p:cBhvr>
                                      <p:to>
                                        <p:strVal val="visible"/>
                                      </p:to>
                                    </p:set>
                                    <p:animEffect transition="in" filter="wipe(left)">
                                      <p:cBhvr>
                                        <p:cTn id="17" dur="1000"/>
                                        <p:tgtEl>
                                          <p:spTgt spid="5325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3271"/>
                                        </p:tgtEl>
                                        <p:attrNameLst>
                                          <p:attrName>style.visibility</p:attrName>
                                        </p:attrNameLst>
                                      </p:cBhvr>
                                      <p:to>
                                        <p:strVal val="visible"/>
                                      </p:to>
                                    </p:set>
                                    <p:animEffect transition="in" filter="wipe(left)">
                                      <p:cBhvr>
                                        <p:cTn id="22" dur="1000"/>
                                        <p:tgtEl>
                                          <p:spTgt spid="5327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3255"/>
                                        </p:tgtEl>
                                        <p:attrNameLst>
                                          <p:attrName>style.visibility</p:attrName>
                                        </p:attrNameLst>
                                      </p:cBhvr>
                                      <p:to>
                                        <p:strVal val="visible"/>
                                      </p:to>
                                    </p:set>
                                    <p:animEffect transition="in" filter="wipe(left)">
                                      <p:cBhvr>
                                        <p:cTn id="27" dur="500"/>
                                        <p:tgtEl>
                                          <p:spTgt spid="5325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3256"/>
                                        </p:tgtEl>
                                        <p:attrNameLst>
                                          <p:attrName>style.visibility</p:attrName>
                                        </p:attrNameLst>
                                      </p:cBhvr>
                                      <p:to>
                                        <p:strVal val="visible"/>
                                      </p:to>
                                    </p:set>
                                    <p:animEffect transition="in" filter="wipe(left)">
                                      <p:cBhvr>
                                        <p:cTn id="32" dur="1000"/>
                                        <p:tgtEl>
                                          <p:spTgt spid="5325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3257"/>
                                        </p:tgtEl>
                                        <p:attrNameLst>
                                          <p:attrName>style.visibility</p:attrName>
                                        </p:attrNameLst>
                                      </p:cBhvr>
                                      <p:to>
                                        <p:strVal val="visible"/>
                                      </p:to>
                                    </p:set>
                                    <p:animEffect transition="in" filter="wipe(left)">
                                      <p:cBhvr>
                                        <p:cTn id="37" dur="500"/>
                                        <p:tgtEl>
                                          <p:spTgt spid="5325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3258"/>
                                        </p:tgtEl>
                                        <p:attrNameLst>
                                          <p:attrName>style.visibility</p:attrName>
                                        </p:attrNameLst>
                                      </p:cBhvr>
                                      <p:to>
                                        <p:strVal val="visible"/>
                                      </p:to>
                                    </p:set>
                                    <p:animEffect transition="in" filter="wipe(left)">
                                      <p:cBhvr>
                                        <p:cTn id="42" dur="500"/>
                                        <p:tgtEl>
                                          <p:spTgt spid="5325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3259"/>
                                        </p:tgtEl>
                                        <p:attrNameLst>
                                          <p:attrName>style.visibility</p:attrName>
                                        </p:attrNameLst>
                                      </p:cBhvr>
                                      <p:to>
                                        <p:strVal val="visible"/>
                                      </p:to>
                                    </p:set>
                                    <p:animEffect transition="in" filter="wipe(left)">
                                      <p:cBhvr>
                                        <p:cTn id="47" dur="500"/>
                                        <p:tgtEl>
                                          <p:spTgt spid="5325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3260"/>
                                        </p:tgtEl>
                                        <p:attrNameLst>
                                          <p:attrName>style.visibility</p:attrName>
                                        </p:attrNameLst>
                                      </p:cBhvr>
                                      <p:to>
                                        <p:strVal val="visible"/>
                                      </p:to>
                                    </p:set>
                                    <p:animEffect transition="in" filter="wipe(left)">
                                      <p:cBhvr>
                                        <p:cTn id="52" dur="500"/>
                                        <p:tgtEl>
                                          <p:spTgt spid="5326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3261"/>
                                        </p:tgtEl>
                                        <p:attrNameLst>
                                          <p:attrName>style.visibility</p:attrName>
                                        </p:attrNameLst>
                                      </p:cBhvr>
                                      <p:to>
                                        <p:strVal val="visible"/>
                                      </p:to>
                                    </p:set>
                                    <p:animEffect transition="in" filter="wipe(left)">
                                      <p:cBhvr>
                                        <p:cTn id="57" dur="500"/>
                                        <p:tgtEl>
                                          <p:spTgt spid="5326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53262"/>
                                        </p:tgtEl>
                                        <p:attrNameLst>
                                          <p:attrName>style.visibility</p:attrName>
                                        </p:attrNameLst>
                                      </p:cBhvr>
                                      <p:to>
                                        <p:strVal val="visible"/>
                                      </p:to>
                                    </p:set>
                                    <p:animEffect transition="in" filter="wipe(left)">
                                      <p:cBhvr>
                                        <p:cTn id="62" dur="500"/>
                                        <p:tgtEl>
                                          <p:spTgt spid="5326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53263"/>
                                        </p:tgtEl>
                                        <p:attrNameLst>
                                          <p:attrName>style.visibility</p:attrName>
                                        </p:attrNameLst>
                                      </p:cBhvr>
                                      <p:to>
                                        <p:strVal val="visible"/>
                                      </p:to>
                                    </p:set>
                                    <p:animEffect transition="in" filter="wipe(left)">
                                      <p:cBhvr>
                                        <p:cTn id="67" dur="500"/>
                                        <p:tgtEl>
                                          <p:spTgt spid="5326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53265"/>
                                        </p:tgtEl>
                                        <p:attrNameLst>
                                          <p:attrName>style.visibility</p:attrName>
                                        </p:attrNameLst>
                                      </p:cBhvr>
                                      <p:to>
                                        <p:strVal val="visible"/>
                                      </p:to>
                                    </p:set>
                                    <p:animEffect transition="in" filter="wipe(left)">
                                      <p:cBhvr>
                                        <p:cTn id="72" dur="500"/>
                                        <p:tgtEl>
                                          <p:spTgt spid="5326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53264"/>
                                        </p:tgtEl>
                                        <p:attrNameLst>
                                          <p:attrName>style.visibility</p:attrName>
                                        </p:attrNameLst>
                                      </p:cBhvr>
                                      <p:to>
                                        <p:strVal val="visible"/>
                                      </p:to>
                                    </p:set>
                                    <p:animEffect transition="in" filter="wipe(left)">
                                      <p:cBhvr>
                                        <p:cTn id="77" dur="500"/>
                                        <p:tgtEl>
                                          <p:spTgt spid="5326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53268"/>
                                        </p:tgtEl>
                                        <p:attrNameLst>
                                          <p:attrName>style.visibility</p:attrName>
                                        </p:attrNameLst>
                                      </p:cBhvr>
                                      <p:to>
                                        <p:strVal val="visible"/>
                                      </p:to>
                                    </p:set>
                                    <p:animEffect transition="in" filter="wipe(left)">
                                      <p:cBhvr>
                                        <p:cTn id="82" dur="500"/>
                                        <p:tgtEl>
                                          <p:spTgt spid="5326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53267"/>
                                        </p:tgtEl>
                                        <p:attrNameLst>
                                          <p:attrName>style.visibility</p:attrName>
                                        </p:attrNameLst>
                                      </p:cBhvr>
                                      <p:to>
                                        <p:strVal val="visible"/>
                                      </p:to>
                                    </p:set>
                                    <p:animEffect transition="in" filter="wipe(left)">
                                      <p:cBhvr>
                                        <p:cTn id="87" dur="1000"/>
                                        <p:tgtEl>
                                          <p:spTgt spid="5326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53269"/>
                                        </p:tgtEl>
                                        <p:attrNameLst>
                                          <p:attrName>style.visibility</p:attrName>
                                        </p:attrNameLst>
                                      </p:cBhvr>
                                      <p:to>
                                        <p:strVal val="visible"/>
                                      </p:to>
                                    </p:set>
                                    <p:animEffect transition="in" filter="wipe(left)">
                                      <p:cBhvr>
                                        <p:cTn id="92" dur="1000"/>
                                        <p:tgtEl>
                                          <p:spTgt spid="53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P spid="53257" grpId="0"/>
      <p:bldP spid="5326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266" name="Object 6"/>
          <p:cNvGraphicFramePr/>
          <p:nvPr/>
        </p:nvGraphicFramePr>
        <p:xfrm>
          <a:off x="469900" y="407988"/>
          <a:ext cx="8340725" cy="2025650"/>
        </p:xfrm>
        <a:graphic>
          <a:graphicData uri="http://schemas.openxmlformats.org/presentationml/2006/ole">
            <mc:AlternateContent xmlns:mc="http://schemas.openxmlformats.org/markup-compatibility/2006">
              <mc:Choice xmlns:v="urn:schemas-microsoft-com:vml" Requires="v">
                <p:oleObj spid="_x0000_s3079" name="" r:id="rId1" imgW="4953000" imgH="1210310" progId="Word.Document.8">
                  <p:embed/>
                </p:oleObj>
              </mc:Choice>
              <mc:Fallback>
                <p:oleObj name="" r:id="rId1" imgW="4953000" imgH="1210310" progId="Word.Document.8">
                  <p:embed/>
                  <p:pic>
                    <p:nvPicPr>
                      <p:cNvPr id="0" name="图片 3078"/>
                      <p:cNvPicPr/>
                      <p:nvPr/>
                    </p:nvPicPr>
                    <p:blipFill>
                      <a:blip r:embed="rId2"/>
                      <a:stretch>
                        <a:fillRect/>
                      </a:stretch>
                    </p:blipFill>
                    <p:spPr>
                      <a:xfrm>
                        <a:off x="469900" y="407988"/>
                        <a:ext cx="8340725" cy="2025650"/>
                      </a:xfrm>
                      <a:prstGeom prst="rect">
                        <a:avLst/>
                      </a:prstGeom>
                      <a:noFill/>
                      <a:ln w="38100">
                        <a:noFill/>
                        <a:miter/>
                      </a:ln>
                    </p:spPr>
                  </p:pic>
                </p:oleObj>
              </mc:Fallback>
            </mc:AlternateContent>
          </a:graphicData>
        </a:graphic>
      </p:graphicFrame>
      <p:graphicFrame>
        <p:nvGraphicFramePr>
          <p:cNvPr id="4" name="Object 7"/>
          <p:cNvGraphicFramePr/>
          <p:nvPr/>
        </p:nvGraphicFramePr>
        <p:xfrm>
          <a:off x="398463" y="2476500"/>
          <a:ext cx="8347075" cy="3325813"/>
        </p:xfrm>
        <a:graphic>
          <a:graphicData uri="http://schemas.openxmlformats.org/presentationml/2006/ole">
            <mc:AlternateContent xmlns:mc="http://schemas.openxmlformats.org/markup-compatibility/2006">
              <mc:Choice xmlns:v="urn:schemas-microsoft-com:vml" Requires="v">
                <p:oleObj spid="_x0000_s3086" name="" r:id="rId3" imgW="6743700" imgH="2679700" progId="Word.Document.8">
                  <p:embed/>
                </p:oleObj>
              </mc:Choice>
              <mc:Fallback>
                <p:oleObj name="" r:id="rId3" imgW="6743700" imgH="2679700" progId="Word.Document.8">
                  <p:embed/>
                  <p:pic>
                    <p:nvPicPr>
                      <p:cNvPr id="0" name="图片 3085"/>
                      <p:cNvPicPr/>
                      <p:nvPr/>
                    </p:nvPicPr>
                    <p:blipFill>
                      <a:blip r:embed="rId4"/>
                      <a:stretch>
                        <a:fillRect/>
                      </a:stretch>
                    </p:blipFill>
                    <p:spPr>
                      <a:xfrm>
                        <a:off x="398463" y="2476500"/>
                        <a:ext cx="8347075" cy="3325813"/>
                      </a:xfrm>
                      <a:prstGeom prst="rect">
                        <a:avLst/>
                      </a:prstGeom>
                      <a:noFill/>
                      <a:ln w="38100">
                        <a:noFill/>
                        <a:miter/>
                      </a:ln>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blinds(horizontal)">
                                      <p:cBhvr>
                                        <p:cTn id="7" dur="5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灯片编号占位符 2"/>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475140" name="Line 39"/>
          <p:cNvSpPr/>
          <p:nvPr/>
        </p:nvSpPr>
        <p:spPr>
          <a:xfrm flipV="1">
            <a:off x="5105400" y="3490913"/>
            <a:ext cx="685800" cy="381000"/>
          </a:xfrm>
          <a:prstGeom prst="line">
            <a:avLst/>
          </a:prstGeom>
          <a:ln w="38100" cap="flat" cmpd="sng">
            <a:solidFill>
              <a:srgbClr val="FF0000"/>
            </a:solidFill>
            <a:prstDash val="solid"/>
            <a:headEnd type="none" w="med" len="med"/>
            <a:tailEnd type="triangle" w="med" len="med"/>
          </a:ln>
        </p:spPr>
      </p:sp>
      <p:sp>
        <p:nvSpPr>
          <p:cNvPr id="475141" name="Line 40"/>
          <p:cNvSpPr/>
          <p:nvPr/>
        </p:nvSpPr>
        <p:spPr>
          <a:xfrm>
            <a:off x="7543800" y="3414713"/>
            <a:ext cx="838200" cy="457200"/>
          </a:xfrm>
          <a:prstGeom prst="line">
            <a:avLst/>
          </a:prstGeom>
          <a:ln w="38100" cap="flat" cmpd="sng">
            <a:solidFill>
              <a:srgbClr val="FF0000"/>
            </a:solidFill>
            <a:prstDash val="solid"/>
            <a:headEnd type="none" w="med" len="med"/>
            <a:tailEnd type="triangle" w="med" len="med"/>
          </a:ln>
        </p:spPr>
      </p:sp>
      <p:sp>
        <p:nvSpPr>
          <p:cNvPr id="475142" name="Oval 62"/>
          <p:cNvSpPr/>
          <p:nvPr/>
        </p:nvSpPr>
        <p:spPr>
          <a:xfrm>
            <a:off x="6227763" y="3357563"/>
            <a:ext cx="762000" cy="685800"/>
          </a:xfrm>
          <a:prstGeom prst="ellipse">
            <a:avLst/>
          </a:prstGeom>
          <a:noFill/>
          <a:ln w="38100" cap="flat" cmpd="sng">
            <a:solidFill>
              <a:srgbClr val="FF0000"/>
            </a:solidFill>
            <a:prstDash val="solid"/>
            <a:headEnd type="none" w="med" len="med"/>
            <a:tailEnd type="none" w="med" len="med"/>
          </a:ln>
        </p:spPr>
        <p:txBody>
          <a:bodyPr wrap="none" anchor="ctr"/>
          <a:p>
            <a:pPr algn="l"/>
            <a:endParaRPr sz="2800" dirty="0">
              <a:latin typeface="Times New Roman" panose="02020603050405020304" pitchFamily="18" charset="0"/>
            </a:endParaRPr>
          </a:p>
        </p:txBody>
      </p:sp>
      <p:sp>
        <p:nvSpPr>
          <p:cNvPr id="6" name="Rectangle 2"/>
          <p:cNvSpPr txBox="1">
            <a:spLocks noChangeArrowheads="1"/>
          </p:cNvSpPr>
          <p:nvPr/>
        </p:nvSpPr>
        <p:spPr>
          <a:xfrm>
            <a:off x="539750" y="309563"/>
            <a:ext cx="2743200" cy="533400"/>
          </a:xfrm>
          <a:prstGeom prst="rect">
            <a:avLst/>
          </a:prstGeom>
        </p:spPr>
        <p:txBody>
          <a:bodyPr/>
          <a:p>
            <a:pPr algn="l"/>
            <a:r>
              <a:rPr lang="zh-CN" altLang="en-US" sz="2800" b="1" dirty="0">
                <a:solidFill>
                  <a:srgbClr val="FF0000"/>
                </a:solidFill>
                <a:latin typeface="宋体" panose="02010600030101010101" pitchFamily="2" charset="-122"/>
                <a:cs typeface="宋体" panose="02010600030101010101" pitchFamily="2" charset="-122"/>
              </a:rPr>
              <a:t>例</a:t>
            </a:r>
            <a:r>
              <a:rPr lang="en-US" altLang="zh-CN" sz="2800" b="1">
                <a:solidFill>
                  <a:srgbClr val="FF0000"/>
                </a:solidFill>
                <a:latin typeface="宋体" panose="02010600030101010101" pitchFamily="2" charset="-122"/>
                <a:cs typeface="宋体" panose="02010600030101010101" pitchFamily="2" charset="-122"/>
              </a:rPr>
              <a:t>4</a:t>
            </a:r>
            <a:r>
              <a:rPr lang="en-US" altLang="zh-CN" sz="2800">
                <a:solidFill>
                  <a:schemeClr val="tx2"/>
                </a:solidFill>
                <a:latin typeface="Century Schoolbook" pitchFamily="18" charset="0"/>
                <a:ea typeface="楷体_GB2312" pitchFamily="49" charset="-122"/>
              </a:rPr>
              <a:t> </a:t>
            </a:r>
            <a:r>
              <a:rPr lang="zh-CN" altLang="en-US" sz="2800" dirty="0">
                <a:latin typeface="Century Schoolbook" pitchFamily="18" charset="0"/>
                <a:ea typeface="楷体_GB2312" pitchFamily="49" charset="-122"/>
              </a:rPr>
              <a:t>求数列</a:t>
            </a:r>
            <a:endParaRPr lang="zh-CN" altLang="en-US" sz="2800" dirty="0">
              <a:latin typeface="Century Schoolbook" pitchFamily="18" charset="0"/>
              <a:ea typeface="楷体_GB2312" pitchFamily="49" charset="-122"/>
            </a:endParaRPr>
          </a:p>
        </p:txBody>
      </p:sp>
      <p:graphicFrame>
        <p:nvGraphicFramePr>
          <p:cNvPr id="475144" name="Object 3"/>
          <p:cNvGraphicFramePr/>
          <p:nvPr/>
        </p:nvGraphicFramePr>
        <p:xfrm>
          <a:off x="2555875" y="333375"/>
          <a:ext cx="876300" cy="482600"/>
        </p:xfrm>
        <a:graphic>
          <a:graphicData uri="http://schemas.openxmlformats.org/presentationml/2006/ole">
            <mc:AlternateContent xmlns:mc="http://schemas.openxmlformats.org/markup-compatibility/2006">
              <mc:Choice xmlns:v="urn:schemas-microsoft-com:vml" Requires="v">
                <p:oleObj spid="_x0000_s3216" name="" r:id="rId1" imgW="875665" imgH="482600" progId="Equation.3">
                  <p:embed/>
                </p:oleObj>
              </mc:Choice>
              <mc:Fallback>
                <p:oleObj name="" r:id="rId1" imgW="875665" imgH="482600" progId="Equation.3">
                  <p:embed/>
                  <p:pic>
                    <p:nvPicPr>
                      <p:cNvPr id="0" name="图片 3215"/>
                      <p:cNvPicPr/>
                      <p:nvPr/>
                    </p:nvPicPr>
                    <p:blipFill>
                      <a:blip r:embed="rId2"/>
                      <a:stretch>
                        <a:fillRect/>
                      </a:stretch>
                    </p:blipFill>
                    <p:spPr>
                      <a:xfrm>
                        <a:off x="2555875" y="333375"/>
                        <a:ext cx="876300" cy="482600"/>
                      </a:xfrm>
                      <a:prstGeom prst="rect">
                        <a:avLst/>
                      </a:prstGeom>
                      <a:noFill/>
                      <a:ln w="38100">
                        <a:noFill/>
                        <a:miter/>
                      </a:ln>
                    </p:spPr>
                  </p:pic>
                </p:oleObj>
              </mc:Fallback>
            </mc:AlternateContent>
          </a:graphicData>
        </a:graphic>
      </p:graphicFrame>
      <p:sp>
        <p:nvSpPr>
          <p:cNvPr id="475145" name="Text Box 6"/>
          <p:cNvSpPr txBox="1"/>
          <p:nvPr/>
        </p:nvSpPr>
        <p:spPr>
          <a:xfrm>
            <a:off x="3505200" y="304800"/>
            <a:ext cx="2133600" cy="519113"/>
          </a:xfrm>
          <a:prstGeom prst="rect">
            <a:avLst/>
          </a:prstGeom>
          <a:noFill/>
          <a:ln w="9525">
            <a:noFill/>
          </a:ln>
        </p:spPr>
        <p:txBody>
          <a:bodyPr>
            <a:spAutoFit/>
          </a:bodyPr>
          <a:p>
            <a:pPr algn="l">
              <a:spcBef>
                <a:spcPct val="50000"/>
              </a:spcBef>
            </a:pPr>
            <a:r>
              <a:rPr lang="zh-CN" altLang="en-US" sz="2800" dirty="0">
                <a:latin typeface="Times New Roman" panose="02020603050405020304" pitchFamily="18" charset="0"/>
              </a:rPr>
              <a:t>的最大项 </a:t>
            </a:r>
            <a:r>
              <a:rPr lang="en-US" altLang="zh-CN" sz="2800">
                <a:latin typeface="Times New Roman" panose="02020603050405020304" pitchFamily="18" charset="0"/>
              </a:rPr>
              <a:t>.</a:t>
            </a:r>
            <a:endParaRPr lang="en-US" altLang="zh-CN" sz="2800">
              <a:latin typeface="Times New Roman" panose="02020603050405020304" pitchFamily="18" charset="0"/>
            </a:endParaRPr>
          </a:p>
        </p:txBody>
      </p:sp>
      <p:sp>
        <p:nvSpPr>
          <p:cNvPr id="9" name="Text Box 8"/>
          <p:cNvSpPr txBox="1"/>
          <p:nvPr/>
        </p:nvSpPr>
        <p:spPr>
          <a:xfrm>
            <a:off x="539750" y="1038225"/>
            <a:ext cx="1371600" cy="519113"/>
          </a:xfrm>
          <a:prstGeom prst="rect">
            <a:avLst/>
          </a:prstGeom>
          <a:noFill/>
          <a:ln w="9525">
            <a:noFill/>
          </a:ln>
        </p:spPr>
        <p:txBody>
          <a:bodyPr>
            <a:spAutoFit/>
          </a:bodyPr>
          <a:p>
            <a:pPr algn="l">
              <a:spcBef>
                <a:spcPct val="50000"/>
              </a:spcBef>
            </a:pPr>
            <a:r>
              <a:rPr lang="zh-CN" altLang="en-US" sz="2800" dirty="0">
                <a:solidFill>
                  <a:schemeClr val="tx2"/>
                </a:solidFill>
                <a:latin typeface="Times New Roman" panose="02020603050405020304" pitchFamily="18" charset="0"/>
              </a:rPr>
              <a:t>证</a:t>
            </a:r>
            <a:r>
              <a:rPr lang="en-US" altLang="zh-CN" sz="2800">
                <a:solidFill>
                  <a:schemeClr val="tx2"/>
                </a:solidFill>
                <a:latin typeface="Times New Roman" panose="02020603050405020304" pitchFamily="18" charset="0"/>
              </a:rPr>
              <a:t>:  </a:t>
            </a:r>
            <a:r>
              <a:rPr lang="zh-CN" altLang="en-US" sz="2800" dirty="0">
                <a:latin typeface="Times New Roman" panose="02020603050405020304" pitchFamily="18" charset="0"/>
              </a:rPr>
              <a:t>设</a:t>
            </a:r>
            <a:endParaRPr lang="zh-CN" altLang="en-US" sz="2800" dirty="0">
              <a:latin typeface="Times New Roman" panose="02020603050405020304" pitchFamily="18" charset="0"/>
            </a:endParaRPr>
          </a:p>
        </p:txBody>
      </p:sp>
      <p:graphicFrame>
        <p:nvGraphicFramePr>
          <p:cNvPr id="475147" name="Object 4"/>
          <p:cNvGraphicFramePr/>
          <p:nvPr/>
        </p:nvGraphicFramePr>
        <p:xfrm>
          <a:off x="1689100" y="881063"/>
          <a:ext cx="2576513" cy="647700"/>
        </p:xfrm>
        <a:graphic>
          <a:graphicData uri="http://schemas.openxmlformats.org/presentationml/2006/ole">
            <mc:AlternateContent xmlns:mc="http://schemas.openxmlformats.org/markup-compatibility/2006">
              <mc:Choice xmlns:v="urn:schemas-microsoft-com:vml" Requires="v">
                <p:oleObj spid="_x0000_s3223" name="" r:id="rId3" imgW="2578100" imgH="647700" progId="Equation.3">
                  <p:embed/>
                </p:oleObj>
              </mc:Choice>
              <mc:Fallback>
                <p:oleObj name="" r:id="rId3" imgW="2578100" imgH="647700" progId="Equation.3">
                  <p:embed/>
                  <p:pic>
                    <p:nvPicPr>
                      <p:cNvPr id="0" name="图片 3222"/>
                      <p:cNvPicPr/>
                      <p:nvPr/>
                    </p:nvPicPr>
                    <p:blipFill>
                      <a:blip r:embed="rId4"/>
                      <a:stretch>
                        <a:fillRect/>
                      </a:stretch>
                    </p:blipFill>
                    <p:spPr>
                      <a:xfrm>
                        <a:off x="1689100" y="881063"/>
                        <a:ext cx="2576513" cy="647700"/>
                      </a:xfrm>
                      <a:prstGeom prst="rect">
                        <a:avLst/>
                      </a:prstGeom>
                      <a:noFill/>
                      <a:ln w="38100">
                        <a:noFill/>
                        <a:miter/>
                      </a:ln>
                    </p:spPr>
                  </p:pic>
                </p:oleObj>
              </mc:Fallback>
            </mc:AlternateContent>
          </a:graphicData>
        </a:graphic>
      </p:graphicFrame>
      <p:sp>
        <p:nvSpPr>
          <p:cNvPr id="11" name="Text Box 10"/>
          <p:cNvSpPr txBox="1"/>
          <p:nvPr/>
        </p:nvSpPr>
        <p:spPr>
          <a:xfrm>
            <a:off x="4267200" y="976313"/>
            <a:ext cx="3048000" cy="519112"/>
          </a:xfrm>
          <a:prstGeom prst="rect">
            <a:avLst/>
          </a:prstGeom>
          <a:noFill/>
          <a:ln w="9525">
            <a:noFill/>
          </a:ln>
        </p:spPr>
        <p:txBody>
          <a:bodyPr>
            <a:spAutoFit/>
          </a:bodyPr>
          <a:p>
            <a:pPr algn="l">
              <a:spcBef>
                <a:spcPct val="50000"/>
              </a:spcBef>
            </a:pPr>
            <a:r>
              <a:rPr lang="zh-CN" altLang="en-US" sz="2800" dirty="0">
                <a:latin typeface="Times New Roman" panose="02020603050405020304" pitchFamily="18" charset="0"/>
              </a:rPr>
              <a:t>用对数求导法得</a:t>
            </a:r>
            <a:endParaRPr lang="zh-CN" altLang="en-US" sz="2800" dirty="0">
              <a:latin typeface="Times New Roman" panose="02020603050405020304" pitchFamily="18" charset="0"/>
            </a:endParaRPr>
          </a:p>
        </p:txBody>
      </p:sp>
      <p:graphicFrame>
        <p:nvGraphicFramePr>
          <p:cNvPr id="475149" name="Object 5"/>
          <p:cNvGraphicFramePr/>
          <p:nvPr/>
        </p:nvGraphicFramePr>
        <p:xfrm>
          <a:off x="1612900" y="1566863"/>
          <a:ext cx="3173413" cy="647700"/>
        </p:xfrm>
        <a:graphic>
          <a:graphicData uri="http://schemas.openxmlformats.org/presentationml/2006/ole">
            <mc:AlternateContent xmlns:mc="http://schemas.openxmlformats.org/markup-compatibility/2006">
              <mc:Choice xmlns:v="urn:schemas-microsoft-com:vml" Requires="v">
                <p:oleObj spid="_x0000_s3214" name="" r:id="rId5" imgW="3175000" imgH="647700" progId="Equation.3">
                  <p:embed/>
                </p:oleObj>
              </mc:Choice>
              <mc:Fallback>
                <p:oleObj name="" r:id="rId5" imgW="3175000" imgH="647700" progId="Equation.3">
                  <p:embed/>
                  <p:pic>
                    <p:nvPicPr>
                      <p:cNvPr id="0" name="图片 3213"/>
                      <p:cNvPicPr/>
                      <p:nvPr/>
                    </p:nvPicPr>
                    <p:blipFill>
                      <a:blip r:embed="rId6"/>
                      <a:stretch>
                        <a:fillRect/>
                      </a:stretch>
                    </p:blipFill>
                    <p:spPr>
                      <a:xfrm>
                        <a:off x="1612900" y="1566863"/>
                        <a:ext cx="3173413" cy="647700"/>
                      </a:xfrm>
                      <a:prstGeom prst="rect">
                        <a:avLst/>
                      </a:prstGeom>
                      <a:noFill/>
                      <a:ln w="38100">
                        <a:noFill/>
                        <a:miter/>
                      </a:ln>
                    </p:spPr>
                  </p:pic>
                </p:oleObj>
              </mc:Fallback>
            </mc:AlternateContent>
          </a:graphicData>
        </a:graphic>
      </p:graphicFrame>
      <p:sp>
        <p:nvSpPr>
          <p:cNvPr id="13" name="Text Box 13"/>
          <p:cNvSpPr txBox="1"/>
          <p:nvPr/>
        </p:nvSpPr>
        <p:spPr>
          <a:xfrm>
            <a:off x="184150" y="2362200"/>
            <a:ext cx="685800" cy="519113"/>
          </a:xfrm>
          <a:prstGeom prst="rect">
            <a:avLst/>
          </a:prstGeom>
          <a:noFill/>
          <a:ln w="9525">
            <a:noFill/>
          </a:ln>
        </p:spPr>
        <p:txBody>
          <a:bodyPr>
            <a:spAutoFit/>
          </a:bodyPr>
          <a:p>
            <a:pPr algn="l">
              <a:spcBef>
                <a:spcPct val="50000"/>
              </a:spcBef>
            </a:pPr>
            <a:r>
              <a:rPr lang="zh-CN" altLang="en-US" sz="2800" dirty="0">
                <a:latin typeface="Times New Roman" panose="02020603050405020304" pitchFamily="18" charset="0"/>
              </a:rPr>
              <a:t>令</a:t>
            </a:r>
            <a:endParaRPr lang="zh-CN" altLang="en-US" sz="2800" dirty="0">
              <a:latin typeface="Times New Roman" panose="02020603050405020304" pitchFamily="18" charset="0"/>
            </a:endParaRPr>
          </a:p>
        </p:txBody>
      </p:sp>
      <p:graphicFrame>
        <p:nvGraphicFramePr>
          <p:cNvPr id="475151" name="Object 6"/>
          <p:cNvGraphicFramePr/>
          <p:nvPr/>
        </p:nvGraphicFramePr>
        <p:xfrm>
          <a:off x="641350" y="2460625"/>
          <a:ext cx="1498600" cy="419100"/>
        </p:xfrm>
        <a:graphic>
          <a:graphicData uri="http://schemas.openxmlformats.org/presentationml/2006/ole">
            <mc:AlternateContent xmlns:mc="http://schemas.openxmlformats.org/markup-compatibility/2006">
              <mc:Choice xmlns:v="urn:schemas-microsoft-com:vml" Requires="v">
                <p:oleObj spid="_x0000_s3220" name="" r:id="rId7" imgW="1498600" imgH="419100" progId="Equation.3">
                  <p:embed/>
                </p:oleObj>
              </mc:Choice>
              <mc:Fallback>
                <p:oleObj name="" r:id="rId7" imgW="1498600" imgH="419100" progId="Equation.3">
                  <p:embed/>
                  <p:pic>
                    <p:nvPicPr>
                      <p:cNvPr id="0" name="图片 3219"/>
                      <p:cNvPicPr/>
                      <p:nvPr/>
                    </p:nvPicPr>
                    <p:blipFill>
                      <a:blip r:embed="rId8"/>
                      <a:stretch>
                        <a:fillRect/>
                      </a:stretch>
                    </p:blipFill>
                    <p:spPr>
                      <a:xfrm>
                        <a:off x="641350" y="2460625"/>
                        <a:ext cx="1498600" cy="419100"/>
                      </a:xfrm>
                      <a:prstGeom prst="rect">
                        <a:avLst/>
                      </a:prstGeom>
                      <a:noFill/>
                      <a:ln w="38100">
                        <a:noFill/>
                        <a:miter/>
                      </a:ln>
                    </p:spPr>
                  </p:pic>
                </p:oleObj>
              </mc:Fallback>
            </mc:AlternateContent>
          </a:graphicData>
        </a:graphic>
      </p:graphicFrame>
      <p:sp>
        <p:nvSpPr>
          <p:cNvPr id="15" name="Text Box 15"/>
          <p:cNvSpPr txBox="1"/>
          <p:nvPr/>
        </p:nvSpPr>
        <p:spPr>
          <a:xfrm>
            <a:off x="2089150" y="2346325"/>
            <a:ext cx="762000" cy="519113"/>
          </a:xfrm>
          <a:prstGeom prst="rect">
            <a:avLst/>
          </a:prstGeom>
          <a:noFill/>
          <a:ln w="9525">
            <a:noFill/>
          </a:ln>
        </p:spPr>
        <p:txBody>
          <a:bodyPr>
            <a:spAutoFit/>
          </a:bodyPr>
          <a:p>
            <a:pPr algn="l">
              <a:spcBef>
                <a:spcPct val="50000"/>
              </a:spcBef>
            </a:pPr>
            <a:r>
              <a:rPr lang="zh-CN" altLang="en-US" sz="2800" dirty="0">
                <a:latin typeface="Times New Roman" panose="02020603050405020304" pitchFamily="18" charset="0"/>
              </a:rPr>
              <a:t>得</a:t>
            </a:r>
            <a:endParaRPr lang="zh-CN" altLang="en-US" sz="2800" dirty="0">
              <a:latin typeface="Times New Roman" panose="02020603050405020304" pitchFamily="18" charset="0"/>
            </a:endParaRPr>
          </a:p>
        </p:txBody>
      </p:sp>
      <p:graphicFrame>
        <p:nvGraphicFramePr>
          <p:cNvPr id="475153" name="Object 7"/>
          <p:cNvGraphicFramePr/>
          <p:nvPr/>
        </p:nvGraphicFramePr>
        <p:xfrm>
          <a:off x="2565400" y="2563813"/>
          <a:ext cx="863600" cy="317500"/>
        </p:xfrm>
        <a:graphic>
          <a:graphicData uri="http://schemas.openxmlformats.org/presentationml/2006/ole">
            <mc:AlternateContent xmlns:mc="http://schemas.openxmlformats.org/markup-compatibility/2006">
              <mc:Choice xmlns:v="urn:schemas-microsoft-com:vml" Requires="v">
                <p:oleObj spid="_x0000_s3221" name="" r:id="rId9" imgW="862965" imgH="317500" progId="Equation.3">
                  <p:embed/>
                </p:oleObj>
              </mc:Choice>
              <mc:Fallback>
                <p:oleObj name="" r:id="rId9" imgW="862965" imgH="317500" progId="Equation.3">
                  <p:embed/>
                  <p:pic>
                    <p:nvPicPr>
                      <p:cNvPr id="0" name="图片 3220"/>
                      <p:cNvPicPr/>
                      <p:nvPr/>
                    </p:nvPicPr>
                    <p:blipFill>
                      <a:blip r:embed="rId10"/>
                      <a:stretch>
                        <a:fillRect/>
                      </a:stretch>
                    </p:blipFill>
                    <p:spPr>
                      <a:xfrm>
                        <a:off x="2565400" y="2563813"/>
                        <a:ext cx="863600" cy="317500"/>
                      </a:xfrm>
                      <a:prstGeom prst="rect">
                        <a:avLst/>
                      </a:prstGeom>
                      <a:noFill/>
                      <a:ln w="38100">
                        <a:noFill/>
                        <a:miter/>
                      </a:ln>
                    </p:spPr>
                  </p:pic>
                </p:oleObj>
              </mc:Fallback>
            </mc:AlternateContent>
          </a:graphicData>
        </a:graphic>
      </p:graphicFrame>
      <p:sp>
        <p:nvSpPr>
          <p:cNvPr id="17" name="Line 26"/>
          <p:cNvSpPr/>
          <p:nvPr/>
        </p:nvSpPr>
        <p:spPr>
          <a:xfrm flipV="1">
            <a:off x="3657600" y="2881313"/>
            <a:ext cx="5181600" cy="0"/>
          </a:xfrm>
          <a:prstGeom prst="line">
            <a:avLst/>
          </a:prstGeom>
          <a:ln w="9525" cap="flat" cmpd="sng">
            <a:solidFill>
              <a:schemeClr val="tx1"/>
            </a:solidFill>
            <a:prstDash val="solid"/>
            <a:headEnd type="none" w="med" len="med"/>
            <a:tailEnd type="none" w="med" len="med"/>
          </a:ln>
        </p:spPr>
      </p:sp>
      <p:sp>
        <p:nvSpPr>
          <p:cNvPr id="18" name="Line 27"/>
          <p:cNvSpPr/>
          <p:nvPr/>
        </p:nvSpPr>
        <p:spPr>
          <a:xfrm>
            <a:off x="4724400" y="2347913"/>
            <a:ext cx="0" cy="1655762"/>
          </a:xfrm>
          <a:prstGeom prst="line">
            <a:avLst/>
          </a:prstGeom>
          <a:ln w="9525" cap="flat" cmpd="sng">
            <a:solidFill>
              <a:schemeClr val="tx1"/>
            </a:solidFill>
            <a:prstDash val="solid"/>
            <a:headEnd type="none" w="med" len="med"/>
            <a:tailEnd type="none" w="med" len="med"/>
          </a:ln>
        </p:spPr>
      </p:sp>
      <p:grpSp>
        <p:nvGrpSpPr>
          <p:cNvPr id="2" name="Group 82"/>
          <p:cNvGrpSpPr/>
          <p:nvPr/>
        </p:nvGrpSpPr>
        <p:grpSpPr>
          <a:xfrm>
            <a:off x="3733800" y="2576513"/>
            <a:ext cx="825500" cy="1384300"/>
            <a:chOff x="2352" y="1536"/>
            <a:chExt cx="520" cy="872"/>
          </a:xfrm>
        </p:grpSpPr>
        <p:graphicFrame>
          <p:nvGraphicFramePr>
            <p:cNvPr id="475157" name="Object 8"/>
            <p:cNvGraphicFramePr/>
            <p:nvPr/>
          </p:nvGraphicFramePr>
          <p:xfrm>
            <a:off x="2680" y="1536"/>
            <a:ext cx="144" cy="152"/>
          </p:xfrm>
          <a:graphic>
            <a:graphicData uri="http://schemas.openxmlformats.org/presentationml/2006/ole">
              <mc:AlternateContent xmlns:mc="http://schemas.openxmlformats.org/markup-compatibility/2006">
                <mc:Choice xmlns:v="urn:schemas-microsoft-com:vml" Requires="v">
                  <p:oleObj spid="_x0000_s3215" name="" r:id="rId11" imgW="228600" imgH="241300" progId="Equation.3">
                    <p:embed/>
                  </p:oleObj>
                </mc:Choice>
                <mc:Fallback>
                  <p:oleObj name="" r:id="rId11" imgW="228600" imgH="241300" progId="Equation.3">
                    <p:embed/>
                    <p:pic>
                      <p:nvPicPr>
                        <p:cNvPr id="0" name="图片 3214"/>
                        <p:cNvPicPr/>
                        <p:nvPr/>
                      </p:nvPicPr>
                      <p:blipFill>
                        <a:blip r:embed="rId12"/>
                        <a:stretch>
                          <a:fillRect/>
                        </a:stretch>
                      </p:blipFill>
                      <p:spPr>
                        <a:xfrm>
                          <a:off x="2680" y="1536"/>
                          <a:ext cx="144" cy="152"/>
                        </a:xfrm>
                        <a:prstGeom prst="rect">
                          <a:avLst/>
                        </a:prstGeom>
                        <a:noFill/>
                        <a:ln w="38100">
                          <a:noFill/>
                          <a:miter/>
                        </a:ln>
                      </p:spPr>
                    </p:pic>
                  </p:oleObj>
                </mc:Fallback>
              </mc:AlternateContent>
            </a:graphicData>
          </a:graphic>
        </p:graphicFrame>
        <p:graphicFrame>
          <p:nvGraphicFramePr>
            <p:cNvPr id="475158" name="Object 9"/>
            <p:cNvGraphicFramePr/>
            <p:nvPr/>
          </p:nvGraphicFramePr>
          <p:xfrm>
            <a:off x="2352" y="1808"/>
            <a:ext cx="520" cy="264"/>
          </p:xfrm>
          <a:graphic>
            <a:graphicData uri="http://schemas.openxmlformats.org/presentationml/2006/ole">
              <mc:AlternateContent xmlns:mc="http://schemas.openxmlformats.org/markup-compatibility/2006">
                <mc:Choice xmlns:v="urn:schemas-microsoft-com:vml" Requires="v">
                  <p:oleObj spid="_x0000_s3217" name="" r:id="rId13" imgW="825500" imgH="419100" progId="Equation.3">
                    <p:embed/>
                  </p:oleObj>
                </mc:Choice>
                <mc:Fallback>
                  <p:oleObj name="" r:id="rId13" imgW="825500" imgH="419100" progId="Equation.3">
                    <p:embed/>
                    <p:pic>
                      <p:nvPicPr>
                        <p:cNvPr id="0" name="图片 3216"/>
                        <p:cNvPicPr/>
                        <p:nvPr/>
                      </p:nvPicPr>
                      <p:blipFill>
                        <a:blip r:embed="rId14"/>
                        <a:stretch>
                          <a:fillRect/>
                        </a:stretch>
                      </p:blipFill>
                      <p:spPr>
                        <a:xfrm>
                          <a:off x="2352" y="1808"/>
                          <a:ext cx="520" cy="264"/>
                        </a:xfrm>
                        <a:prstGeom prst="rect">
                          <a:avLst/>
                        </a:prstGeom>
                        <a:noFill/>
                        <a:ln w="38100">
                          <a:noFill/>
                          <a:miter/>
                        </a:ln>
                      </p:spPr>
                    </p:pic>
                  </p:oleObj>
                </mc:Fallback>
              </mc:AlternateContent>
            </a:graphicData>
          </a:graphic>
        </p:graphicFrame>
        <p:graphicFrame>
          <p:nvGraphicFramePr>
            <p:cNvPr id="475159" name="Object 10"/>
            <p:cNvGraphicFramePr/>
            <p:nvPr/>
          </p:nvGraphicFramePr>
          <p:xfrm>
            <a:off x="2398" y="2152"/>
            <a:ext cx="464" cy="256"/>
          </p:xfrm>
          <a:graphic>
            <a:graphicData uri="http://schemas.openxmlformats.org/presentationml/2006/ole">
              <mc:AlternateContent xmlns:mc="http://schemas.openxmlformats.org/markup-compatibility/2006">
                <mc:Choice xmlns:v="urn:schemas-microsoft-com:vml" Requires="v">
                  <p:oleObj spid="_x0000_s3222" name="" r:id="rId15" imgW="735965" imgH="405765" progId="Equation.3">
                    <p:embed/>
                  </p:oleObj>
                </mc:Choice>
                <mc:Fallback>
                  <p:oleObj name="" r:id="rId15" imgW="735965" imgH="405765" progId="Equation.3">
                    <p:embed/>
                    <p:pic>
                      <p:nvPicPr>
                        <p:cNvPr id="0" name="图片 3221"/>
                        <p:cNvPicPr/>
                        <p:nvPr/>
                      </p:nvPicPr>
                      <p:blipFill>
                        <a:blip r:embed="rId16"/>
                        <a:stretch>
                          <a:fillRect/>
                        </a:stretch>
                      </p:blipFill>
                      <p:spPr>
                        <a:xfrm>
                          <a:off x="2398" y="2152"/>
                          <a:ext cx="464" cy="256"/>
                        </a:xfrm>
                        <a:prstGeom prst="rect">
                          <a:avLst/>
                        </a:prstGeom>
                        <a:noFill/>
                        <a:ln w="38100">
                          <a:noFill/>
                          <a:miter/>
                        </a:ln>
                      </p:spPr>
                    </p:pic>
                  </p:oleObj>
                </mc:Fallback>
              </mc:AlternateContent>
            </a:graphicData>
          </a:graphic>
        </p:graphicFrame>
      </p:grpSp>
      <p:graphicFrame>
        <p:nvGraphicFramePr>
          <p:cNvPr id="475160" name="Object 11"/>
          <p:cNvGraphicFramePr/>
          <p:nvPr/>
        </p:nvGraphicFramePr>
        <p:xfrm>
          <a:off x="6515100" y="2576513"/>
          <a:ext cx="190500" cy="241300"/>
        </p:xfrm>
        <a:graphic>
          <a:graphicData uri="http://schemas.openxmlformats.org/presentationml/2006/ole">
            <mc:AlternateContent xmlns:mc="http://schemas.openxmlformats.org/markup-compatibility/2006">
              <mc:Choice xmlns:v="urn:schemas-microsoft-com:vml" Requires="v">
                <p:oleObj spid="_x0000_s3083" name="" r:id="rId17" imgW="190500" imgH="241300" progId="Equation.3">
                  <p:embed/>
                </p:oleObj>
              </mc:Choice>
              <mc:Fallback>
                <p:oleObj name="" r:id="rId17" imgW="190500" imgH="241300" progId="Equation.3">
                  <p:embed/>
                  <p:pic>
                    <p:nvPicPr>
                      <p:cNvPr id="0" name="图片 3082"/>
                      <p:cNvPicPr/>
                      <p:nvPr/>
                    </p:nvPicPr>
                    <p:blipFill>
                      <a:blip r:embed="rId18"/>
                      <a:stretch>
                        <a:fillRect/>
                      </a:stretch>
                    </p:blipFill>
                    <p:spPr>
                      <a:xfrm>
                        <a:off x="6515100" y="2576513"/>
                        <a:ext cx="190500" cy="241300"/>
                      </a:xfrm>
                      <a:prstGeom prst="rect">
                        <a:avLst/>
                      </a:prstGeom>
                      <a:noFill/>
                      <a:ln w="38100">
                        <a:noFill/>
                        <a:miter/>
                      </a:ln>
                    </p:spPr>
                  </p:pic>
                </p:oleObj>
              </mc:Fallback>
            </mc:AlternateContent>
          </a:graphicData>
        </a:graphic>
      </p:graphicFrame>
      <p:grpSp>
        <p:nvGrpSpPr>
          <p:cNvPr id="7" name="Group 81"/>
          <p:cNvGrpSpPr/>
          <p:nvPr/>
        </p:nvGrpSpPr>
        <p:grpSpPr>
          <a:xfrm>
            <a:off x="4965700" y="2468563"/>
            <a:ext cx="3644900" cy="412750"/>
            <a:chOff x="3176" y="1440"/>
            <a:chExt cx="2296" cy="260"/>
          </a:xfrm>
        </p:grpSpPr>
        <p:graphicFrame>
          <p:nvGraphicFramePr>
            <p:cNvPr id="475162" name="Object 12"/>
            <p:cNvGraphicFramePr/>
            <p:nvPr/>
          </p:nvGraphicFramePr>
          <p:xfrm>
            <a:off x="3176" y="1444"/>
            <a:ext cx="568" cy="256"/>
          </p:xfrm>
          <a:graphic>
            <a:graphicData uri="http://schemas.openxmlformats.org/presentationml/2006/ole">
              <mc:AlternateContent xmlns:mc="http://schemas.openxmlformats.org/markup-compatibility/2006">
                <mc:Choice xmlns:v="urn:schemas-microsoft-com:vml" Requires="v">
                  <p:oleObj spid="_x0000_s3084" name="" r:id="rId19" imgW="901065" imgH="405765" progId="Equation.3">
                    <p:embed/>
                  </p:oleObj>
                </mc:Choice>
                <mc:Fallback>
                  <p:oleObj name="" r:id="rId19" imgW="901065" imgH="405765" progId="Equation.3">
                    <p:embed/>
                    <p:pic>
                      <p:nvPicPr>
                        <p:cNvPr id="0" name="图片 3083"/>
                        <p:cNvPicPr/>
                        <p:nvPr/>
                      </p:nvPicPr>
                      <p:blipFill>
                        <a:blip r:embed="rId20"/>
                        <a:stretch>
                          <a:fillRect/>
                        </a:stretch>
                      </p:blipFill>
                      <p:spPr>
                        <a:xfrm>
                          <a:off x="3176" y="1444"/>
                          <a:ext cx="568" cy="256"/>
                        </a:xfrm>
                        <a:prstGeom prst="rect">
                          <a:avLst/>
                        </a:prstGeom>
                        <a:noFill/>
                        <a:ln w="38100">
                          <a:noFill/>
                          <a:miter/>
                        </a:ln>
                      </p:spPr>
                    </p:pic>
                  </p:oleObj>
                </mc:Fallback>
              </mc:AlternateContent>
            </a:graphicData>
          </a:graphic>
        </p:graphicFrame>
        <p:graphicFrame>
          <p:nvGraphicFramePr>
            <p:cNvPr id="475163" name="Object 13"/>
            <p:cNvGraphicFramePr/>
            <p:nvPr/>
          </p:nvGraphicFramePr>
          <p:xfrm>
            <a:off x="4624" y="1440"/>
            <a:ext cx="848" cy="256"/>
          </p:xfrm>
          <a:graphic>
            <a:graphicData uri="http://schemas.openxmlformats.org/presentationml/2006/ole">
              <mc:AlternateContent xmlns:mc="http://schemas.openxmlformats.org/markup-compatibility/2006">
                <mc:Choice xmlns:v="urn:schemas-microsoft-com:vml" Requires="v">
                  <p:oleObj spid="_x0000_s3076" name="" r:id="rId21" imgW="1344930" imgH="405765" progId="Equation.3">
                    <p:embed/>
                  </p:oleObj>
                </mc:Choice>
                <mc:Fallback>
                  <p:oleObj name="" r:id="rId21" imgW="1344930" imgH="405765" progId="Equation.3">
                    <p:embed/>
                    <p:pic>
                      <p:nvPicPr>
                        <p:cNvPr id="0" name="图片 3075"/>
                        <p:cNvPicPr/>
                        <p:nvPr/>
                      </p:nvPicPr>
                      <p:blipFill>
                        <a:blip r:embed="rId22"/>
                        <a:stretch>
                          <a:fillRect/>
                        </a:stretch>
                      </p:blipFill>
                      <p:spPr>
                        <a:xfrm>
                          <a:off x="4624" y="1440"/>
                          <a:ext cx="848" cy="256"/>
                        </a:xfrm>
                        <a:prstGeom prst="rect">
                          <a:avLst/>
                        </a:prstGeom>
                        <a:noFill/>
                        <a:ln w="38100">
                          <a:noFill/>
                          <a:miter/>
                        </a:ln>
                      </p:spPr>
                    </p:pic>
                  </p:oleObj>
                </mc:Fallback>
              </mc:AlternateContent>
            </a:graphicData>
          </a:graphic>
        </p:graphicFrame>
      </p:grpSp>
      <p:grpSp>
        <p:nvGrpSpPr>
          <p:cNvPr id="8" name="Group 69"/>
          <p:cNvGrpSpPr/>
          <p:nvPr/>
        </p:nvGrpSpPr>
        <p:grpSpPr>
          <a:xfrm>
            <a:off x="6186488" y="2347913"/>
            <a:ext cx="900112" cy="1655762"/>
            <a:chOff x="2352" y="1639"/>
            <a:chExt cx="864" cy="960"/>
          </a:xfrm>
        </p:grpSpPr>
        <p:sp>
          <p:nvSpPr>
            <p:cNvPr id="475165" name="Line 33"/>
            <p:cNvSpPr/>
            <p:nvPr/>
          </p:nvSpPr>
          <p:spPr>
            <a:xfrm>
              <a:off x="2352" y="1639"/>
              <a:ext cx="0" cy="960"/>
            </a:xfrm>
            <a:prstGeom prst="line">
              <a:avLst/>
            </a:prstGeom>
            <a:ln w="9525" cap="flat" cmpd="sng">
              <a:solidFill>
                <a:schemeClr val="tx1"/>
              </a:solidFill>
              <a:prstDash val="solid"/>
              <a:headEnd type="none" w="med" len="med"/>
              <a:tailEnd type="none" w="med" len="med"/>
            </a:ln>
          </p:spPr>
        </p:sp>
        <p:sp>
          <p:nvSpPr>
            <p:cNvPr id="475166" name="Line 34"/>
            <p:cNvSpPr/>
            <p:nvPr/>
          </p:nvSpPr>
          <p:spPr>
            <a:xfrm>
              <a:off x="3216" y="1639"/>
              <a:ext cx="0" cy="960"/>
            </a:xfrm>
            <a:prstGeom prst="line">
              <a:avLst/>
            </a:prstGeom>
            <a:ln w="9525" cap="flat" cmpd="sng">
              <a:solidFill>
                <a:schemeClr val="tx1"/>
              </a:solidFill>
              <a:prstDash val="solid"/>
              <a:headEnd type="none" w="med" len="med"/>
              <a:tailEnd type="none" w="med" len="med"/>
            </a:ln>
          </p:spPr>
        </p:sp>
      </p:grpSp>
      <p:graphicFrame>
        <p:nvGraphicFramePr>
          <p:cNvPr id="475167" name="Object 14"/>
          <p:cNvGraphicFramePr/>
          <p:nvPr/>
        </p:nvGraphicFramePr>
        <p:xfrm>
          <a:off x="6526213" y="2957513"/>
          <a:ext cx="215900" cy="317500"/>
        </p:xfrm>
        <a:graphic>
          <a:graphicData uri="http://schemas.openxmlformats.org/presentationml/2006/ole">
            <mc:AlternateContent xmlns:mc="http://schemas.openxmlformats.org/markup-compatibility/2006">
              <mc:Choice xmlns:v="urn:schemas-microsoft-com:vml" Requires="v">
                <p:oleObj spid="_x0000_s3077" name="" r:id="rId23" imgW="215900" imgH="316865" progId="Equation.3">
                  <p:embed/>
                </p:oleObj>
              </mc:Choice>
              <mc:Fallback>
                <p:oleObj name="" r:id="rId23" imgW="215900" imgH="316865" progId="Equation.3">
                  <p:embed/>
                  <p:pic>
                    <p:nvPicPr>
                      <p:cNvPr id="0" name="图片 3076"/>
                      <p:cNvPicPr/>
                      <p:nvPr/>
                    </p:nvPicPr>
                    <p:blipFill>
                      <a:blip r:embed="rId24"/>
                      <a:stretch>
                        <a:fillRect/>
                      </a:stretch>
                    </p:blipFill>
                    <p:spPr>
                      <a:xfrm>
                        <a:off x="6526213" y="2957513"/>
                        <a:ext cx="215900" cy="317500"/>
                      </a:xfrm>
                      <a:prstGeom prst="rect">
                        <a:avLst/>
                      </a:prstGeom>
                      <a:noFill/>
                      <a:ln w="38100">
                        <a:noFill/>
                        <a:miter/>
                      </a:ln>
                    </p:spPr>
                  </p:pic>
                </p:oleObj>
              </mc:Fallback>
            </mc:AlternateContent>
          </a:graphicData>
        </a:graphic>
      </p:graphicFrame>
      <p:graphicFrame>
        <p:nvGraphicFramePr>
          <p:cNvPr id="475168" name="Object 15"/>
          <p:cNvGraphicFramePr/>
          <p:nvPr/>
        </p:nvGraphicFramePr>
        <p:xfrm>
          <a:off x="6477000" y="3414713"/>
          <a:ext cx="330200" cy="533400"/>
        </p:xfrm>
        <a:graphic>
          <a:graphicData uri="http://schemas.openxmlformats.org/presentationml/2006/ole">
            <mc:AlternateContent xmlns:mc="http://schemas.openxmlformats.org/markup-compatibility/2006">
              <mc:Choice xmlns:v="urn:schemas-microsoft-com:vml" Requires="v">
                <p:oleObj spid="_x0000_s3078" name="" r:id="rId25" imgW="330200" imgH="533400" progId="Equation.DSMT4">
                  <p:embed/>
                </p:oleObj>
              </mc:Choice>
              <mc:Fallback>
                <p:oleObj name="" r:id="rId25" imgW="330200" imgH="533400" progId="Equation.DSMT4">
                  <p:embed/>
                  <p:pic>
                    <p:nvPicPr>
                      <p:cNvPr id="0" name="图片 3077"/>
                      <p:cNvPicPr/>
                      <p:nvPr/>
                    </p:nvPicPr>
                    <p:blipFill>
                      <a:blip r:embed="rId26"/>
                      <a:stretch>
                        <a:fillRect/>
                      </a:stretch>
                    </p:blipFill>
                    <p:spPr>
                      <a:xfrm>
                        <a:off x="6477000" y="3414713"/>
                        <a:ext cx="330200" cy="533400"/>
                      </a:xfrm>
                      <a:prstGeom prst="rect">
                        <a:avLst/>
                      </a:prstGeom>
                      <a:noFill/>
                      <a:ln w="38100">
                        <a:noFill/>
                        <a:miter/>
                      </a:ln>
                    </p:spPr>
                  </p:pic>
                </p:oleObj>
              </mc:Fallback>
            </mc:AlternateContent>
          </a:graphicData>
        </a:graphic>
      </p:graphicFrame>
      <p:graphicFrame>
        <p:nvGraphicFramePr>
          <p:cNvPr id="475169" name="Object 16"/>
          <p:cNvGraphicFramePr/>
          <p:nvPr/>
        </p:nvGraphicFramePr>
        <p:xfrm>
          <a:off x="5207000" y="3024188"/>
          <a:ext cx="241300" cy="241300"/>
        </p:xfrm>
        <a:graphic>
          <a:graphicData uri="http://schemas.openxmlformats.org/presentationml/2006/ole">
            <mc:AlternateContent xmlns:mc="http://schemas.openxmlformats.org/markup-compatibility/2006">
              <mc:Choice xmlns:v="urn:schemas-microsoft-com:vml" Requires="v">
                <p:oleObj spid="_x0000_s3218" name="" r:id="rId27" imgW="241300" imgH="241300" progId="Equation.DSMT4">
                  <p:embed/>
                </p:oleObj>
              </mc:Choice>
              <mc:Fallback>
                <p:oleObj name="" r:id="rId27" imgW="241300" imgH="241300" progId="Equation.DSMT4">
                  <p:embed/>
                  <p:pic>
                    <p:nvPicPr>
                      <p:cNvPr id="0" name="图片 3217"/>
                      <p:cNvPicPr/>
                      <p:nvPr/>
                    </p:nvPicPr>
                    <p:blipFill>
                      <a:blip r:embed="rId28"/>
                      <a:stretch>
                        <a:fillRect/>
                      </a:stretch>
                    </p:blipFill>
                    <p:spPr>
                      <a:xfrm>
                        <a:off x="5207000" y="3024188"/>
                        <a:ext cx="241300" cy="241300"/>
                      </a:xfrm>
                      <a:prstGeom prst="rect">
                        <a:avLst/>
                      </a:prstGeom>
                      <a:noFill/>
                      <a:ln w="38100">
                        <a:noFill/>
                        <a:miter/>
                      </a:ln>
                    </p:spPr>
                  </p:pic>
                </p:oleObj>
              </mc:Fallback>
            </mc:AlternateContent>
          </a:graphicData>
        </a:graphic>
      </p:graphicFrame>
      <p:graphicFrame>
        <p:nvGraphicFramePr>
          <p:cNvPr id="475170" name="Object 17"/>
          <p:cNvGraphicFramePr/>
          <p:nvPr/>
        </p:nvGraphicFramePr>
        <p:xfrm>
          <a:off x="7835900" y="3155950"/>
          <a:ext cx="241300" cy="88900"/>
        </p:xfrm>
        <a:graphic>
          <a:graphicData uri="http://schemas.openxmlformats.org/presentationml/2006/ole">
            <mc:AlternateContent xmlns:mc="http://schemas.openxmlformats.org/markup-compatibility/2006">
              <mc:Choice xmlns:v="urn:schemas-microsoft-com:vml" Requires="v">
                <p:oleObj spid="_x0000_s3079" name="" r:id="rId29" imgW="240665" imgH="88265" progId="Equation.3">
                  <p:embed/>
                </p:oleObj>
              </mc:Choice>
              <mc:Fallback>
                <p:oleObj name="" r:id="rId29" imgW="240665" imgH="88265" progId="Equation.3">
                  <p:embed/>
                  <p:pic>
                    <p:nvPicPr>
                      <p:cNvPr id="0" name="图片 3078"/>
                      <p:cNvPicPr/>
                      <p:nvPr/>
                    </p:nvPicPr>
                    <p:blipFill>
                      <a:blip r:embed="rId30"/>
                      <a:stretch>
                        <a:fillRect/>
                      </a:stretch>
                    </p:blipFill>
                    <p:spPr>
                      <a:xfrm>
                        <a:off x="7835900" y="3155950"/>
                        <a:ext cx="241300" cy="88900"/>
                      </a:xfrm>
                      <a:prstGeom prst="rect">
                        <a:avLst/>
                      </a:prstGeom>
                      <a:noFill/>
                      <a:ln w="38100">
                        <a:noFill/>
                        <a:miter/>
                      </a:ln>
                    </p:spPr>
                  </p:pic>
                </p:oleObj>
              </mc:Fallback>
            </mc:AlternateContent>
          </a:graphicData>
        </a:graphic>
      </p:graphicFrame>
      <p:sp>
        <p:nvSpPr>
          <p:cNvPr id="34" name="Text Box 41"/>
          <p:cNvSpPr txBox="1"/>
          <p:nvPr/>
        </p:nvSpPr>
        <p:spPr>
          <a:xfrm>
            <a:off x="539750" y="4024313"/>
            <a:ext cx="1143000" cy="519112"/>
          </a:xfrm>
          <a:prstGeom prst="rect">
            <a:avLst/>
          </a:prstGeom>
          <a:noFill/>
          <a:ln w="9525">
            <a:noFill/>
          </a:ln>
        </p:spPr>
        <p:txBody>
          <a:bodyPr>
            <a:spAutoFit/>
          </a:bodyPr>
          <a:p>
            <a:pPr algn="l">
              <a:spcBef>
                <a:spcPct val="50000"/>
              </a:spcBef>
            </a:pPr>
            <a:r>
              <a:rPr lang="zh-CN" altLang="en-US" sz="2800" dirty="0">
                <a:latin typeface="Times New Roman" panose="02020603050405020304" pitchFamily="18" charset="0"/>
              </a:rPr>
              <a:t>因为</a:t>
            </a:r>
            <a:endParaRPr lang="zh-CN" altLang="en-US" sz="2800" dirty="0">
              <a:latin typeface="Times New Roman" panose="02020603050405020304" pitchFamily="18" charset="0"/>
            </a:endParaRPr>
          </a:p>
        </p:txBody>
      </p:sp>
      <p:graphicFrame>
        <p:nvGraphicFramePr>
          <p:cNvPr id="475172" name="Object 18"/>
          <p:cNvGraphicFramePr/>
          <p:nvPr/>
        </p:nvGraphicFramePr>
        <p:xfrm>
          <a:off x="1320800" y="4132263"/>
          <a:ext cx="736600" cy="406400"/>
        </p:xfrm>
        <a:graphic>
          <a:graphicData uri="http://schemas.openxmlformats.org/presentationml/2006/ole">
            <mc:AlternateContent xmlns:mc="http://schemas.openxmlformats.org/markup-compatibility/2006">
              <mc:Choice xmlns:v="urn:schemas-microsoft-com:vml" Requires="v">
                <p:oleObj spid="_x0000_s3081" name="" r:id="rId31" imgW="735965" imgH="405765" progId="Equation.3">
                  <p:embed/>
                </p:oleObj>
              </mc:Choice>
              <mc:Fallback>
                <p:oleObj name="" r:id="rId31" imgW="735965" imgH="405765" progId="Equation.3">
                  <p:embed/>
                  <p:pic>
                    <p:nvPicPr>
                      <p:cNvPr id="0" name="图片 3080"/>
                      <p:cNvPicPr/>
                      <p:nvPr/>
                    </p:nvPicPr>
                    <p:blipFill>
                      <a:blip r:embed="rId16"/>
                      <a:stretch>
                        <a:fillRect/>
                      </a:stretch>
                    </p:blipFill>
                    <p:spPr>
                      <a:xfrm>
                        <a:off x="1320800" y="4132263"/>
                        <a:ext cx="736600" cy="406400"/>
                      </a:xfrm>
                      <a:prstGeom prst="rect">
                        <a:avLst/>
                      </a:prstGeom>
                      <a:noFill/>
                      <a:ln w="38100">
                        <a:noFill/>
                        <a:miter/>
                      </a:ln>
                    </p:spPr>
                  </p:pic>
                </p:oleObj>
              </mc:Fallback>
            </mc:AlternateContent>
          </a:graphicData>
        </a:graphic>
      </p:graphicFrame>
      <p:sp>
        <p:nvSpPr>
          <p:cNvPr id="36" name="Text Box 43"/>
          <p:cNvSpPr txBox="1"/>
          <p:nvPr/>
        </p:nvSpPr>
        <p:spPr>
          <a:xfrm>
            <a:off x="1981200" y="4024313"/>
            <a:ext cx="838200" cy="519112"/>
          </a:xfrm>
          <a:prstGeom prst="rect">
            <a:avLst/>
          </a:prstGeom>
          <a:noFill/>
          <a:ln w="9525">
            <a:noFill/>
          </a:ln>
        </p:spPr>
        <p:txBody>
          <a:bodyPr>
            <a:spAutoFit/>
          </a:bodyPr>
          <a:p>
            <a:pPr algn="l">
              <a:spcBef>
                <a:spcPct val="50000"/>
              </a:spcBef>
            </a:pPr>
            <a:r>
              <a:rPr lang="zh-CN" altLang="en-US" sz="2800" dirty="0">
                <a:latin typeface="Times New Roman" panose="02020603050405020304" pitchFamily="18" charset="0"/>
              </a:rPr>
              <a:t>在</a:t>
            </a:r>
            <a:endParaRPr lang="zh-CN" altLang="en-US" sz="2800" dirty="0">
              <a:latin typeface="Times New Roman" panose="02020603050405020304" pitchFamily="18" charset="0"/>
            </a:endParaRPr>
          </a:p>
        </p:txBody>
      </p:sp>
      <p:graphicFrame>
        <p:nvGraphicFramePr>
          <p:cNvPr id="475174" name="Object 19"/>
          <p:cNvGraphicFramePr/>
          <p:nvPr/>
        </p:nvGraphicFramePr>
        <p:xfrm>
          <a:off x="2514600" y="4151313"/>
          <a:ext cx="1282700" cy="406400"/>
        </p:xfrm>
        <a:graphic>
          <a:graphicData uri="http://schemas.openxmlformats.org/presentationml/2006/ole">
            <mc:AlternateContent xmlns:mc="http://schemas.openxmlformats.org/markup-compatibility/2006">
              <mc:Choice xmlns:v="urn:schemas-microsoft-com:vml" Requires="v">
                <p:oleObj spid="_x0000_s3219" name="" r:id="rId32" imgW="1281430" imgH="405765" progId="Equation.3">
                  <p:embed/>
                </p:oleObj>
              </mc:Choice>
              <mc:Fallback>
                <p:oleObj name="" r:id="rId32" imgW="1281430" imgH="405765" progId="Equation.3">
                  <p:embed/>
                  <p:pic>
                    <p:nvPicPr>
                      <p:cNvPr id="0" name="图片 3218"/>
                      <p:cNvPicPr/>
                      <p:nvPr/>
                    </p:nvPicPr>
                    <p:blipFill>
                      <a:blip r:embed="rId33"/>
                      <a:stretch>
                        <a:fillRect/>
                      </a:stretch>
                    </p:blipFill>
                    <p:spPr>
                      <a:xfrm>
                        <a:off x="2514600" y="4151313"/>
                        <a:ext cx="1282700" cy="406400"/>
                      </a:xfrm>
                      <a:prstGeom prst="rect">
                        <a:avLst/>
                      </a:prstGeom>
                      <a:noFill/>
                      <a:ln w="38100">
                        <a:noFill/>
                        <a:miter/>
                      </a:ln>
                    </p:spPr>
                  </p:pic>
                </p:oleObj>
              </mc:Fallback>
            </mc:AlternateContent>
          </a:graphicData>
        </a:graphic>
      </p:graphicFrame>
      <p:sp>
        <p:nvSpPr>
          <p:cNvPr id="38" name="Text Box 45"/>
          <p:cNvSpPr txBox="1"/>
          <p:nvPr/>
        </p:nvSpPr>
        <p:spPr>
          <a:xfrm>
            <a:off x="3733800" y="4024313"/>
            <a:ext cx="3124200" cy="519112"/>
          </a:xfrm>
          <a:prstGeom prst="rect">
            <a:avLst/>
          </a:prstGeom>
          <a:noFill/>
          <a:ln w="9525">
            <a:noFill/>
          </a:ln>
        </p:spPr>
        <p:txBody>
          <a:bodyPr>
            <a:spAutoFit/>
          </a:bodyPr>
          <a:p>
            <a:pPr algn="l">
              <a:spcBef>
                <a:spcPct val="50000"/>
              </a:spcBef>
            </a:pPr>
            <a:r>
              <a:rPr lang="zh-CN" altLang="en-US" sz="2800" dirty="0">
                <a:latin typeface="Times New Roman" panose="02020603050405020304" pitchFamily="18" charset="0"/>
              </a:rPr>
              <a:t>只有唯一的极大点</a:t>
            </a:r>
            <a:endParaRPr lang="zh-CN" altLang="en-US" sz="2800" dirty="0">
              <a:latin typeface="Times New Roman" panose="02020603050405020304" pitchFamily="18" charset="0"/>
            </a:endParaRPr>
          </a:p>
        </p:txBody>
      </p:sp>
      <p:graphicFrame>
        <p:nvGraphicFramePr>
          <p:cNvPr id="475176" name="Object 20"/>
          <p:cNvGraphicFramePr/>
          <p:nvPr/>
        </p:nvGraphicFramePr>
        <p:xfrm>
          <a:off x="6705600" y="4240213"/>
          <a:ext cx="939800" cy="317500"/>
        </p:xfrm>
        <a:graphic>
          <a:graphicData uri="http://schemas.openxmlformats.org/presentationml/2006/ole">
            <mc:AlternateContent xmlns:mc="http://schemas.openxmlformats.org/markup-compatibility/2006">
              <mc:Choice xmlns:v="urn:schemas-microsoft-com:vml" Requires="v">
                <p:oleObj spid="_x0000_s3080" name="" r:id="rId34" imgW="913765" imgH="317500" progId="Equation.3">
                  <p:embed/>
                </p:oleObj>
              </mc:Choice>
              <mc:Fallback>
                <p:oleObj name="" r:id="rId34" imgW="913765" imgH="317500" progId="Equation.3">
                  <p:embed/>
                  <p:pic>
                    <p:nvPicPr>
                      <p:cNvPr id="0" name="图片 3079"/>
                      <p:cNvPicPr/>
                      <p:nvPr/>
                    </p:nvPicPr>
                    <p:blipFill>
                      <a:blip r:embed="rId35"/>
                      <a:stretch>
                        <a:fillRect/>
                      </a:stretch>
                    </p:blipFill>
                    <p:spPr>
                      <a:xfrm>
                        <a:off x="6705600" y="4240213"/>
                        <a:ext cx="939800" cy="317500"/>
                      </a:xfrm>
                      <a:prstGeom prst="rect">
                        <a:avLst/>
                      </a:prstGeom>
                      <a:noFill/>
                      <a:ln w="38100">
                        <a:noFill/>
                        <a:miter/>
                      </a:ln>
                    </p:spPr>
                  </p:pic>
                </p:oleObj>
              </mc:Fallback>
            </mc:AlternateContent>
          </a:graphicData>
        </a:graphic>
      </p:graphicFrame>
      <p:sp>
        <p:nvSpPr>
          <p:cNvPr id="40" name="Text Box 47"/>
          <p:cNvSpPr txBox="1"/>
          <p:nvPr/>
        </p:nvSpPr>
        <p:spPr>
          <a:xfrm>
            <a:off x="7620000" y="4024313"/>
            <a:ext cx="1371600" cy="519112"/>
          </a:xfrm>
          <a:prstGeom prst="rect">
            <a:avLst/>
          </a:prstGeom>
          <a:noFill/>
          <a:ln w="9525">
            <a:noFill/>
          </a:ln>
        </p:spPr>
        <p:txBody>
          <a:bodyPr>
            <a:spAutoFit/>
          </a:bodyPr>
          <a:p>
            <a:pPr algn="l">
              <a:spcBef>
                <a:spcPct val="50000"/>
              </a:spcBef>
            </a:pPr>
            <a:r>
              <a:rPr lang="zh-CN" altLang="en-US" sz="2800" dirty="0">
                <a:latin typeface="Times New Roman" panose="02020603050405020304" pitchFamily="18" charset="0"/>
              </a:rPr>
              <a:t>因此在</a:t>
            </a:r>
            <a:endParaRPr lang="zh-CN" altLang="en-US" sz="2800" dirty="0">
              <a:latin typeface="Times New Roman" panose="02020603050405020304" pitchFamily="18" charset="0"/>
            </a:endParaRPr>
          </a:p>
        </p:txBody>
      </p:sp>
      <p:graphicFrame>
        <p:nvGraphicFramePr>
          <p:cNvPr id="475178" name="Object 21"/>
          <p:cNvGraphicFramePr/>
          <p:nvPr/>
        </p:nvGraphicFramePr>
        <p:xfrm>
          <a:off x="228600" y="4832350"/>
          <a:ext cx="749300" cy="241300"/>
        </p:xfrm>
        <a:graphic>
          <a:graphicData uri="http://schemas.openxmlformats.org/presentationml/2006/ole">
            <mc:AlternateContent xmlns:mc="http://schemas.openxmlformats.org/markup-compatibility/2006">
              <mc:Choice xmlns:v="urn:schemas-microsoft-com:vml" Requires="v">
                <p:oleObj spid="_x0000_s3082" name="" r:id="rId36" imgW="748665" imgH="241300" progId="Equation.3">
                  <p:embed/>
                </p:oleObj>
              </mc:Choice>
              <mc:Fallback>
                <p:oleObj name="" r:id="rId36" imgW="748665" imgH="241300" progId="Equation.3">
                  <p:embed/>
                  <p:pic>
                    <p:nvPicPr>
                      <p:cNvPr id="0" name="图片 3081"/>
                      <p:cNvPicPr/>
                      <p:nvPr/>
                    </p:nvPicPr>
                    <p:blipFill>
                      <a:blip r:embed="rId37"/>
                      <a:stretch>
                        <a:fillRect/>
                      </a:stretch>
                    </p:blipFill>
                    <p:spPr>
                      <a:xfrm>
                        <a:off x="228600" y="4832350"/>
                        <a:ext cx="749300" cy="241300"/>
                      </a:xfrm>
                      <a:prstGeom prst="rect">
                        <a:avLst/>
                      </a:prstGeom>
                      <a:noFill/>
                      <a:ln w="38100">
                        <a:noFill/>
                        <a:miter/>
                      </a:ln>
                    </p:spPr>
                  </p:pic>
                </p:oleObj>
              </mc:Fallback>
            </mc:AlternateContent>
          </a:graphicData>
        </a:graphic>
      </p:graphicFrame>
      <p:sp>
        <p:nvSpPr>
          <p:cNvPr id="42" name="Text Box 49"/>
          <p:cNvSpPr txBox="1"/>
          <p:nvPr/>
        </p:nvSpPr>
        <p:spPr>
          <a:xfrm>
            <a:off x="977900" y="4649788"/>
            <a:ext cx="914400" cy="519112"/>
          </a:xfrm>
          <a:prstGeom prst="rect">
            <a:avLst/>
          </a:prstGeom>
          <a:noFill/>
          <a:ln w="9525">
            <a:noFill/>
          </a:ln>
        </p:spPr>
        <p:txBody>
          <a:bodyPr>
            <a:spAutoFit/>
          </a:bodyPr>
          <a:p>
            <a:pPr algn="l">
              <a:spcBef>
                <a:spcPct val="50000"/>
              </a:spcBef>
            </a:pPr>
            <a:r>
              <a:rPr lang="zh-CN" altLang="en-US" sz="2800" dirty="0">
                <a:latin typeface="Times New Roman" panose="02020603050405020304" pitchFamily="18" charset="0"/>
              </a:rPr>
              <a:t>处</a:t>
            </a:r>
            <a:endParaRPr lang="zh-CN" altLang="en-US" sz="2800" dirty="0">
              <a:latin typeface="Times New Roman" panose="02020603050405020304" pitchFamily="18" charset="0"/>
            </a:endParaRPr>
          </a:p>
        </p:txBody>
      </p:sp>
      <p:graphicFrame>
        <p:nvGraphicFramePr>
          <p:cNvPr id="475180" name="Object 22"/>
          <p:cNvGraphicFramePr/>
          <p:nvPr/>
        </p:nvGraphicFramePr>
        <p:xfrm>
          <a:off x="1476375" y="4735513"/>
          <a:ext cx="733425" cy="403225"/>
        </p:xfrm>
        <a:graphic>
          <a:graphicData uri="http://schemas.openxmlformats.org/presentationml/2006/ole">
            <mc:AlternateContent xmlns:mc="http://schemas.openxmlformats.org/markup-compatibility/2006">
              <mc:Choice xmlns:v="urn:schemas-microsoft-com:vml" Requires="v">
                <p:oleObj spid="_x0000_s3227" name="" r:id="rId38" imgW="735965" imgH="405765" progId="Equation.3">
                  <p:embed/>
                </p:oleObj>
              </mc:Choice>
              <mc:Fallback>
                <p:oleObj name="" r:id="rId38" imgW="735965" imgH="405765" progId="Equation.3">
                  <p:embed/>
                  <p:pic>
                    <p:nvPicPr>
                      <p:cNvPr id="0" name="图片 3226"/>
                      <p:cNvPicPr/>
                      <p:nvPr/>
                    </p:nvPicPr>
                    <p:blipFill>
                      <a:blip r:embed="rId39"/>
                      <a:stretch>
                        <a:fillRect/>
                      </a:stretch>
                    </p:blipFill>
                    <p:spPr>
                      <a:xfrm>
                        <a:off x="1476375" y="4735513"/>
                        <a:ext cx="733425" cy="403225"/>
                      </a:xfrm>
                      <a:prstGeom prst="rect">
                        <a:avLst/>
                      </a:prstGeom>
                      <a:noFill/>
                      <a:ln w="38100">
                        <a:noFill/>
                        <a:miter/>
                      </a:ln>
                    </p:spPr>
                  </p:pic>
                </p:oleObj>
              </mc:Fallback>
            </mc:AlternateContent>
          </a:graphicData>
        </a:graphic>
      </p:graphicFrame>
      <p:sp>
        <p:nvSpPr>
          <p:cNvPr id="44" name="Text Box 51"/>
          <p:cNvSpPr txBox="1"/>
          <p:nvPr/>
        </p:nvSpPr>
        <p:spPr>
          <a:xfrm>
            <a:off x="2209800" y="4633913"/>
            <a:ext cx="2819400" cy="519112"/>
          </a:xfrm>
          <a:prstGeom prst="rect">
            <a:avLst/>
          </a:prstGeom>
          <a:noFill/>
          <a:ln w="9525">
            <a:noFill/>
          </a:ln>
        </p:spPr>
        <p:txBody>
          <a:bodyPr>
            <a:spAutoFit/>
          </a:bodyPr>
          <a:p>
            <a:pPr algn="l">
              <a:spcBef>
                <a:spcPct val="50000"/>
              </a:spcBef>
            </a:pPr>
            <a:r>
              <a:rPr lang="zh-CN" altLang="en-US" sz="2800" dirty="0">
                <a:latin typeface="Times New Roman" panose="02020603050405020304" pitchFamily="18" charset="0"/>
              </a:rPr>
              <a:t>也取最大值 </a:t>
            </a:r>
            <a:r>
              <a:rPr lang="en-US" altLang="zh-CN" sz="2800">
                <a:latin typeface="Times New Roman" panose="02020603050405020304" pitchFamily="18" charset="0"/>
              </a:rPr>
              <a:t>.</a:t>
            </a:r>
            <a:endParaRPr lang="en-US" altLang="zh-CN" sz="2800">
              <a:latin typeface="Times New Roman" panose="02020603050405020304" pitchFamily="18" charset="0"/>
            </a:endParaRPr>
          </a:p>
        </p:txBody>
      </p:sp>
      <p:sp>
        <p:nvSpPr>
          <p:cNvPr id="45" name="Text Box 52"/>
          <p:cNvSpPr txBox="1"/>
          <p:nvPr/>
        </p:nvSpPr>
        <p:spPr>
          <a:xfrm>
            <a:off x="539750" y="5243513"/>
            <a:ext cx="1219200" cy="519112"/>
          </a:xfrm>
          <a:prstGeom prst="rect">
            <a:avLst/>
          </a:prstGeom>
          <a:noFill/>
          <a:ln w="9525">
            <a:noFill/>
          </a:ln>
        </p:spPr>
        <p:txBody>
          <a:bodyPr>
            <a:spAutoFit/>
          </a:bodyPr>
          <a:p>
            <a:pPr algn="l">
              <a:spcBef>
                <a:spcPct val="50000"/>
              </a:spcBef>
            </a:pPr>
            <a:r>
              <a:rPr lang="zh-CN" altLang="en-US" sz="2800" dirty="0">
                <a:latin typeface="Times New Roman" panose="02020603050405020304" pitchFamily="18" charset="0"/>
              </a:rPr>
              <a:t>又因</a:t>
            </a:r>
            <a:endParaRPr lang="zh-CN" altLang="en-US" sz="2800" dirty="0">
              <a:latin typeface="Times New Roman" panose="02020603050405020304" pitchFamily="18" charset="0"/>
            </a:endParaRPr>
          </a:p>
        </p:txBody>
      </p:sp>
      <p:graphicFrame>
        <p:nvGraphicFramePr>
          <p:cNvPr id="475183" name="Object 23"/>
          <p:cNvGraphicFramePr/>
          <p:nvPr/>
        </p:nvGraphicFramePr>
        <p:xfrm>
          <a:off x="1371600" y="5395913"/>
          <a:ext cx="1397000" cy="393700"/>
        </p:xfrm>
        <a:graphic>
          <a:graphicData uri="http://schemas.openxmlformats.org/presentationml/2006/ole">
            <mc:AlternateContent xmlns:mc="http://schemas.openxmlformats.org/markup-compatibility/2006">
              <mc:Choice xmlns:v="urn:schemas-microsoft-com:vml" Requires="v">
                <p:oleObj spid="_x0000_s3229" name="" r:id="rId40" imgW="1396365" imgH="393700" progId="Equation.3">
                  <p:embed/>
                </p:oleObj>
              </mc:Choice>
              <mc:Fallback>
                <p:oleObj name="" r:id="rId40" imgW="1396365" imgH="393700" progId="Equation.3">
                  <p:embed/>
                  <p:pic>
                    <p:nvPicPr>
                      <p:cNvPr id="0" name="图片 3228"/>
                      <p:cNvPicPr/>
                      <p:nvPr/>
                    </p:nvPicPr>
                    <p:blipFill>
                      <a:blip r:embed="rId41"/>
                      <a:stretch>
                        <a:fillRect/>
                      </a:stretch>
                    </p:blipFill>
                    <p:spPr>
                      <a:xfrm>
                        <a:off x="1371600" y="5395913"/>
                        <a:ext cx="1397000" cy="393700"/>
                      </a:xfrm>
                      <a:prstGeom prst="rect">
                        <a:avLst/>
                      </a:prstGeom>
                      <a:noFill/>
                      <a:ln w="38100">
                        <a:noFill/>
                        <a:miter/>
                      </a:ln>
                    </p:spPr>
                  </p:pic>
                </p:oleObj>
              </mc:Fallback>
            </mc:AlternateContent>
          </a:graphicData>
        </a:graphic>
      </p:graphicFrame>
      <p:graphicFrame>
        <p:nvGraphicFramePr>
          <p:cNvPr id="475184" name="Object 24"/>
          <p:cNvGraphicFramePr/>
          <p:nvPr/>
        </p:nvGraphicFramePr>
        <p:xfrm>
          <a:off x="2895600" y="5319713"/>
          <a:ext cx="1712913" cy="482600"/>
        </p:xfrm>
        <a:graphic>
          <a:graphicData uri="http://schemas.openxmlformats.org/presentationml/2006/ole">
            <mc:AlternateContent xmlns:mc="http://schemas.openxmlformats.org/markup-compatibility/2006">
              <mc:Choice xmlns:v="urn:schemas-microsoft-com:vml" Requires="v">
                <p:oleObj spid="_x0000_s3235" name="" r:id="rId42" imgW="1713865" imgH="482600" progId="Equation.3">
                  <p:embed/>
                </p:oleObj>
              </mc:Choice>
              <mc:Fallback>
                <p:oleObj name="" r:id="rId42" imgW="1713865" imgH="482600" progId="Equation.3">
                  <p:embed/>
                  <p:pic>
                    <p:nvPicPr>
                      <p:cNvPr id="0" name="图片 3234"/>
                      <p:cNvPicPr/>
                      <p:nvPr/>
                    </p:nvPicPr>
                    <p:blipFill>
                      <a:blip r:embed="rId43"/>
                      <a:stretch>
                        <a:fillRect/>
                      </a:stretch>
                    </p:blipFill>
                    <p:spPr>
                      <a:xfrm>
                        <a:off x="2895600" y="5319713"/>
                        <a:ext cx="1712913" cy="482600"/>
                      </a:xfrm>
                      <a:prstGeom prst="rect">
                        <a:avLst/>
                      </a:prstGeom>
                      <a:noFill/>
                      <a:ln w="38100">
                        <a:noFill/>
                        <a:miter/>
                      </a:ln>
                    </p:spPr>
                  </p:pic>
                </p:oleObj>
              </mc:Fallback>
            </mc:AlternateContent>
          </a:graphicData>
        </a:graphic>
      </p:graphicFrame>
      <p:graphicFrame>
        <p:nvGraphicFramePr>
          <p:cNvPr id="475185" name="Object 25"/>
          <p:cNvGraphicFramePr/>
          <p:nvPr/>
        </p:nvGraphicFramePr>
        <p:xfrm>
          <a:off x="4724400" y="5319713"/>
          <a:ext cx="862013" cy="482600"/>
        </p:xfrm>
        <a:graphic>
          <a:graphicData uri="http://schemas.openxmlformats.org/presentationml/2006/ole">
            <mc:AlternateContent xmlns:mc="http://schemas.openxmlformats.org/markup-compatibility/2006">
              <mc:Choice xmlns:v="urn:schemas-microsoft-com:vml" Requires="v">
                <p:oleObj spid="_x0000_s3230" name="" r:id="rId44" imgW="862965" imgH="482600" progId="Equation.3">
                  <p:embed/>
                </p:oleObj>
              </mc:Choice>
              <mc:Fallback>
                <p:oleObj name="" r:id="rId44" imgW="862965" imgH="482600" progId="Equation.3">
                  <p:embed/>
                  <p:pic>
                    <p:nvPicPr>
                      <p:cNvPr id="0" name="图片 3229"/>
                      <p:cNvPicPr/>
                      <p:nvPr/>
                    </p:nvPicPr>
                    <p:blipFill>
                      <a:blip r:embed="rId45"/>
                      <a:stretch>
                        <a:fillRect/>
                      </a:stretch>
                    </p:blipFill>
                    <p:spPr>
                      <a:xfrm>
                        <a:off x="4724400" y="5319713"/>
                        <a:ext cx="862013" cy="482600"/>
                      </a:xfrm>
                      <a:prstGeom prst="rect">
                        <a:avLst/>
                      </a:prstGeom>
                      <a:noFill/>
                      <a:ln w="38100">
                        <a:noFill/>
                        <a:miter/>
                      </a:ln>
                    </p:spPr>
                  </p:pic>
                </p:oleObj>
              </mc:Fallback>
            </mc:AlternateContent>
          </a:graphicData>
        </a:graphic>
      </p:graphicFrame>
      <p:graphicFrame>
        <p:nvGraphicFramePr>
          <p:cNvPr id="475186" name="Object 26"/>
          <p:cNvGraphicFramePr/>
          <p:nvPr/>
        </p:nvGraphicFramePr>
        <p:xfrm>
          <a:off x="5724525" y="5229225"/>
          <a:ext cx="3105150" cy="504825"/>
        </p:xfrm>
        <a:graphic>
          <a:graphicData uri="http://schemas.openxmlformats.org/presentationml/2006/ole">
            <mc:AlternateContent xmlns:mc="http://schemas.openxmlformats.org/markup-compatibility/2006">
              <mc:Choice xmlns:v="urn:schemas-microsoft-com:vml" Requires="v">
                <p:oleObj spid="_x0000_s3228" name="" r:id="rId46" imgW="2970530" imgH="482600" progId="Equation.3">
                  <p:embed/>
                </p:oleObj>
              </mc:Choice>
              <mc:Fallback>
                <p:oleObj name="" r:id="rId46" imgW="2970530" imgH="482600" progId="Equation.3">
                  <p:embed/>
                  <p:pic>
                    <p:nvPicPr>
                      <p:cNvPr id="0" name="图片 3227"/>
                      <p:cNvPicPr/>
                      <p:nvPr/>
                    </p:nvPicPr>
                    <p:blipFill>
                      <a:blip r:embed="rId47"/>
                      <a:stretch>
                        <a:fillRect/>
                      </a:stretch>
                    </p:blipFill>
                    <p:spPr>
                      <a:xfrm>
                        <a:off x="5724525" y="5229225"/>
                        <a:ext cx="3105150" cy="504825"/>
                      </a:xfrm>
                      <a:prstGeom prst="rect">
                        <a:avLst/>
                      </a:prstGeom>
                      <a:noFill/>
                      <a:ln w="38100">
                        <a:noFill/>
                        <a:miter/>
                      </a:ln>
                    </p:spPr>
                  </p:pic>
                </p:oleObj>
              </mc:Fallback>
            </mc:AlternateContent>
          </a:graphicData>
        </a:graphic>
      </p:graphicFrame>
      <p:sp>
        <p:nvSpPr>
          <p:cNvPr id="50" name="Text Box 61"/>
          <p:cNvSpPr txBox="1"/>
          <p:nvPr/>
        </p:nvSpPr>
        <p:spPr>
          <a:xfrm>
            <a:off x="250825" y="5805488"/>
            <a:ext cx="2362200" cy="519112"/>
          </a:xfrm>
          <a:prstGeom prst="rect">
            <a:avLst/>
          </a:prstGeom>
          <a:noFill/>
          <a:ln w="9525">
            <a:noFill/>
          </a:ln>
        </p:spPr>
        <p:txBody>
          <a:bodyPr>
            <a:spAutoFit/>
          </a:bodyPr>
          <a:p>
            <a:pPr algn="l">
              <a:spcBef>
                <a:spcPct val="50000"/>
              </a:spcBef>
            </a:pPr>
            <a:r>
              <a:rPr lang="zh-CN" altLang="en-US" sz="2800" dirty="0">
                <a:latin typeface="Times New Roman" panose="02020603050405020304" pitchFamily="18" charset="0"/>
              </a:rPr>
              <a:t>中的最大项 </a:t>
            </a:r>
            <a:r>
              <a:rPr lang="en-US" altLang="zh-CN" sz="2800">
                <a:latin typeface="Times New Roman" panose="02020603050405020304" pitchFamily="18" charset="0"/>
              </a:rPr>
              <a:t>.</a:t>
            </a:r>
            <a:endParaRPr lang="en-US" altLang="zh-CN" sz="2800">
              <a:latin typeface="Times New Roman" panose="02020603050405020304" pitchFamily="18" charset="0"/>
            </a:endParaRPr>
          </a:p>
        </p:txBody>
      </p:sp>
      <p:sp>
        <p:nvSpPr>
          <p:cNvPr id="475188" name="Rectangle 65"/>
          <p:cNvSpPr/>
          <p:nvPr/>
        </p:nvSpPr>
        <p:spPr>
          <a:xfrm>
            <a:off x="7086600" y="1433513"/>
            <a:ext cx="1295400" cy="609600"/>
          </a:xfrm>
          <a:prstGeom prst="rect">
            <a:avLst/>
          </a:prstGeom>
          <a:solidFill>
            <a:schemeClr val="bg1"/>
          </a:solidFill>
          <a:ln w="28575" cap="flat" cmpd="sng">
            <a:solidFill>
              <a:srgbClr val="FF0000"/>
            </a:solidFill>
            <a:prstDash val="solid"/>
            <a:miter/>
            <a:headEnd type="none" w="med" len="med"/>
            <a:tailEnd type="none" w="med" len="med"/>
          </a:ln>
        </p:spPr>
        <p:txBody>
          <a:bodyPr wrap="none" anchor="ctr"/>
          <a:p>
            <a:r>
              <a:rPr lang="zh-CN" altLang="en-US" sz="2800" dirty="0">
                <a:latin typeface="Times New Roman" panose="02020603050405020304" pitchFamily="18" charset="0"/>
              </a:rPr>
              <a:t>极大值</a:t>
            </a:r>
            <a:endParaRPr lang="zh-CN" altLang="en-US" sz="2800" dirty="0">
              <a:latin typeface="Times New Roman" panose="02020603050405020304" pitchFamily="18" charset="0"/>
            </a:endParaRPr>
          </a:p>
        </p:txBody>
      </p:sp>
      <p:sp>
        <p:nvSpPr>
          <p:cNvPr id="59" name="Line 83"/>
          <p:cNvSpPr/>
          <p:nvPr/>
        </p:nvSpPr>
        <p:spPr>
          <a:xfrm flipV="1">
            <a:off x="6781800" y="2043113"/>
            <a:ext cx="304800" cy="1295400"/>
          </a:xfrm>
          <a:prstGeom prst="line">
            <a:avLst/>
          </a:prstGeom>
          <a:ln w="9525" cap="flat" cmpd="sng">
            <a:solidFill>
              <a:schemeClr val="accent2"/>
            </a:solidFill>
            <a:prstDash val="solid"/>
            <a:headEnd type="none" w="med" len="med"/>
            <a:tailEnd type="none" w="med" len="med"/>
          </a:ln>
        </p:spPr>
      </p:sp>
      <p:sp>
        <p:nvSpPr>
          <p:cNvPr id="60" name="Rectangle 84"/>
          <p:cNvSpPr/>
          <p:nvPr/>
        </p:nvSpPr>
        <p:spPr>
          <a:xfrm>
            <a:off x="3657600" y="2347913"/>
            <a:ext cx="5181600" cy="1655762"/>
          </a:xfrm>
          <a:prstGeom prst="rect">
            <a:avLst/>
          </a:prstGeom>
          <a:noFill/>
          <a:ln w="9525" cap="flat" cmpd="sng">
            <a:solidFill>
              <a:schemeClr val="tx1"/>
            </a:solidFill>
            <a:prstDash val="solid"/>
            <a:miter/>
            <a:headEnd type="none" w="med" len="med"/>
            <a:tailEnd type="none" w="med" len="med"/>
          </a:ln>
        </p:spPr>
        <p:txBody>
          <a:bodyPr wrap="none" anchor="ctr"/>
          <a:p>
            <a:pPr algn="l"/>
            <a:endParaRPr sz="2800" dirty="0">
              <a:latin typeface="Times New Roman" panose="02020603050405020304" pitchFamily="18" charset="0"/>
            </a:endParaRPr>
          </a:p>
        </p:txBody>
      </p:sp>
      <p:sp>
        <p:nvSpPr>
          <p:cNvPr id="61" name="Text Box 85"/>
          <p:cNvSpPr txBox="1"/>
          <p:nvPr/>
        </p:nvSpPr>
        <p:spPr>
          <a:xfrm>
            <a:off x="152400" y="2994025"/>
            <a:ext cx="1725613" cy="519113"/>
          </a:xfrm>
          <a:prstGeom prst="rect">
            <a:avLst/>
          </a:prstGeom>
          <a:noFill/>
          <a:ln w="9525">
            <a:noFill/>
          </a:ln>
        </p:spPr>
        <p:txBody>
          <a:bodyPr wrap="none">
            <a:spAutoFit/>
          </a:bodyPr>
          <a:p>
            <a:pPr algn="l"/>
            <a:r>
              <a:rPr lang="zh-CN" altLang="en-US" sz="2800" dirty="0">
                <a:latin typeface="Times New Roman" panose="02020603050405020304" pitchFamily="18" charset="0"/>
              </a:rPr>
              <a:t>列表判别</a:t>
            </a:r>
            <a:r>
              <a:rPr lang="en-US" altLang="zh-CN" sz="2800">
                <a:latin typeface="Times New Roman" panose="02020603050405020304" pitchFamily="18" charset="0"/>
              </a:rPr>
              <a:t>:</a:t>
            </a:r>
            <a:endParaRPr lang="en-US" altLang="zh-CN" sz="2800">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75147"/>
                                        </p:tgtEl>
                                        <p:attrNameLst>
                                          <p:attrName>style.visibility</p:attrName>
                                        </p:attrNameLst>
                                      </p:cBhvr>
                                      <p:to>
                                        <p:strVal val="visible"/>
                                      </p:to>
                                    </p:set>
                                    <p:animEffect transition="in" filter="wipe(left)">
                                      <p:cBhvr>
                                        <p:cTn id="11" dur="500"/>
                                        <p:tgtEl>
                                          <p:spTgt spid="47514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75149"/>
                                        </p:tgtEl>
                                        <p:attrNameLst>
                                          <p:attrName>style.visibility</p:attrName>
                                        </p:attrNameLst>
                                      </p:cBhvr>
                                      <p:to>
                                        <p:strVal val="visible"/>
                                      </p:to>
                                    </p:set>
                                    <p:animEffect transition="in" filter="wipe(left)">
                                      <p:cBhvr>
                                        <p:cTn id="21" dur="500"/>
                                        <p:tgtEl>
                                          <p:spTgt spid="47514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475151"/>
                                        </p:tgtEl>
                                        <p:attrNameLst>
                                          <p:attrName>style.visibility</p:attrName>
                                        </p:attrNameLst>
                                      </p:cBhvr>
                                      <p:to>
                                        <p:strVal val="visible"/>
                                      </p:to>
                                    </p:set>
                                    <p:animEffect transition="in" filter="wipe(left)">
                                      <p:cBhvr>
                                        <p:cTn id="30" dur="500"/>
                                        <p:tgtEl>
                                          <p:spTgt spid="47515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500"/>
                                        <p:tgtEl>
                                          <p:spTgt spid="15"/>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475153"/>
                                        </p:tgtEl>
                                        <p:attrNameLst>
                                          <p:attrName>style.visibility</p:attrName>
                                        </p:attrNameLst>
                                      </p:cBhvr>
                                      <p:to>
                                        <p:strVal val="visible"/>
                                      </p:to>
                                    </p:set>
                                    <p:animEffect transition="in" filter="wipe(left)">
                                      <p:cBhvr>
                                        <p:cTn id="39" dur="500"/>
                                        <p:tgtEl>
                                          <p:spTgt spid="47515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1">
                                            <p:txEl>
                                              <p:charRg st="0" end="6"/>
                                            </p:txEl>
                                          </p:spTgt>
                                        </p:tgtEl>
                                        <p:attrNameLst>
                                          <p:attrName>style.visibility</p:attrName>
                                        </p:attrNameLst>
                                      </p:cBhvr>
                                      <p:to>
                                        <p:strVal val="visible"/>
                                      </p:to>
                                    </p:set>
                                    <p:animEffect transition="in" filter="wipe(left)">
                                      <p:cBhvr>
                                        <p:cTn id="44" dur="500"/>
                                        <p:tgtEl>
                                          <p:spTgt spid="61">
                                            <p:txEl>
                                              <p:charRg st="0"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wipe(left)">
                                      <p:cBhvr>
                                        <p:cTn id="49" dur="500"/>
                                        <p:tgtEl>
                                          <p:spTgt spid="60"/>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left)">
                                      <p:cBhvr>
                                        <p:cTn id="53" dur="500"/>
                                        <p:tgtEl>
                                          <p:spTgt spid="17"/>
                                        </p:tgtEl>
                                      </p:cBhvr>
                                    </p:animEffect>
                                  </p:childTnLst>
                                </p:cTn>
                              </p:par>
                            </p:childTnLst>
                          </p:cTn>
                        </p:par>
                        <p:par>
                          <p:cTn id="54" fill="hold">
                            <p:stCondLst>
                              <p:cond delay="1000"/>
                            </p:stCondLst>
                            <p:childTnLst>
                              <p:par>
                                <p:cTn id="55" presetID="22" presetClass="entr" presetSubtype="1" fill="hold" nodeType="after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up)">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wipe(left)">
                                      <p:cBhvr>
                                        <p:cTn id="62" dur="500"/>
                                        <p:tgtEl>
                                          <p:spTgt spid="2"/>
                                        </p:tgtEl>
                                      </p:cBhvr>
                                    </p:animEffect>
                                  </p:childTnLst>
                                </p:cTn>
                              </p:par>
                            </p:childTnLst>
                          </p:cTn>
                        </p:par>
                        <p:par>
                          <p:cTn id="63" fill="hold">
                            <p:stCondLst>
                              <p:cond delay="500"/>
                            </p:stCondLst>
                            <p:childTnLst>
                              <p:par>
                                <p:cTn id="64" presetID="22" presetClass="entr" presetSubtype="8" fill="hold" nodeType="afterEffect">
                                  <p:stCondLst>
                                    <p:cond delay="0"/>
                                  </p:stCondLst>
                                  <p:childTnLst>
                                    <p:set>
                                      <p:cBhvr>
                                        <p:cTn id="65" dur="1" fill="hold">
                                          <p:stCondLst>
                                            <p:cond delay="0"/>
                                          </p:stCondLst>
                                        </p:cTn>
                                        <p:tgtEl>
                                          <p:spTgt spid="475160"/>
                                        </p:tgtEl>
                                        <p:attrNameLst>
                                          <p:attrName>style.visibility</p:attrName>
                                        </p:attrNameLst>
                                      </p:cBhvr>
                                      <p:to>
                                        <p:strVal val="visible"/>
                                      </p:to>
                                    </p:set>
                                    <p:animEffect transition="in" filter="wipe(left)">
                                      <p:cBhvr>
                                        <p:cTn id="66" dur="500"/>
                                        <p:tgtEl>
                                          <p:spTgt spid="475160"/>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wipe(up)">
                                      <p:cBhvr>
                                        <p:cTn id="71" dur="500"/>
                                        <p:tgtEl>
                                          <p:spTgt spid="8"/>
                                        </p:tgtEl>
                                      </p:cBhvr>
                                    </p:animEffect>
                                  </p:childTnLst>
                                </p:cTn>
                              </p:par>
                            </p:childTnLst>
                          </p:cTn>
                        </p:par>
                        <p:par>
                          <p:cTn id="72" fill="hold">
                            <p:stCondLst>
                              <p:cond delay="500"/>
                            </p:stCondLst>
                            <p:childTnLst>
                              <p:par>
                                <p:cTn id="73" presetID="22" presetClass="entr" presetSubtype="8" fill="hold" nodeType="afterEffect">
                                  <p:stCondLst>
                                    <p:cond delay="0"/>
                                  </p:stCondLst>
                                  <p:childTnLst>
                                    <p:set>
                                      <p:cBhvr>
                                        <p:cTn id="74" dur="1" fill="hold">
                                          <p:stCondLst>
                                            <p:cond delay="0"/>
                                          </p:stCondLst>
                                        </p:cTn>
                                        <p:tgtEl>
                                          <p:spTgt spid="475167"/>
                                        </p:tgtEl>
                                        <p:attrNameLst>
                                          <p:attrName>style.visibility</p:attrName>
                                        </p:attrNameLst>
                                      </p:cBhvr>
                                      <p:to>
                                        <p:strVal val="visible"/>
                                      </p:to>
                                    </p:set>
                                    <p:animEffect transition="in" filter="wipe(left)">
                                      <p:cBhvr>
                                        <p:cTn id="75" dur="500"/>
                                        <p:tgtEl>
                                          <p:spTgt spid="47516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7"/>
                                        </p:tgtEl>
                                        <p:attrNameLst>
                                          <p:attrName>style.visibility</p:attrName>
                                        </p:attrNameLst>
                                      </p:cBhvr>
                                      <p:to>
                                        <p:strVal val="visible"/>
                                      </p:to>
                                    </p:set>
                                    <p:animEffect transition="in" filter="wipe(left)">
                                      <p:cBhvr>
                                        <p:cTn id="80" dur="500"/>
                                        <p:tgtEl>
                                          <p:spTgt spid="7"/>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475169"/>
                                        </p:tgtEl>
                                        <p:attrNameLst>
                                          <p:attrName>style.visibility</p:attrName>
                                        </p:attrNameLst>
                                      </p:cBhvr>
                                      <p:to>
                                        <p:strVal val="visible"/>
                                      </p:to>
                                    </p:set>
                                    <p:animEffect transition="in" filter="wipe(left)">
                                      <p:cBhvr>
                                        <p:cTn id="85" dur="500"/>
                                        <p:tgtEl>
                                          <p:spTgt spid="475169"/>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475140"/>
                                        </p:tgtEl>
                                        <p:attrNameLst>
                                          <p:attrName>style.visibility</p:attrName>
                                        </p:attrNameLst>
                                      </p:cBhvr>
                                      <p:to>
                                        <p:strVal val="visible"/>
                                      </p:to>
                                    </p:set>
                                    <p:animEffect transition="in" filter="wipe(left)">
                                      <p:cBhvr>
                                        <p:cTn id="90" dur="500"/>
                                        <p:tgtEl>
                                          <p:spTgt spid="475140"/>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475170"/>
                                        </p:tgtEl>
                                        <p:attrNameLst>
                                          <p:attrName>style.visibility</p:attrName>
                                        </p:attrNameLst>
                                      </p:cBhvr>
                                      <p:to>
                                        <p:strVal val="visible"/>
                                      </p:to>
                                    </p:set>
                                    <p:animEffect transition="in" filter="wipe(left)">
                                      <p:cBhvr>
                                        <p:cTn id="95" dur="500"/>
                                        <p:tgtEl>
                                          <p:spTgt spid="475170"/>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475141"/>
                                        </p:tgtEl>
                                        <p:attrNameLst>
                                          <p:attrName>style.visibility</p:attrName>
                                        </p:attrNameLst>
                                      </p:cBhvr>
                                      <p:to>
                                        <p:strVal val="visible"/>
                                      </p:to>
                                    </p:set>
                                    <p:animEffect transition="in" filter="wipe(left)">
                                      <p:cBhvr>
                                        <p:cTn id="100" dur="500"/>
                                        <p:tgtEl>
                                          <p:spTgt spid="475141"/>
                                        </p:tgtEl>
                                      </p:cBhvr>
                                    </p:animEffect>
                                  </p:childTnLst>
                                </p:cTn>
                              </p:par>
                            </p:childTnLst>
                          </p:cTn>
                        </p:par>
                        <p:par>
                          <p:cTn id="101" fill="hold">
                            <p:stCondLst>
                              <p:cond delay="500"/>
                            </p:stCondLst>
                            <p:childTnLst>
                              <p:par>
                                <p:cTn id="102" presetID="22" presetClass="entr" presetSubtype="8" fill="hold" nodeType="afterEffect">
                                  <p:stCondLst>
                                    <p:cond delay="0"/>
                                  </p:stCondLst>
                                  <p:childTnLst>
                                    <p:set>
                                      <p:cBhvr>
                                        <p:cTn id="103" dur="1" fill="hold">
                                          <p:stCondLst>
                                            <p:cond delay="0"/>
                                          </p:stCondLst>
                                        </p:cTn>
                                        <p:tgtEl>
                                          <p:spTgt spid="475168"/>
                                        </p:tgtEl>
                                        <p:attrNameLst>
                                          <p:attrName>style.visibility</p:attrName>
                                        </p:attrNameLst>
                                      </p:cBhvr>
                                      <p:to>
                                        <p:strVal val="visible"/>
                                      </p:to>
                                    </p:set>
                                    <p:animEffect transition="in" filter="wipe(left)">
                                      <p:cBhvr>
                                        <p:cTn id="104" dur="500"/>
                                        <p:tgtEl>
                                          <p:spTgt spid="475168"/>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475142"/>
                                        </p:tgtEl>
                                        <p:attrNameLst>
                                          <p:attrName>style.visibility</p:attrName>
                                        </p:attrNameLst>
                                      </p:cBhvr>
                                      <p:to>
                                        <p:strVal val="visible"/>
                                      </p:to>
                                    </p:set>
                                    <p:animEffect transition="in" filter="wipe(left)">
                                      <p:cBhvr>
                                        <p:cTn id="109" dur="500"/>
                                        <p:tgtEl>
                                          <p:spTgt spid="475142"/>
                                        </p:tgtEl>
                                      </p:cBhvr>
                                    </p:animEffect>
                                  </p:childTnLst>
                                </p:cTn>
                              </p:par>
                            </p:childTnLst>
                          </p:cTn>
                        </p:par>
                        <p:par>
                          <p:cTn id="110" fill="hold">
                            <p:stCondLst>
                              <p:cond delay="500"/>
                            </p:stCondLst>
                            <p:childTnLst>
                              <p:par>
                                <p:cTn id="111" presetID="22" presetClass="entr" presetSubtype="4" fill="hold" nodeType="afterEffect">
                                  <p:stCondLst>
                                    <p:cond delay="0"/>
                                  </p:stCondLst>
                                  <p:childTnLst>
                                    <p:set>
                                      <p:cBhvr>
                                        <p:cTn id="112" dur="1" fill="hold">
                                          <p:stCondLst>
                                            <p:cond delay="0"/>
                                          </p:stCondLst>
                                        </p:cTn>
                                        <p:tgtEl>
                                          <p:spTgt spid="59"/>
                                        </p:tgtEl>
                                        <p:attrNameLst>
                                          <p:attrName>style.visibility</p:attrName>
                                        </p:attrNameLst>
                                      </p:cBhvr>
                                      <p:to>
                                        <p:strVal val="visible"/>
                                      </p:to>
                                    </p:set>
                                    <p:animEffect transition="in" filter="wipe(down)">
                                      <p:cBhvr>
                                        <p:cTn id="113" dur="500"/>
                                        <p:tgtEl>
                                          <p:spTgt spid="59"/>
                                        </p:tgtEl>
                                      </p:cBhvr>
                                    </p:animEffect>
                                  </p:childTnLst>
                                </p:cTn>
                              </p:par>
                            </p:childTnLst>
                          </p:cTn>
                        </p:par>
                        <p:par>
                          <p:cTn id="114" fill="hold">
                            <p:stCondLst>
                              <p:cond delay="1000"/>
                            </p:stCondLst>
                            <p:childTnLst>
                              <p:par>
                                <p:cTn id="115" presetID="22" presetClass="entr" presetSubtype="8" fill="hold" grpId="0" nodeType="afterEffect">
                                  <p:stCondLst>
                                    <p:cond delay="0"/>
                                  </p:stCondLst>
                                  <p:childTnLst>
                                    <p:set>
                                      <p:cBhvr>
                                        <p:cTn id="116" dur="1" fill="hold">
                                          <p:stCondLst>
                                            <p:cond delay="0"/>
                                          </p:stCondLst>
                                        </p:cTn>
                                        <p:tgtEl>
                                          <p:spTgt spid="475188"/>
                                        </p:tgtEl>
                                        <p:attrNameLst>
                                          <p:attrName>style.visibility</p:attrName>
                                        </p:attrNameLst>
                                      </p:cBhvr>
                                      <p:to>
                                        <p:strVal val="visible"/>
                                      </p:to>
                                    </p:set>
                                    <p:animEffect transition="in" filter="wipe(left)">
                                      <p:cBhvr>
                                        <p:cTn id="117" dur="500"/>
                                        <p:tgtEl>
                                          <p:spTgt spid="47518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34"/>
                                        </p:tgtEl>
                                        <p:attrNameLst>
                                          <p:attrName>style.visibility</p:attrName>
                                        </p:attrNameLst>
                                      </p:cBhvr>
                                      <p:to>
                                        <p:strVal val="visible"/>
                                      </p:to>
                                    </p:set>
                                    <p:animEffect transition="in" filter="wipe(left)">
                                      <p:cBhvr>
                                        <p:cTn id="122" dur="500"/>
                                        <p:tgtEl>
                                          <p:spTgt spid="34"/>
                                        </p:tgtEl>
                                      </p:cBhvr>
                                    </p:animEffect>
                                  </p:childTnLst>
                                </p:cTn>
                              </p:par>
                            </p:childTnLst>
                          </p:cTn>
                        </p:par>
                        <p:par>
                          <p:cTn id="123" fill="hold">
                            <p:stCondLst>
                              <p:cond delay="500"/>
                            </p:stCondLst>
                            <p:childTnLst>
                              <p:par>
                                <p:cTn id="124" presetID="22" presetClass="entr" presetSubtype="8" fill="hold" nodeType="afterEffect">
                                  <p:stCondLst>
                                    <p:cond delay="0"/>
                                  </p:stCondLst>
                                  <p:childTnLst>
                                    <p:set>
                                      <p:cBhvr>
                                        <p:cTn id="125" dur="1" fill="hold">
                                          <p:stCondLst>
                                            <p:cond delay="0"/>
                                          </p:stCondLst>
                                        </p:cTn>
                                        <p:tgtEl>
                                          <p:spTgt spid="475172"/>
                                        </p:tgtEl>
                                        <p:attrNameLst>
                                          <p:attrName>style.visibility</p:attrName>
                                        </p:attrNameLst>
                                      </p:cBhvr>
                                      <p:to>
                                        <p:strVal val="visible"/>
                                      </p:to>
                                    </p:set>
                                    <p:animEffect transition="in" filter="wipe(left)">
                                      <p:cBhvr>
                                        <p:cTn id="126" dur="500"/>
                                        <p:tgtEl>
                                          <p:spTgt spid="475172"/>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36"/>
                                        </p:tgtEl>
                                        <p:attrNameLst>
                                          <p:attrName>style.visibility</p:attrName>
                                        </p:attrNameLst>
                                      </p:cBhvr>
                                      <p:to>
                                        <p:strVal val="visible"/>
                                      </p:to>
                                    </p:set>
                                    <p:animEffect transition="in" filter="wipe(left)">
                                      <p:cBhvr>
                                        <p:cTn id="131" dur="500"/>
                                        <p:tgtEl>
                                          <p:spTgt spid="36"/>
                                        </p:tgtEl>
                                      </p:cBhvr>
                                    </p:animEffect>
                                  </p:childTnLst>
                                </p:cTn>
                              </p:par>
                            </p:childTnLst>
                          </p:cTn>
                        </p:par>
                        <p:par>
                          <p:cTn id="132" fill="hold">
                            <p:stCondLst>
                              <p:cond delay="500"/>
                            </p:stCondLst>
                            <p:childTnLst>
                              <p:par>
                                <p:cTn id="133" presetID="22" presetClass="entr" presetSubtype="8" fill="hold" nodeType="afterEffect">
                                  <p:stCondLst>
                                    <p:cond delay="0"/>
                                  </p:stCondLst>
                                  <p:childTnLst>
                                    <p:set>
                                      <p:cBhvr>
                                        <p:cTn id="134" dur="1" fill="hold">
                                          <p:stCondLst>
                                            <p:cond delay="0"/>
                                          </p:stCondLst>
                                        </p:cTn>
                                        <p:tgtEl>
                                          <p:spTgt spid="475174"/>
                                        </p:tgtEl>
                                        <p:attrNameLst>
                                          <p:attrName>style.visibility</p:attrName>
                                        </p:attrNameLst>
                                      </p:cBhvr>
                                      <p:to>
                                        <p:strVal val="visible"/>
                                      </p:to>
                                    </p:set>
                                    <p:animEffect transition="in" filter="wipe(left)">
                                      <p:cBhvr>
                                        <p:cTn id="135" dur="500"/>
                                        <p:tgtEl>
                                          <p:spTgt spid="475174"/>
                                        </p:tgtEl>
                                      </p:cBhvr>
                                    </p:animEffect>
                                  </p:childTnLst>
                                </p:cTn>
                              </p:par>
                            </p:childTnLst>
                          </p:cTn>
                        </p:par>
                        <p:par>
                          <p:cTn id="136" fill="hold">
                            <p:stCondLst>
                              <p:cond delay="1000"/>
                            </p:stCondLst>
                            <p:childTnLst>
                              <p:par>
                                <p:cTn id="137" presetID="22" presetClass="entr" presetSubtype="8" fill="hold" grpId="0" nodeType="afterEffect">
                                  <p:stCondLst>
                                    <p:cond delay="0"/>
                                  </p:stCondLst>
                                  <p:childTnLst>
                                    <p:set>
                                      <p:cBhvr>
                                        <p:cTn id="138" dur="1" fill="hold">
                                          <p:stCondLst>
                                            <p:cond delay="0"/>
                                          </p:stCondLst>
                                        </p:cTn>
                                        <p:tgtEl>
                                          <p:spTgt spid="38"/>
                                        </p:tgtEl>
                                        <p:attrNameLst>
                                          <p:attrName>style.visibility</p:attrName>
                                        </p:attrNameLst>
                                      </p:cBhvr>
                                      <p:to>
                                        <p:strVal val="visible"/>
                                      </p:to>
                                    </p:set>
                                    <p:animEffect transition="in" filter="wipe(left)">
                                      <p:cBhvr>
                                        <p:cTn id="139" dur="500"/>
                                        <p:tgtEl>
                                          <p:spTgt spid="38"/>
                                        </p:tgtEl>
                                      </p:cBhvr>
                                    </p:animEffect>
                                  </p:childTnLst>
                                </p:cTn>
                              </p:par>
                            </p:childTnLst>
                          </p:cTn>
                        </p:par>
                        <p:par>
                          <p:cTn id="140" fill="hold">
                            <p:stCondLst>
                              <p:cond delay="1500"/>
                            </p:stCondLst>
                            <p:childTnLst>
                              <p:par>
                                <p:cTn id="141" presetID="22" presetClass="entr" presetSubtype="8" fill="hold" nodeType="afterEffect">
                                  <p:stCondLst>
                                    <p:cond delay="0"/>
                                  </p:stCondLst>
                                  <p:childTnLst>
                                    <p:set>
                                      <p:cBhvr>
                                        <p:cTn id="142" dur="1" fill="hold">
                                          <p:stCondLst>
                                            <p:cond delay="0"/>
                                          </p:stCondLst>
                                        </p:cTn>
                                        <p:tgtEl>
                                          <p:spTgt spid="475176"/>
                                        </p:tgtEl>
                                        <p:attrNameLst>
                                          <p:attrName>style.visibility</p:attrName>
                                        </p:attrNameLst>
                                      </p:cBhvr>
                                      <p:to>
                                        <p:strVal val="visible"/>
                                      </p:to>
                                    </p:set>
                                    <p:animEffect transition="in" filter="wipe(left)">
                                      <p:cBhvr>
                                        <p:cTn id="143" dur="500"/>
                                        <p:tgtEl>
                                          <p:spTgt spid="475176"/>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grpId="0" nodeType="clickEffect">
                                  <p:stCondLst>
                                    <p:cond delay="0"/>
                                  </p:stCondLst>
                                  <p:childTnLst>
                                    <p:set>
                                      <p:cBhvr>
                                        <p:cTn id="147" dur="1" fill="hold">
                                          <p:stCondLst>
                                            <p:cond delay="0"/>
                                          </p:stCondLst>
                                        </p:cTn>
                                        <p:tgtEl>
                                          <p:spTgt spid="40"/>
                                        </p:tgtEl>
                                        <p:attrNameLst>
                                          <p:attrName>style.visibility</p:attrName>
                                        </p:attrNameLst>
                                      </p:cBhvr>
                                      <p:to>
                                        <p:strVal val="visible"/>
                                      </p:to>
                                    </p:set>
                                    <p:animEffect transition="in" filter="wipe(left)">
                                      <p:cBhvr>
                                        <p:cTn id="148" dur="500"/>
                                        <p:tgtEl>
                                          <p:spTgt spid="40"/>
                                        </p:tgtEl>
                                      </p:cBhvr>
                                    </p:animEffect>
                                  </p:childTnLst>
                                </p:cTn>
                              </p:par>
                            </p:childTnLst>
                          </p:cTn>
                        </p:par>
                        <p:par>
                          <p:cTn id="149" fill="hold">
                            <p:stCondLst>
                              <p:cond delay="500"/>
                            </p:stCondLst>
                            <p:childTnLst>
                              <p:par>
                                <p:cTn id="150" presetID="22" presetClass="entr" presetSubtype="8" fill="hold" nodeType="afterEffect">
                                  <p:stCondLst>
                                    <p:cond delay="0"/>
                                  </p:stCondLst>
                                  <p:childTnLst>
                                    <p:set>
                                      <p:cBhvr>
                                        <p:cTn id="151" dur="1" fill="hold">
                                          <p:stCondLst>
                                            <p:cond delay="0"/>
                                          </p:stCondLst>
                                        </p:cTn>
                                        <p:tgtEl>
                                          <p:spTgt spid="475178"/>
                                        </p:tgtEl>
                                        <p:attrNameLst>
                                          <p:attrName>style.visibility</p:attrName>
                                        </p:attrNameLst>
                                      </p:cBhvr>
                                      <p:to>
                                        <p:strVal val="visible"/>
                                      </p:to>
                                    </p:set>
                                    <p:animEffect transition="in" filter="wipe(left)">
                                      <p:cBhvr>
                                        <p:cTn id="152" dur="500"/>
                                        <p:tgtEl>
                                          <p:spTgt spid="475178"/>
                                        </p:tgtEl>
                                      </p:cBhvr>
                                    </p:animEffect>
                                  </p:childTnLst>
                                </p:cTn>
                              </p:par>
                            </p:childTnLst>
                          </p:cTn>
                        </p:par>
                        <p:par>
                          <p:cTn id="153" fill="hold">
                            <p:stCondLst>
                              <p:cond delay="1000"/>
                            </p:stCondLst>
                            <p:childTnLst>
                              <p:par>
                                <p:cTn id="154" presetID="22" presetClass="entr" presetSubtype="8" fill="hold" grpId="0" nodeType="afterEffect">
                                  <p:stCondLst>
                                    <p:cond delay="0"/>
                                  </p:stCondLst>
                                  <p:childTnLst>
                                    <p:set>
                                      <p:cBhvr>
                                        <p:cTn id="155" dur="1" fill="hold">
                                          <p:stCondLst>
                                            <p:cond delay="0"/>
                                          </p:stCondLst>
                                        </p:cTn>
                                        <p:tgtEl>
                                          <p:spTgt spid="42"/>
                                        </p:tgtEl>
                                        <p:attrNameLst>
                                          <p:attrName>style.visibility</p:attrName>
                                        </p:attrNameLst>
                                      </p:cBhvr>
                                      <p:to>
                                        <p:strVal val="visible"/>
                                      </p:to>
                                    </p:set>
                                    <p:animEffect transition="in" filter="wipe(left)">
                                      <p:cBhvr>
                                        <p:cTn id="156" dur="500"/>
                                        <p:tgtEl>
                                          <p:spTgt spid="42"/>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8" fill="hold" nodeType="clickEffect">
                                  <p:stCondLst>
                                    <p:cond delay="0"/>
                                  </p:stCondLst>
                                  <p:childTnLst>
                                    <p:set>
                                      <p:cBhvr>
                                        <p:cTn id="160" dur="1" fill="hold">
                                          <p:stCondLst>
                                            <p:cond delay="0"/>
                                          </p:stCondLst>
                                        </p:cTn>
                                        <p:tgtEl>
                                          <p:spTgt spid="475180"/>
                                        </p:tgtEl>
                                        <p:attrNameLst>
                                          <p:attrName>style.visibility</p:attrName>
                                        </p:attrNameLst>
                                      </p:cBhvr>
                                      <p:to>
                                        <p:strVal val="visible"/>
                                      </p:to>
                                    </p:set>
                                    <p:animEffect transition="in" filter="wipe(left)">
                                      <p:cBhvr>
                                        <p:cTn id="161" dur="500"/>
                                        <p:tgtEl>
                                          <p:spTgt spid="475180"/>
                                        </p:tgtEl>
                                      </p:cBhvr>
                                    </p:animEffect>
                                  </p:childTnLst>
                                </p:cTn>
                              </p:par>
                            </p:childTnLst>
                          </p:cTn>
                        </p:par>
                        <p:par>
                          <p:cTn id="162" fill="hold">
                            <p:stCondLst>
                              <p:cond delay="500"/>
                            </p:stCondLst>
                            <p:childTnLst>
                              <p:par>
                                <p:cTn id="163" presetID="22" presetClass="entr" presetSubtype="8" fill="hold" grpId="0" nodeType="afterEffect">
                                  <p:stCondLst>
                                    <p:cond delay="0"/>
                                  </p:stCondLst>
                                  <p:childTnLst>
                                    <p:set>
                                      <p:cBhvr>
                                        <p:cTn id="164" dur="1" fill="hold">
                                          <p:stCondLst>
                                            <p:cond delay="0"/>
                                          </p:stCondLst>
                                        </p:cTn>
                                        <p:tgtEl>
                                          <p:spTgt spid="44"/>
                                        </p:tgtEl>
                                        <p:attrNameLst>
                                          <p:attrName>style.visibility</p:attrName>
                                        </p:attrNameLst>
                                      </p:cBhvr>
                                      <p:to>
                                        <p:strVal val="visible"/>
                                      </p:to>
                                    </p:set>
                                    <p:animEffect transition="in" filter="wipe(left)">
                                      <p:cBhvr>
                                        <p:cTn id="165" dur="500"/>
                                        <p:tgtEl>
                                          <p:spTgt spid="44"/>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8" fill="hold" grpId="0" nodeType="clickEffect">
                                  <p:stCondLst>
                                    <p:cond delay="0"/>
                                  </p:stCondLst>
                                  <p:childTnLst>
                                    <p:set>
                                      <p:cBhvr>
                                        <p:cTn id="169" dur="1" fill="hold">
                                          <p:stCondLst>
                                            <p:cond delay="0"/>
                                          </p:stCondLst>
                                        </p:cTn>
                                        <p:tgtEl>
                                          <p:spTgt spid="45"/>
                                        </p:tgtEl>
                                        <p:attrNameLst>
                                          <p:attrName>style.visibility</p:attrName>
                                        </p:attrNameLst>
                                      </p:cBhvr>
                                      <p:to>
                                        <p:strVal val="visible"/>
                                      </p:to>
                                    </p:set>
                                    <p:animEffect transition="in" filter="wipe(left)">
                                      <p:cBhvr>
                                        <p:cTn id="170" dur="500"/>
                                        <p:tgtEl>
                                          <p:spTgt spid="45"/>
                                        </p:tgtEl>
                                      </p:cBhvr>
                                    </p:animEffect>
                                  </p:childTnLst>
                                </p:cTn>
                              </p:par>
                            </p:childTnLst>
                          </p:cTn>
                        </p:par>
                        <p:par>
                          <p:cTn id="171" fill="hold">
                            <p:stCondLst>
                              <p:cond delay="500"/>
                            </p:stCondLst>
                            <p:childTnLst>
                              <p:par>
                                <p:cTn id="172" presetID="22" presetClass="entr" presetSubtype="8" fill="hold" nodeType="afterEffect">
                                  <p:stCondLst>
                                    <p:cond delay="0"/>
                                  </p:stCondLst>
                                  <p:childTnLst>
                                    <p:set>
                                      <p:cBhvr>
                                        <p:cTn id="173" dur="1" fill="hold">
                                          <p:stCondLst>
                                            <p:cond delay="0"/>
                                          </p:stCondLst>
                                        </p:cTn>
                                        <p:tgtEl>
                                          <p:spTgt spid="475183"/>
                                        </p:tgtEl>
                                        <p:attrNameLst>
                                          <p:attrName>style.visibility</p:attrName>
                                        </p:attrNameLst>
                                      </p:cBhvr>
                                      <p:to>
                                        <p:strVal val="visible"/>
                                      </p:to>
                                    </p:set>
                                    <p:animEffect transition="in" filter="wipe(left)">
                                      <p:cBhvr>
                                        <p:cTn id="174" dur="500"/>
                                        <p:tgtEl>
                                          <p:spTgt spid="475183"/>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ntr" presetSubtype="8" fill="hold" nodeType="clickEffect">
                                  <p:stCondLst>
                                    <p:cond delay="0"/>
                                  </p:stCondLst>
                                  <p:childTnLst>
                                    <p:set>
                                      <p:cBhvr>
                                        <p:cTn id="178" dur="1" fill="hold">
                                          <p:stCondLst>
                                            <p:cond delay="0"/>
                                          </p:stCondLst>
                                        </p:cTn>
                                        <p:tgtEl>
                                          <p:spTgt spid="475184"/>
                                        </p:tgtEl>
                                        <p:attrNameLst>
                                          <p:attrName>style.visibility</p:attrName>
                                        </p:attrNameLst>
                                      </p:cBhvr>
                                      <p:to>
                                        <p:strVal val="visible"/>
                                      </p:to>
                                    </p:set>
                                    <p:animEffect transition="in" filter="wipe(left)">
                                      <p:cBhvr>
                                        <p:cTn id="179" dur="500"/>
                                        <p:tgtEl>
                                          <p:spTgt spid="475184"/>
                                        </p:tgtEl>
                                      </p:cBhvr>
                                    </p:animEffect>
                                  </p:childTnLst>
                                </p:cTn>
                              </p:par>
                            </p:childTnLst>
                          </p:cTn>
                        </p:par>
                      </p:childTnLst>
                    </p:cTn>
                  </p:par>
                  <p:par>
                    <p:cTn id="180" fill="hold">
                      <p:stCondLst>
                        <p:cond delay="indefinite"/>
                      </p:stCondLst>
                      <p:childTnLst>
                        <p:par>
                          <p:cTn id="181" fill="hold">
                            <p:stCondLst>
                              <p:cond delay="0"/>
                            </p:stCondLst>
                            <p:childTnLst>
                              <p:par>
                                <p:cTn id="182" presetID="22" presetClass="entr" presetSubtype="8" fill="hold" nodeType="clickEffect">
                                  <p:stCondLst>
                                    <p:cond delay="0"/>
                                  </p:stCondLst>
                                  <p:childTnLst>
                                    <p:set>
                                      <p:cBhvr>
                                        <p:cTn id="183" dur="1" fill="hold">
                                          <p:stCondLst>
                                            <p:cond delay="0"/>
                                          </p:stCondLst>
                                        </p:cTn>
                                        <p:tgtEl>
                                          <p:spTgt spid="475185"/>
                                        </p:tgtEl>
                                        <p:attrNameLst>
                                          <p:attrName>style.visibility</p:attrName>
                                        </p:attrNameLst>
                                      </p:cBhvr>
                                      <p:to>
                                        <p:strVal val="visible"/>
                                      </p:to>
                                    </p:set>
                                    <p:animEffect transition="in" filter="wipe(left)">
                                      <p:cBhvr>
                                        <p:cTn id="184" dur="500"/>
                                        <p:tgtEl>
                                          <p:spTgt spid="475185"/>
                                        </p:tgtEl>
                                      </p:cBhvr>
                                    </p:animEffect>
                                  </p:childTnLst>
                                </p:cTn>
                              </p:par>
                            </p:childTnLst>
                          </p:cTn>
                        </p:par>
                      </p:childTnLst>
                    </p:cTn>
                  </p:par>
                  <p:par>
                    <p:cTn id="185" fill="hold">
                      <p:stCondLst>
                        <p:cond delay="indefinite"/>
                      </p:stCondLst>
                      <p:childTnLst>
                        <p:par>
                          <p:cTn id="186" fill="hold">
                            <p:stCondLst>
                              <p:cond delay="0"/>
                            </p:stCondLst>
                            <p:childTnLst>
                              <p:par>
                                <p:cTn id="187" presetID="22" presetClass="entr" presetSubtype="8" fill="hold" nodeType="clickEffect">
                                  <p:stCondLst>
                                    <p:cond delay="0"/>
                                  </p:stCondLst>
                                  <p:childTnLst>
                                    <p:set>
                                      <p:cBhvr>
                                        <p:cTn id="188" dur="1" fill="hold">
                                          <p:stCondLst>
                                            <p:cond delay="0"/>
                                          </p:stCondLst>
                                        </p:cTn>
                                        <p:tgtEl>
                                          <p:spTgt spid="475186"/>
                                        </p:tgtEl>
                                        <p:attrNameLst>
                                          <p:attrName>style.visibility</p:attrName>
                                        </p:attrNameLst>
                                      </p:cBhvr>
                                      <p:to>
                                        <p:strVal val="visible"/>
                                      </p:to>
                                    </p:set>
                                    <p:animEffect transition="in" filter="wipe(left)">
                                      <p:cBhvr>
                                        <p:cTn id="189" dur="500"/>
                                        <p:tgtEl>
                                          <p:spTgt spid="475186"/>
                                        </p:tgtEl>
                                      </p:cBhvr>
                                    </p:animEffect>
                                  </p:childTnLst>
                                </p:cTn>
                              </p:par>
                            </p:childTnLst>
                          </p:cTn>
                        </p:par>
                        <p:par>
                          <p:cTn id="190" fill="hold">
                            <p:stCondLst>
                              <p:cond delay="500"/>
                            </p:stCondLst>
                            <p:childTnLst>
                              <p:par>
                                <p:cTn id="191" presetID="22" presetClass="entr" presetSubtype="8" fill="hold" grpId="0" nodeType="afterEffect">
                                  <p:stCondLst>
                                    <p:cond delay="0"/>
                                  </p:stCondLst>
                                  <p:childTnLst>
                                    <p:set>
                                      <p:cBhvr>
                                        <p:cTn id="192" dur="1" fill="hold">
                                          <p:stCondLst>
                                            <p:cond delay="0"/>
                                          </p:stCondLst>
                                        </p:cTn>
                                        <p:tgtEl>
                                          <p:spTgt spid="50"/>
                                        </p:tgtEl>
                                        <p:attrNameLst>
                                          <p:attrName>style.visibility</p:attrName>
                                        </p:attrNameLst>
                                      </p:cBhvr>
                                      <p:to>
                                        <p:strVal val="visible"/>
                                      </p:to>
                                    </p:set>
                                    <p:animEffect transition="in" filter="wipe(left)">
                                      <p:cBhvr>
                                        <p:cTn id="19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42" grpId="0" bldLvl="0" animBg="1"/>
      <p:bldP spid="9" grpId="0"/>
      <p:bldP spid="11" grpId="0"/>
      <p:bldP spid="13" grpId="0"/>
      <p:bldP spid="15" grpId="0"/>
      <p:bldP spid="34" grpId="0"/>
      <p:bldP spid="36" grpId="0"/>
      <p:bldP spid="38" grpId="0"/>
      <p:bldP spid="40" grpId="0"/>
      <p:bldP spid="42" grpId="0"/>
      <p:bldP spid="44" grpId="0"/>
      <p:bldP spid="45" grpId="0"/>
      <p:bldP spid="50" grpId="0"/>
      <p:bldP spid="475188" grpId="0" bldLvl="0" animBg="1"/>
      <p:bldP spid="60" grpId="0" bldLvl="0" animBg="1"/>
      <p:bldP spid="61"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文本框 118785"/>
          <p:cNvSpPr txBox="1"/>
          <p:nvPr/>
        </p:nvSpPr>
        <p:spPr>
          <a:xfrm>
            <a:off x="755650" y="333375"/>
            <a:ext cx="4572000" cy="579438"/>
          </a:xfrm>
          <a:prstGeom prst="rect">
            <a:avLst/>
          </a:prstGeom>
          <a:noFill/>
          <a:ln w="9525">
            <a:noFill/>
          </a:ln>
        </p:spPr>
        <p:txBody>
          <a:bodyPr>
            <a:spAutoFit/>
          </a:bodyPr>
          <a:p>
            <a:pPr>
              <a:spcBef>
                <a:spcPct val="50000"/>
              </a:spcBef>
            </a:pPr>
            <a:r>
              <a:rPr lang="zh-CN" altLang="en-US" sz="3200" b="1" dirty="0">
                <a:solidFill>
                  <a:srgbClr val="0000FF"/>
                </a:solidFill>
                <a:latin typeface="黑体" panose="02010609060101010101" pitchFamily="49" charset="-122"/>
                <a:ea typeface="黑体" panose="02010609060101010101" pitchFamily="49" charset="-122"/>
              </a:rPr>
              <a:t>实际问题求最值应注意</a:t>
            </a:r>
            <a:r>
              <a:rPr lang="en-US" altLang="zh-CN" sz="3200" b="1">
                <a:solidFill>
                  <a:srgbClr val="0000FF"/>
                </a:solidFill>
                <a:latin typeface="黑体" panose="02010609060101010101" pitchFamily="49" charset="-122"/>
                <a:ea typeface="黑体" panose="02010609060101010101" pitchFamily="49" charset="-122"/>
              </a:rPr>
              <a:t>:</a:t>
            </a:r>
            <a:endParaRPr lang="en-US" altLang="zh-CN" sz="3200" b="1">
              <a:solidFill>
                <a:srgbClr val="0000FF"/>
              </a:solidFill>
              <a:latin typeface="黑体" panose="02010609060101010101" pitchFamily="49" charset="-122"/>
              <a:ea typeface="黑体" panose="02010609060101010101" pitchFamily="49" charset="-122"/>
            </a:endParaRPr>
          </a:p>
        </p:txBody>
      </p:sp>
      <p:sp>
        <p:nvSpPr>
          <p:cNvPr id="118787" name="文本框 118786"/>
          <p:cNvSpPr txBox="1"/>
          <p:nvPr/>
        </p:nvSpPr>
        <p:spPr>
          <a:xfrm>
            <a:off x="1042988" y="1125538"/>
            <a:ext cx="5638800" cy="519112"/>
          </a:xfrm>
          <a:prstGeom prst="rect">
            <a:avLst/>
          </a:prstGeom>
          <a:noFill/>
          <a:ln w="9525">
            <a:noFill/>
          </a:ln>
        </p:spPr>
        <p:txBody>
          <a:bodyPr>
            <a:spAutoFit/>
          </a:bodyPr>
          <a:p>
            <a:pPr>
              <a:spcBef>
                <a:spcPct val="50000"/>
              </a:spcBef>
            </a:pPr>
            <a:r>
              <a:rPr lang="en-US" altLang="zh-CN" sz="2800" b="1" dirty="0">
                <a:latin typeface="Times New Roman" panose="02020603050405020304" pitchFamily="18" charset="0"/>
              </a:rPr>
              <a:t>(1)</a:t>
            </a:r>
            <a:r>
              <a:rPr lang="zh-CN" altLang="en-US" sz="2800" b="1" dirty="0">
                <a:latin typeface="Times New Roman" panose="02020603050405020304" pitchFamily="18" charset="0"/>
              </a:rPr>
              <a:t>建立目标函数</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sp>
        <p:nvSpPr>
          <p:cNvPr id="118788" name="文本框 118787"/>
          <p:cNvSpPr txBox="1"/>
          <p:nvPr/>
        </p:nvSpPr>
        <p:spPr>
          <a:xfrm>
            <a:off x="1116013" y="2205038"/>
            <a:ext cx="2209800" cy="519112"/>
          </a:xfrm>
          <a:prstGeom prst="rect">
            <a:avLst/>
          </a:prstGeom>
          <a:noFill/>
          <a:ln w="9525">
            <a:noFill/>
          </a:ln>
        </p:spPr>
        <p:txBody>
          <a:bodyPr>
            <a:spAutoFit/>
          </a:bodyPr>
          <a:p>
            <a:pPr>
              <a:spcBef>
                <a:spcPct val="50000"/>
              </a:spcBef>
            </a:pPr>
            <a:r>
              <a:rPr lang="en-US" altLang="zh-CN" sz="2800" b="1" dirty="0">
                <a:latin typeface="Times New Roman" panose="02020603050405020304" pitchFamily="18" charset="0"/>
              </a:rPr>
              <a:t>(2)</a:t>
            </a:r>
            <a:r>
              <a:rPr lang="zh-CN" altLang="en-US" sz="2800" b="1" dirty="0">
                <a:latin typeface="Times New Roman" panose="02020603050405020304" pitchFamily="18" charset="0"/>
              </a:rPr>
              <a:t>求最值</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graphicFrame>
        <p:nvGraphicFramePr>
          <p:cNvPr id="118789" name="对象 118788"/>
          <p:cNvGraphicFramePr/>
          <p:nvPr/>
        </p:nvGraphicFramePr>
        <p:xfrm>
          <a:off x="1187450" y="3284538"/>
          <a:ext cx="7072313" cy="990600"/>
        </p:xfrm>
        <a:graphic>
          <a:graphicData uri="http://schemas.openxmlformats.org/presentationml/2006/ole">
            <mc:AlternateContent xmlns:mc="http://schemas.openxmlformats.org/markup-compatibility/2006">
              <mc:Choice xmlns:v="urn:schemas-microsoft-com:vml" Requires="v">
                <p:oleObj spid="_x0000_s3084" name="" r:id="rId1" imgW="6985000" imgH="977900" progId="Equation.3">
                  <p:embed/>
                </p:oleObj>
              </mc:Choice>
              <mc:Fallback>
                <p:oleObj name="" r:id="rId1" imgW="6985000" imgH="977900" progId="Equation.3">
                  <p:embed/>
                  <p:pic>
                    <p:nvPicPr>
                      <p:cNvPr id="0" name="图片 3083"/>
                      <p:cNvPicPr/>
                      <p:nvPr/>
                    </p:nvPicPr>
                    <p:blipFill>
                      <a:blip r:embed="rId2"/>
                      <a:stretch>
                        <a:fillRect/>
                      </a:stretch>
                    </p:blipFill>
                    <p:spPr>
                      <a:xfrm>
                        <a:off x="1187450" y="3284538"/>
                        <a:ext cx="7072313" cy="990600"/>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18787"/>
                                        </p:tgtEl>
                                        <p:attrNameLst>
                                          <p:attrName>style.visibility</p:attrName>
                                        </p:attrNameLst>
                                      </p:cBhvr>
                                      <p:to>
                                        <p:strVal val="visible"/>
                                      </p:to>
                                    </p:set>
                                    <p:animEffect transition="in" filter="wipe(left)">
                                      <p:cBhvr>
                                        <p:cTn id="7" dur="75"/>
                                        <p:tgtEl>
                                          <p:spTgt spid="1187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18788"/>
                                        </p:tgtEl>
                                        <p:attrNameLst>
                                          <p:attrName>style.visibility</p:attrName>
                                        </p:attrNameLst>
                                      </p:cBhvr>
                                      <p:to>
                                        <p:strVal val="visible"/>
                                      </p:to>
                                    </p:set>
                                    <p:animEffect transition="in" filter="wipe(left)">
                                      <p:cBhvr>
                                        <p:cTn id="12" dur="75"/>
                                        <p:tgtEl>
                                          <p:spTgt spid="118788"/>
                                        </p:tgtEl>
                                      </p:cBhvr>
                                    </p:animEffect>
                                  </p:childTnLst>
                                </p:cTn>
                              </p:par>
                            </p:childTnLst>
                          </p:cTn>
                        </p:par>
                        <p:par>
                          <p:cTn id="13" fill="hold">
                            <p:stCondLst>
                              <p:cond delay="525"/>
                            </p:stCondLst>
                            <p:childTnLst>
                              <p:par>
                                <p:cTn id="14" presetID="22" presetClass="entr" presetSubtype="8" fill="hold" nodeType="afterEffect">
                                  <p:stCondLst>
                                    <p:cond delay="0"/>
                                  </p:stCondLst>
                                  <p:childTnLst>
                                    <p:set>
                                      <p:cBhvr>
                                        <p:cTn id="15" dur="1" fill="hold">
                                          <p:stCondLst>
                                            <p:cond delay="0"/>
                                          </p:stCondLst>
                                        </p:cTn>
                                        <p:tgtEl>
                                          <p:spTgt spid="118789"/>
                                        </p:tgtEl>
                                        <p:attrNameLst>
                                          <p:attrName>style.visibility</p:attrName>
                                        </p:attrNameLst>
                                      </p:cBhvr>
                                      <p:to>
                                        <p:strVal val="visible"/>
                                      </p:to>
                                    </p:set>
                                    <p:animEffect transition="in" filter="wipe(left)">
                                      <p:cBhvr>
                                        <p:cTn id="16" dur="500"/>
                                        <p:tgtEl>
                                          <p:spTgt spid="118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p:bldP spid="118788"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7282" name="对象 97281"/>
          <p:cNvGraphicFramePr/>
          <p:nvPr/>
        </p:nvGraphicFramePr>
        <p:xfrm>
          <a:off x="929005" y="554355"/>
          <a:ext cx="7033895" cy="962025"/>
        </p:xfrm>
        <a:graphic>
          <a:graphicData uri="http://schemas.openxmlformats.org/presentationml/2006/ole">
            <mc:AlternateContent xmlns:mc="http://schemas.openxmlformats.org/markup-compatibility/2006">
              <mc:Choice xmlns:v="urn:schemas-microsoft-com:vml" Requires="v">
                <p:oleObj spid="_x0000_s3085" name="" r:id="rId1" imgW="3086100" imgH="431800" progId="Equation.3">
                  <p:embed/>
                </p:oleObj>
              </mc:Choice>
              <mc:Fallback>
                <p:oleObj name="" r:id="rId1" imgW="3086100" imgH="431800" progId="Equation.3">
                  <p:embed/>
                  <p:pic>
                    <p:nvPicPr>
                      <p:cNvPr id="0" name="图片 3084"/>
                      <p:cNvPicPr/>
                      <p:nvPr/>
                    </p:nvPicPr>
                    <p:blipFill>
                      <a:blip r:embed="rId2"/>
                      <a:stretch>
                        <a:fillRect/>
                      </a:stretch>
                    </p:blipFill>
                    <p:spPr>
                      <a:xfrm>
                        <a:off x="929005" y="554355"/>
                        <a:ext cx="7033895" cy="962025"/>
                      </a:xfrm>
                      <a:prstGeom prst="rect">
                        <a:avLst/>
                      </a:prstGeom>
                      <a:noFill/>
                      <a:ln w="38100">
                        <a:noFill/>
                        <a:miter/>
                      </a:ln>
                    </p:spPr>
                  </p:pic>
                </p:oleObj>
              </mc:Fallback>
            </mc:AlternateContent>
          </a:graphicData>
        </a:graphic>
      </p:graphicFrame>
      <p:sp>
        <p:nvSpPr>
          <p:cNvPr id="97283" name="文本框 97282"/>
          <p:cNvSpPr txBox="1"/>
          <p:nvPr/>
        </p:nvSpPr>
        <p:spPr>
          <a:xfrm>
            <a:off x="609600" y="2087563"/>
            <a:ext cx="1447800" cy="521970"/>
          </a:xfrm>
          <a:prstGeom prst="rect">
            <a:avLst/>
          </a:prstGeom>
          <a:noFill/>
          <a:ln w="9525">
            <a:noFill/>
          </a:ln>
        </p:spPr>
        <p:txBody>
          <a:bodyPr>
            <a:spAutoFit/>
          </a:bodyPr>
          <a:p>
            <a:pPr>
              <a:spcBef>
                <a:spcPct val="50000"/>
              </a:spcBef>
            </a:pPr>
            <a:r>
              <a:rPr lang="zh-CN" altLang="en-US" sz="2800" b="1" dirty="0">
                <a:solidFill>
                  <a:schemeClr val="tx2"/>
                </a:solidFill>
                <a:latin typeface="黑体" panose="02010609060101010101" pitchFamily="49" charset="-122"/>
                <a:ea typeface="黑体" panose="02010609060101010101" pitchFamily="49" charset="-122"/>
              </a:rPr>
              <a:t>解</a:t>
            </a:r>
            <a:r>
              <a:rPr lang="en-US" altLang="zh-CN" sz="2800" b="1">
                <a:solidFill>
                  <a:schemeClr val="tx2"/>
                </a:solidFill>
                <a:latin typeface="黑体" panose="02010609060101010101" pitchFamily="49" charset="-122"/>
                <a:ea typeface="黑体" panose="02010609060101010101" pitchFamily="49" charset="-122"/>
              </a:rPr>
              <a:t>:</a:t>
            </a:r>
            <a:r>
              <a:rPr lang="en-US" altLang="zh-CN" sz="2800" b="1">
                <a:latin typeface="黑体" panose="02010609060101010101" pitchFamily="49" charset="-122"/>
                <a:ea typeface="黑体" panose="02010609060101010101" pitchFamily="49" charset="-122"/>
              </a:rPr>
              <a:t> </a:t>
            </a:r>
            <a:endParaRPr lang="en-US" altLang="zh-CN" sz="2800" b="1">
              <a:latin typeface="黑体" panose="02010609060101010101" pitchFamily="49" charset="-122"/>
              <a:ea typeface="黑体" panose="02010609060101010101" pitchFamily="49" charset="-122"/>
            </a:endParaRPr>
          </a:p>
        </p:txBody>
      </p:sp>
      <p:graphicFrame>
        <p:nvGraphicFramePr>
          <p:cNvPr id="97284" name="对象 97283"/>
          <p:cNvGraphicFramePr/>
          <p:nvPr/>
        </p:nvGraphicFramePr>
        <p:xfrm>
          <a:off x="1331913" y="2708275"/>
          <a:ext cx="4983162" cy="530225"/>
        </p:xfrm>
        <a:graphic>
          <a:graphicData uri="http://schemas.openxmlformats.org/presentationml/2006/ole">
            <mc:AlternateContent xmlns:mc="http://schemas.openxmlformats.org/markup-compatibility/2006">
              <mc:Choice xmlns:v="urn:schemas-microsoft-com:vml" Requires="v">
                <p:oleObj spid="_x0000_s3088" name="" r:id="rId3" imgW="2004060" imgH="215900" progId="Equation.3">
                  <p:embed/>
                </p:oleObj>
              </mc:Choice>
              <mc:Fallback>
                <p:oleObj name="" r:id="rId3" imgW="2004060" imgH="215900" progId="Equation.3">
                  <p:embed/>
                  <p:pic>
                    <p:nvPicPr>
                      <p:cNvPr id="0" name="图片 3087"/>
                      <p:cNvPicPr/>
                      <p:nvPr/>
                    </p:nvPicPr>
                    <p:blipFill>
                      <a:blip r:embed="rId4"/>
                      <a:stretch>
                        <a:fillRect/>
                      </a:stretch>
                    </p:blipFill>
                    <p:spPr>
                      <a:xfrm>
                        <a:off x="1331913" y="2708275"/>
                        <a:ext cx="4983162" cy="530225"/>
                      </a:xfrm>
                      <a:prstGeom prst="rect">
                        <a:avLst/>
                      </a:prstGeom>
                      <a:noFill/>
                      <a:ln w="38100">
                        <a:noFill/>
                        <a:miter/>
                      </a:ln>
                    </p:spPr>
                  </p:pic>
                </p:oleObj>
              </mc:Fallback>
            </mc:AlternateContent>
          </a:graphicData>
        </a:graphic>
      </p:graphicFrame>
      <p:graphicFrame>
        <p:nvGraphicFramePr>
          <p:cNvPr id="97285" name="对象 97284"/>
          <p:cNvGraphicFramePr/>
          <p:nvPr/>
        </p:nvGraphicFramePr>
        <p:xfrm>
          <a:off x="6588125" y="3573463"/>
          <a:ext cx="1701800" cy="500062"/>
        </p:xfrm>
        <a:graphic>
          <a:graphicData uri="http://schemas.openxmlformats.org/presentationml/2006/ole">
            <mc:AlternateContent xmlns:mc="http://schemas.openxmlformats.org/markup-compatibility/2006">
              <mc:Choice xmlns:v="urn:schemas-microsoft-com:vml" Requires="v">
                <p:oleObj spid="_x0000_s3077" name="" r:id="rId5" imgW="685165" imgH="203200" progId="Equation.3">
                  <p:embed/>
                </p:oleObj>
              </mc:Choice>
              <mc:Fallback>
                <p:oleObj name="" r:id="rId5" imgW="685165" imgH="203200" progId="Equation.3">
                  <p:embed/>
                  <p:pic>
                    <p:nvPicPr>
                      <p:cNvPr id="0" name="图片 3076"/>
                      <p:cNvPicPr/>
                      <p:nvPr/>
                    </p:nvPicPr>
                    <p:blipFill>
                      <a:blip r:embed="rId6"/>
                      <a:stretch>
                        <a:fillRect/>
                      </a:stretch>
                    </p:blipFill>
                    <p:spPr>
                      <a:xfrm>
                        <a:off x="6588125" y="3573463"/>
                        <a:ext cx="1701800" cy="500062"/>
                      </a:xfrm>
                      <a:prstGeom prst="rect">
                        <a:avLst/>
                      </a:prstGeom>
                      <a:noFill/>
                      <a:ln w="38100">
                        <a:noFill/>
                        <a:miter/>
                      </a:ln>
                    </p:spPr>
                  </p:pic>
                </p:oleObj>
              </mc:Fallback>
            </mc:AlternateContent>
          </a:graphicData>
        </a:graphic>
      </p:graphicFrame>
      <p:graphicFrame>
        <p:nvGraphicFramePr>
          <p:cNvPr id="97286" name="对象 97285"/>
          <p:cNvGraphicFramePr/>
          <p:nvPr/>
        </p:nvGraphicFramePr>
        <p:xfrm>
          <a:off x="1042988" y="4235450"/>
          <a:ext cx="2459037" cy="1003300"/>
        </p:xfrm>
        <a:graphic>
          <a:graphicData uri="http://schemas.openxmlformats.org/presentationml/2006/ole">
            <mc:AlternateContent xmlns:mc="http://schemas.openxmlformats.org/markup-compatibility/2006">
              <mc:Choice xmlns:v="urn:schemas-microsoft-com:vml" Requires="v">
                <p:oleObj spid="_x0000_s3076" name="" r:id="rId7" imgW="989965" imgH="405765" progId="Equation.3">
                  <p:embed/>
                </p:oleObj>
              </mc:Choice>
              <mc:Fallback>
                <p:oleObj name="" r:id="rId7" imgW="989965" imgH="405765" progId="Equation.3">
                  <p:embed/>
                  <p:pic>
                    <p:nvPicPr>
                      <p:cNvPr id="0" name="图片 3075"/>
                      <p:cNvPicPr/>
                      <p:nvPr/>
                    </p:nvPicPr>
                    <p:blipFill>
                      <a:blip r:embed="rId8"/>
                      <a:stretch>
                        <a:fillRect/>
                      </a:stretch>
                    </p:blipFill>
                    <p:spPr>
                      <a:xfrm>
                        <a:off x="1042988" y="4235450"/>
                        <a:ext cx="2459037" cy="1003300"/>
                      </a:xfrm>
                      <a:prstGeom prst="rect">
                        <a:avLst/>
                      </a:prstGeom>
                      <a:noFill/>
                      <a:ln w="38100">
                        <a:noFill/>
                        <a:miter/>
                      </a:ln>
                    </p:spPr>
                  </p:pic>
                </p:oleObj>
              </mc:Fallback>
            </mc:AlternateContent>
          </a:graphicData>
        </a:graphic>
      </p:graphicFrame>
      <p:graphicFrame>
        <p:nvGraphicFramePr>
          <p:cNvPr id="97287" name="对象 97286"/>
          <p:cNvGraphicFramePr/>
          <p:nvPr/>
        </p:nvGraphicFramePr>
        <p:xfrm>
          <a:off x="900113" y="5518150"/>
          <a:ext cx="1639887" cy="531813"/>
        </p:xfrm>
        <a:graphic>
          <a:graphicData uri="http://schemas.openxmlformats.org/presentationml/2006/ole">
            <mc:AlternateContent xmlns:mc="http://schemas.openxmlformats.org/markup-compatibility/2006">
              <mc:Choice xmlns:v="urn:schemas-microsoft-com:vml" Requires="v">
                <p:oleObj spid="_x0000_s3086" name="" r:id="rId9" imgW="659765" imgH="215900" progId="Equation.3">
                  <p:embed/>
                </p:oleObj>
              </mc:Choice>
              <mc:Fallback>
                <p:oleObj name="" r:id="rId9" imgW="659765" imgH="215900" progId="Equation.3">
                  <p:embed/>
                  <p:pic>
                    <p:nvPicPr>
                      <p:cNvPr id="0" name="图片 3085"/>
                      <p:cNvPicPr/>
                      <p:nvPr/>
                    </p:nvPicPr>
                    <p:blipFill>
                      <a:blip r:embed="rId10"/>
                      <a:stretch>
                        <a:fillRect/>
                      </a:stretch>
                    </p:blipFill>
                    <p:spPr>
                      <a:xfrm>
                        <a:off x="900113" y="5518150"/>
                        <a:ext cx="1639887" cy="531813"/>
                      </a:xfrm>
                      <a:prstGeom prst="rect">
                        <a:avLst/>
                      </a:prstGeom>
                      <a:noFill/>
                      <a:ln w="38100">
                        <a:noFill/>
                        <a:miter/>
                      </a:ln>
                    </p:spPr>
                  </p:pic>
                </p:oleObj>
              </mc:Fallback>
            </mc:AlternateContent>
          </a:graphicData>
        </a:graphic>
      </p:graphicFrame>
      <p:graphicFrame>
        <p:nvGraphicFramePr>
          <p:cNvPr id="97288" name="对象 97287"/>
          <p:cNvGraphicFramePr/>
          <p:nvPr/>
        </p:nvGraphicFramePr>
        <p:xfrm>
          <a:off x="4932363" y="5229225"/>
          <a:ext cx="3249612" cy="1095375"/>
        </p:xfrm>
        <a:graphic>
          <a:graphicData uri="http://schemas.openxmlformats.org/presentationml/2006/ole">
            <mc:AlternateContent xmlns:mc="http://schemas.openxmlformats.org/markup-compatibility/2006">
              <mc:Choice xmlns:v="urn:schemas-microsoft-com:vml" Requires="v">
                <p:oleObj spid="_x0000_s3087" name="" r:id="rId11" imgW="1307465" imgH="444500" progId="Equation.3">
                  <p:embed/>
                </p:oleObj>
              </mc:Choice>
              <mc:Fallback>
                <p:oleObj name="" r:id="rId11" imgW="1307465" imgH="444500" progId="Equation.3">
                  <p:embed/>
                  <p:pic>
                    <p:nvPicPr>
                      <p:cNvPr id="0" name="图片 3086"/>
                      <p:cNvPicPr/>
                      <p:nvPr/>
                    </p:nvPicPr>
                    <p:blipFill>
                      <a:blip r:embed="rId12"/>
                      <a:stretch>
                        <a:fillRect/>
                      </a:stretch>
                    </p:blipFill>
                    <p:spPr>
                      <a:xfrm>
                        <a:off x="4932363" y="5229225"/>
                        <a:ext cx="3249612" cy="1095375"/>
                      </a:xfrm>
                      <a:prstGeom prst="rect">
                        <a:avLst/>
                      </a:prstGeom>
                      <a:noFill/>
                      <a:ln w="38100">
                        <a:noFill/>
                        <a:miter/>
                      </a:ln>
                    </p:spPr>
                  </p:pic>
                </p:oleObj>
              </mc:Fallback>
            </mc:AlternateContent>
          </a:graphicData>
        </a:graphic>
      </p:graphicFrame>
      <p:grpSp>
        <p:nvGrpSpPr>
          <p:cNvPr id="97289" name="组合 97288"/>
          <p:cNvGrpSpPr/>
          <p:nvPr/>
        </p:nvGrpSpPr>
        <p:grpSpPr>
          <a:xfrm>
            <a:off x="7092950" y="4005263"/>
            <a:ext cx="1657350" cy="879475"/>
            <a:chOff x="4468" y="2568"/>
            <a:chExt cx="1044" cy="554"/>
          </a:xfrm>
        </p:grpSpPr>
        <p:sp>
          <p:nvSpPr>
            <p:cNvPr id="97290" name="文本框 97289"/>
            <p:cNvSpPr txBox="1"/>
            <p:nvPr/>
          </p:nvSpPr>
          <p:spPr>
            <a:xfrm>
              <a:off x="4468" y="2795"/>
              <a:ext cx="1044" cy="327"/>
            </a:xfrm>
            <a:prstGeom prst="rect">
              <a:avLst/>
            </a:prstGeom>
            <a:noFill/>
            <a:ln w="9525">
              <a:noFill/>
            </a:ln>
          </p:spPr>
          <p:txBody>
            <a:bodyPr>
              <a:spAutoFit/>
            </a:bodyPr>
            <a:p>
              <a:pPr>
                <a:spcBef>
                  <a:spcPct val="50000"/>
                </a:spcBef>
              </a:pPr>
              <a:r>
                <a:rPr lang="zh-CN" altLang="en-US" sz="2800" b="1" dirty="0">
                  <a:solidFill>
                    <a:schemeClr val="accent2"/>
                  </a:solidFill>
                  <a:latin typeface="Times New Roman" panose="02020603050405020304" pitchFamily="18" charset="0"/>
                </a:rPr>
                <a:t>开区间</a:t>
              </a:r>
              <a:endParaRPr lang="zh-CN" altLang="en-US" sz="2800" b="1">
                <a:solidFill>
                  <a:schemeClr val="accent2"/>
                </a:solidFill>
                <a:latin typeface="Times New Roman" panose="02020603050405020304" pitchFamily="18" charset="0"/>
              </a:endParaRPr>
            </a:p>
          </p:txBody>
        </p:sp>
        <p:sp>
          <p:nvSpPr>
            <p:cNvPr id="97291" name="直接连接符 97290"/>
            <p:cNvSpPr/>
            <p:nvPr/>
          </p:nvSpPr>
          <p:spPr>
            <a:xfrm flipH="1" flipV="1">
              <a:off x="4603" y="2568"/>
              <a:ext cx="227" cy="226"/>
            </a:xfrm>
            <a:prstGeom prst="line">
              <a:avLst/>
            </a:prstGeom>
            <a:ln w="28575" cap="flat" cmpd="sng">
              <a:solidFill>
                <a:schemeClr val="accent2"/>
              </a:solidFill>
              <a:prstDash val="solid"/>
              <a:headEnd type="none" w="med" len="med"/>
              <a:tailEnd type="triangle" w="med" len="med"/>
            </a:ln>
          </p:spPr>
        </p:sp>
        <p:sp>
          <p:nvSpPr>
            <p:cNvPr id="97292" name="直接连接符 97291"/>
            <p:cNvSpPr/>
            <p:nvPr/>
          </p:nvSpPr>
          <p:spPr>
            <a:xfrm flipV="1">
              <a:off x="4875" y="2568"/>
              <a:ext cx="227" cy="226"/>
            </a:xfrm>
            <a:prstGeom prst="line">
              <a:avLst/>
            </a:prstGeom>
            <a:ln w="28575" cap="flat" cmpd="sng">
              <a:solidFill>
                <a:schemeClr val="accent2"/>
              </a:solidFill>
              <a:prstDash val="solid"/>
              <a:headEnd type="none" w="med" len="med"/>
              <a:tailEnd type="triangle" w="med" len="med"/>
            </a:ln>
          </p:spPr>
        </p:sp>
      </p:grpSp>
      <p:graphicFrame>
        <p:nvGraphicFramePr>
          <p:cNvPr id="97293" name="对象 97292"/>
          <p:cNvGraphicFramePr/>
          <p:nvPr/>
        </p:nvGraphicFramePr>
        <p:xfrm>
          <a:off x="1476375" y="2133600"/>
          <a:ext cx="2536825" cy="557213"/>
        </p:xfrm>
        <a:graphic>
          <a:graphicData uri="http://schemas.openxmlformats.org/presentationml/2006/ole">
            <mc:AlternateContent xmlns:mc="http://schemas.openxmlformats.org/markup-compatibility/2006">
              <mc:Choice xmlns:v="urn:schemas-microsoft-com:vml" Requires="v">
                <p:oleObj spid="_x0000_s3079" name="" r:id="rId13" imgW="1040765" imgH="228600" progId="Equation.3">
                  <p:embed/>
                </p:oleObj>
              </mc:Choice>
              <mc:Fallback>
                <p:oleObj name="" r:id="rId13" imgW="1040765" imgH="228600" progId="Equation.3">
                  <p:embed/>
                  <p:pic>
                    <p:nvPicPr>
                      <p:cNvPr id="0" name="图片 3078"/>
                      <p:cNvPicPr/>
                      <p:nvPr/>
                    </p:nvPicPr>
                    <p:blipFill>
                      <a:blip r:embed="rId14"/>
                      <a:stretch>
                        <a:fillRect/>
                      </a:stretch>
                    </p:blipFill>
                    <p:spPr>
                      <a:xfrm>
                        <a:off x="1476375" y="2133600"/>
                        <a:ext cx="2536825" cy="557213"/>
                      </a:xfrm>
                      <a:prstGeom prst="rect">
                        <a:avLst/>
                      </a:prstGeom>
                      <a:noFill/>
                      <a:ln w="38100">
                        <a:noFill/>
                        <a:miter/>
                      </a:ln>
                    </p:spPr>
                  </p:pic>
                </p:oleObj>
              </mc:Fallback>
            </mc:AlternateContent>
          </a:graphicData>
        </a:graphic>
      </p:graphicFrame>
      <p:graphicFrame>
        <p:nvGraphicFramePr>
          <p:cNvPr id="97294" name="对象 97293"/>
          <p:cNvGraphicFramePr/>
          <p:nvPr/>
        </p:nvGraphicFramePr>
        <p:xfrm>
          <a:off x="960438" y="3333750"/>
          <a:ext cx="3395662" cy="969963"/>
        </p:xfrm>
        <a:graphic>
          <a:graphicData uri="http://schemas.openxmlformats.org/presentationml/2006/ole">
            <mc:AlternateContent xmlns:mc="http://schemas.openxmlformats.org/markup-compatibility/2006">
              <mc:Choice xmlns:v="urn:schemas-microsoft-com:vml" Requires="v">
                <p:oleObj spid="_x0000_s3080" name="" r:id="rId15" imgW="1421130" imgH="405765" progId="Equation.3">
                  <p:embed/>
                </p:oleObj>
              </mc:Choice>
              <mc:Fallback>
                <p:oleObj name="" r:id="rId15" imgW="1421130" imgH="405765" progId="Equation.3">
                  <p:embed/>
                  <p:pic>
                    <p:nvPicPr>
                      <p:cNvPr id="0" name="图片 3079"/>
                      <p:cNvPicPr/>
                      <p:nvPr/>
                    </p:nvPicPr>
                    <p:blipFill>
                      <a:blip r:embed="rId16"/>
                      <a:stretch>
                        <a:fillRect/>
                      </a:stretch>
                    </p:blipFill>
                    <p:spPr>
                      <a:xfrm>
                        <a:off x="960438" y="3333750"/>
                        <a:ext cx="3395662" cy="969963"/>
                      </a:xfrm>
                      <a:prstGeom prst="rect">
                        <a:avLst/>
                      </a:prstGeom>
                      <a:noFill/>
                      <a:ln w="38100">
                        <a:noFill/>
                        <a:miter/>
                      </a:ln>
                    </p:spPr>
                  </p:pic>
                </p:oleObj>
              </mc:Fallback>
            </mc:AlternateContent>
          </a:graphicData>
        </a:graphic>
      </p:graphicFrame>
      <p:graphicFrame>
        <p:nvGraphicFramePr>
          <p:cNvPr id="97295" name="对象 97294"/>
          <p:cNvGraphicFramePr/>
          <p:nvPr/>
        </p:nvGraphicFramePr>
        <p:xfrm>
          <a:off x="2727325" y="5526088"/>
          <a:ext cx="2249488" cy="511175"/>
        </p:xfrm>
        <a:graphic>
          <a:graphicData uri="http://schemas.openxmlformats.org/presentationml/2006/ole">
            <mc:AlternateContent xmlns:mc="http://schemas.openxmlformats.org/markup-compatibility/2006">
              <mc:Choice xmlns:v="urn:schemas-microsoft-com:vml" Requires="v">
                <p:oleObj spid="_x0000_s3081" name="" r:id="rId17" imgW="951230" imgH="215900" progId="Equation.3">
                  <p:embed/>
                </p:oleObj>
              </mc:Choice>
              <mc:Fallback>
                <p:oleObj name="" r:id="rId17" imgW="951230" imgH="215900" progId="Equation.3">
                  <p:embed/>
                  <p:pic>
                    <p:nvPicPr>
                      <p:cNvPr id="0" name="图片 3080"/>
                      <p:cNvPicPr/>
                      <p:nvPr/>
                    </p:nvPicPr>
                    <p:blipFill>
                      <a:blip r:embed="rId18"/>
                      <a:stretch>
                        <a:fillRect/>
                      </a:stretch>
                    </p:blipFill>
                    <p:spPr>
                      <a:xfrm>
                        <a:off x="2727325" y="5526088"/>
                        <a:ext cx="2249488" cy="511175"/>
                      </a:xfrm>
                      <a:prstGeom prst="rect">
                        <a:avLst/>
                      </a:prstGeom>
                      <a:noFill/>
                      <a:ln w="38100">
                        <a:noFill/>
                        <a:miter/>
                      </a:ln>
                    </p:spPr>
                  </p:pic>
                </p:oleObj>
              </mc:Fallback>
            </mc:AlternateContent>
          </a:graphicData>
        </a:graphic>
      </p:graphicFrame>
      <p:graphicFrame>
        <p:nvGraphicFramePr>
          <p:cNvPr id="97296" name="对象 97295"/>
          <p:cNvGraphicFramePr/>
          <p:nvPr/>
        </p:nvGraphicFramePr>
        <p:xfrm>
          <a:off x="4356100" y="3322638"/>
          <a:ext cx="2363788" cy="969962"/>
        </p:xfrm>
        <a:graphic>
          <a:graphicData uri="http://schemas.openxmlformats.org/presentationml/2006/ole">
            <mc:AlternateContent xmlns:mc="http://schemas.openxmlformats.org/markup-compatibility/2006">
              <mc:Choice xmlns:v="urn:schemas-microsoft-com:vml" Requires="v">
                <p:oleObj spid="_x0000_s3082" name="" r:id="rId19" imgW="989965" imgH="405765" progId="Equation.3">
                  <p:embed/>
                </p:oleObj>
              </mc:Choice>
              <mc:Fallback>
                <p:oleObj name="" r:id="rId19" imgW="989965" imgH="405765" progId="Equation.3">
                  <p:embed/>
                  <p:pic>
                    <p:nvPicPr>
                      <p:cNvPr id="0" name="图片 3081"/>
                      <p:cNvPicPr/>
                      <p:nvPr/>
                    </p:nvPicPr>
                    <p:blipFill>
                      <a:blip r:embed="rId20"/>
                      <a:stretch>
                        <a:fillRect/>
                      </a:stretch>
                    </p:blipFill>
                    <p:spPr>
                      <a:xfrm>
                        <a:off x="4356100" y="3322638"/>
                        <a:ext cx="2363788" cy="969962"/>
                      </a:xfrm>
                      <a:prstGeom prst="rect">
                        <a:avLst/>
                      </a:prstGeom>
                      <a:noFill/>
                      <a:ln w="38100">
                        <a:noFill/>
                        <a:miter/>
                      </a:ln>
                    </p:spPr>
                  </p:pic>
                </p:oleObj>
              </mc:Fallback>
            </mc:AlternateContent>
          </a:graphicData>
        </a:graphic>
      </p:graphicFrame>
      <p:graphicFrame>
        <p:nvGraphicFramePr>
          <p:cNvPr id="97297" name="对象 97296"/>
          <p:cNvGraphicFramePr/>
          <p:nvPr/>
        </p:nvGraphicFramePr>
        <p:xfrm>
          <a:off x="3454400" y="4221163"/>
          <a:ext cx="2270125" cy="1033462"/>
        </p:xfrm>
        <a:graphic>
          <a:graphicData uri="http://schemas.openxmlformats.org/presentationml/2006/ole">
            <mc:AlternateContent xmlns:mc="http://schemas.openxmlformats.org/markup-compatibility/2006">
              <mc:Choice xmlns:v="urn:schemas-microsoft-com:vml" Requires="v">
                <p:oleObj spid="_x0000_s3083" name="" r:id="rId21" imgW="914400" imgH="419100" progId="Equation.3">
                  <p:embed/>
                </p:oleObj>
              </mc:Choice>
              <mc:Fallback>
                <p:oleObj name="" r:id="rId21" imgW="914400" imgH="419100" progId="Equation.3">
                  <p:embed/>
                  <p:pic>
                    <p:nvPicPr>
                      <p:cNvPr id="0" name="图片 3082"/>
                      <p:cNvPicPr/>
                      <p:nvPr/>
                    </p:nvPicPr>
                    <p:blipFill>
                      <a:blip r:embed="rId22"/>
                      <a:stretch>
                        <a:fillRect/>
                      </a:stretch>
                    </p:blipFill>
                    <p:spPr>
                      <a:xfrm>
                        <a:off x="3454400" y="4221163"/>
                        <a:ext cx="2270125" cy="1033462"/>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7283"/>
                                        </p:tgtEl>
                                        <p:attrNameLst>
                                          <p:attrName>style.visibility</p:attrName>
                                        </p:attrNameLst>
                                      </p:cBhvr>
                                      <p:to>
                                        <p:strVal val="visible"/>
                                      </p:to>
                                    </p:set>
                                    <p:animEffect transition="in" filter="wipe(left)">
                                      <p:cBhvr>
                                        <p:cTn id="7" dur="500"/>
                                        <p:tgtEl>
                                          <p:spTgt spid="972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7293"/>
                                        </p:tgtEl>
                                        <p:attrNameLst>
                                          <p:attrName>style.visibility</p:attrName>
                                        </p:attrNameLst>
                                      </p:cBhvr>
                                      <p:to>
                                        <p:strVal val="visible"/>
                                      </p:to>
                                    </p:set>
                                    <p:animEffect transition="in" filter="wipe(left)">
                                      <p:cBhvr>
                                        <p:cTn id="12" dur="500"/>
                                        <p:tgtEl>
                                          <p:spTgt spid="9729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7284"/>
                                        </p:tgtEl>
                                        <p:attrNameLst>
                                          <p:attrName>style.visibility</p:attrName>
                                        </p:attrNameLst>
                                      </p:cBhvr>
                                      <p:to>
                                        <p:strVal val="visible"/>
                                      </p:to>
                                    </p:set>
                                    <p:animEffect transition="in" filter="wipe(left)">
                                      <p:cBhvr>
                                        <p:cTn id="17" dur="1000"/>
                                        <p:tgtEl>
                                          <p:spTgt spid="972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7294"/>
                                        </p:tgtEl>
                                        <p:attrNameLst>
                                          <p:attrName>style.visibility</p:attrName>
                                        </p:attrNameLst>
                                      </p:cBhvr>
                                      <p:to>
                                        <p:strVal val="visible"/>
                                      </p:to>
                                    </p:set>
                                    <p:animEffect transition="in" filter="wipe(left)">
                                      <p:cBhvr>
                                        <p:cTn id="22" dur="1000"/>
                                        <p:tgtEl>
                                          <p:spTgt spid="9729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7296"/>
                                        </p:tgtEl>
                                        <p:attrNameLst>
                                          <p:attrName>style.visibility</p:attrName>
                                        </p:attrNameLst>
                                      </p:cBhvr>
                                      <p:to>
                                        <p:strVal val="visible"/>
                                      </p:to>
                                    </p:set>
                                    <p:animEffect transition="in" filter="wipe(left)">
                                      <p:cBhvr>
                                        <p:cTn id="27" dur="1000"/>
                                        <p:tgtEl>
                                          <p:spTgt spid="9729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7285"/>
                                        </p:tgtEl>
                                        <p:attrNameLst>
                                          <p:attrName>style.visibility</p:attrName>
                                        </p:attrNameLst>
                                      </p:cBhvr>
                                      <p:to>
                                        <p:strVal val="visible"/>
                                      </p:to>
                                    </p:set>
                                    <p:animEffect transition="in" filter="wipe(left)">
                                      <p:cBhvr>
                                        <p:cTn id="32" dur="500"/>
                                        <p:tgtEl>
                                          <p:spTgt spid="9728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7289"/>
                                        </p:tgtEl>
                                        <p:attrNameLst>
                                          <p:attrName>style.visibility</p:attrName>
                                        </p:attrNameLst>
                                      </p:cBhvr>
                                      <p:to>
                                        <p:strVal val="visible"/>
                                      </p:to>
                                    </p:set>
                                    <p:animEffect transition="in" filter="wipe(down)">
                                      <p:cBhvr>
                                        <p:cTn id="37" dur="500"/>
                                        <p:tgtEl>
                                          <p:spTgt spid="9728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7286"/>
                                        </p:tgtEl>
                                        <p:attrNameLst>
                                          <p:attrName>style.visibility</p:attrName>
                                        </p:attrNameLst>
                                      </p:cBhvr>
                                      <p:to>
                                        <p:strVal val="visible"/>
                                      </p:to>
                                    </p:set>
                                    <p:animEffect transition="in" filter="wipe(left)">
                                      <p:cBhvr>
                                        <p:cTn id="42" dur="1000"/>
                                        <p:tgtEl>
                                          <p:spTgt spid="9728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7297"/>
                                        </p:tgtEl>
                                        <p:attrNameLst>
                                          <p:attrName>style.visibility</p:attrName>
                                        </p:attrNameLst>
                                      </p:cBhvr>
                                      <p:to>
                                        <p:strVal val="visible"/>
                                      </p:to>
                                    </p:set>
                                    <p:animEffect transition="in" filter="wipe(left)">
                                      <p:cBhvr>
                                        <p:cTn id="47" dur="1000"/>
                                        <p:tgtEl>
                                          <p:spTgt spid="9729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97287"/>
                                        </p:tgtEl>
                                        <p:attrNameLst>
                                          <p:attrName>style.visibility</p:attrName>
                                        </p:attrNameLst>
                                      </p:cBhvr>
                                      <p:to>
                                        <p:strVal val="visible"/>
                                      </p:to>
                                    </p:set>
                                    <p:animEffect transition="in" filter="wipe(left)">
                                      <p:cBhvr>
                                        <p:cTn id="52" dur="500"/>
                                        <p:tgtEl>
                                          <p:spTgt spid="9728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97295"/>
                                        </p:tgtEl>
                                        <p:attrNameLst>
                                          <p:attrName>style.visibility</p:attrName>
                                        </p:attrNameLst>
                                      </p:cBhvr>
                                      <p:to>
                                        <p:strVal val="visible"/>
                                      </p:to>
                                    </p:set>
                                    <p:animEffect transition="in" filter="wipe(left)">
                                      <p:cBhvr>
                                        <p:cTn id="57" dur="500"/>
                                        <p:tgtEl>
                                          <p:spTgt spid="9729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97288"/>
                                        </p:tgtEl>
                                        <p:attrNameLst>
                                          <p:attrName>style.visibility</p:attrName>
                                        </p:attrNameLst>
                                      </p:cBhvr>
                                      <p:to>
                                        <p:strVal val="visible"/>
                                      </p:to>
                                    </p:set>
                                    <p:animEffect transition="in" filter="wipe(left)">
                                      <p:cBhvr>
                                        <p:cTn id="62" dur="1000"/>
                                        <p:tgtEl>
                                          <p:spTgt spid="97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5786" name="对象 75785"/>
          <p:cNvGraphicFramePr/>
          <p:nvPr/>
        </p:nvGraphicFramePr>
        <p:xfrm>
          <a:off x="1187450" y="2549525"/>
          <a:ext cx="4606925" cy="1095375"/>
        </p:xfrm>
        <a:graphic>
          <a:graphicData uri="http://schemas.openxmlformats.org/presentationml/2006/ole">
            <mc:AlternateContent xmlns:mc="http://schemas.openxmlformats.org/markup-compatibility/2006">
              <mc:Choice xmlns:v="urn:schemas-microsoft-com:vml" Requires="v">
                <p:oleObj spid="_x0000_s3095" name="" r:id="rId1" imgW="1853565" imgH="444500" progId="Equation.3">
                  <p:embed/>
                </p:oleObj>
              </mc:Choice>
              <mc:Fallback>
                <p:oleObj name="" r:id="rId1" imgW="1853565" imgH="444500" progId="Equation.3">
                  <p:embed/>
                  <p:pic>
                    <p:nvPicPr>
                      <p:cNvPr id="0" name="图片 3094"/>
                      <p:cNvPicPr/>
                      <p:nvPr/>
                    </p:nvPicPr>
                    <p:blipFill>
                      <a:blip r:embed="rId2"/>
                      <a:stretch>
                        <a:fillRect/>
                      </a:stretch>
                    </p:blipFill>
                    <p:spPr>
                      <a:xfrm>
                        <a:off x="1187450" y="2549525"/>
                        <a:ext cx="4606925" cy="1095375"/>
                      </a:xfrm>
                      <a:prstGeom prst="rect">
                        <a:avLst/>
                      </a:prstGeom>
                      <a:noFill/>
                      <a:ln w="38100">
                        <a:noFill/>
                        <a:miter/>
                      </a:ln>
                    </p:spPr>
                  </p:pic>
                </p:oleObj>
              </mc:Fallback>
            </mc:AlternateContent>
          </a:graphicData>
        </a:graphic>
      </p:graphicFrame>
      <p:graphicFrame>
        <p:nvGraphicFramePr>
          <p:cNvPr id="75788" name="对象 75787"/>
          <p:cNvGraphicFramePr/>
          <p:nvPr/>
        </p:nvGraphicFramePr>
        <p:xfrm>
          <a:off x="992188" y="5427663"/>
          <a:ext cx="5235575" cy="1096962"/>
        </p:xfrm>
        <a:graphic>
          <a:graphicData uri="http://schemas.openxmlformats.org/presentationml/2006/ole">
            <mc:AlternateContent xmlns:mc="http://schemas.openxmlformats.org/markup-compatibility/2006">
              <mc:Choice xmlns:v="urn:schemas-microsoft-com:vml" Requires="v">
                <p:oleObj spid="_x0000_s3096" name="" r:id="rId3" imgW="2107565" imgH="444500" progId="Equation.3">
                  <p:embed/>
                </p:oleObj>
              </mc:Choice>
              <mc:Fallback>
                <p:oleObj name="" r:id="rId3" imgW="2107565" imgH="444500" progId="Equation.3">
                  <p:embed/>
                  <p:pic>
                    <p:nvPicPr>
                      <p:cNvPr id="0" name="图片 3095"/>
                      <p:cNvPicPr/>
                      <p:nvPr/>
                    </p:nvPicPr>
                    <p:blipFill>
                      <a:blip r:embed="rId4"/>
                      <a:stretch>
                        <a:fillRect/>
                      </a:stretch>
                    </p:blipFill>
                    <p:spPr>
                      <a:xfrm>
                        <a:off x="992188" y="5427663"/>
                        <a:ext cx="5235575" cy="1096962"/>
                      </a:xfrm>
                      <a:prstGeom prst="rect">
                        <a:avLst/>
                      </a:prstGeom>
                      <a:noFill/>
                      <a:ln w="38100">
                        <a:noFill/>
                        <a:miter/>
                      </a:ln>
                    </p:spPr>
                  </p:pic>
                </p:oleObj>
              </mc:Fallback>
            </mc:AlternateContent>
          </a:graphicData>
        </a:graphic>
      </p:graphicFrame>
      <p:graphicFrame>
        <p:nvGraphicFramePr>
          <p:cNvPr id="75789" name="对象 75788"/>
          <p:cNvGraphicFramePr/>
          <p:nvPr/>
        </p:nvGraphicFramePr>
        <p:xfrm>
          <a:off x="5148263" y="536575"/>
          <a:ext cx="2887662" cy="1020763"/>
        </p:xfrm>
        <a:graphic>
          <a:graphicData uri="http://schemas.openxmlformats.org/presentationml/2006/ole">
            <mc:AlternateContent xmlns:mc="http://schemas.openxmlformats.org/markup-compatibility/2006">
              <mc:Choice xmlns:v="urn:schemas-microsoft-com:vml" Requires="v">
                <p:oleObj spid="_x0000_s3089" name="" r:id="rId5" imgW="1256665" imgH="444500" progId="Equation.3">
                  <p:embed/>
                </p:oleObj>
              </mc:Choice>
              <mc:Fallback>
                <p:oleObj name="" r:id="rId5" imgW="1256665" imgH="444500" progId="Equation.3">
                  <p:embed/>
                  <p:pic>
                    <p:nvPicPr>
                      <p:cNvPr id="0" name="图片 3088"/>
                      <p:cNvPicPr/>
                      <p:nvPr/>
                    </p:nvPicPr>
                    <p:blipFill>
                      <a:blip r:embed="rId6"/>
                      <a:stretch>
                        <a:fillRect/>
                      </a:stretch>
                    </p:blipFill>
                    <p:spPr>
                      <a:xfrm>
                        <a:off x="5148263" y="536575"/>
                        <a:ext cx="2887662" cy="1020763"/>
                      </a:xfrm>
                      <a:prstGeom prst="rect">
                        <a:avLst/>
                      </a:prstGeom>
                      <a:noFill/>
                      <a:ln w="38100">
                        <a:noFill/>
                        <a:miter/>
                      </a:ln>
                    </p:spPr>
                  </p:pic>
                </p:oleObj>
              </mc:Fallback>
            </mc:AlternateContent>
          </a:graphicData>
        </a:graphic>
      </p:graphicFrame>
      <p:graphicFrame>
        <p:nvGraphicFramePr>
          <p:cNvPr id="75790" name="对象 75789"/>
          <p:cNvGraphicFramePr/>
          <p:nvPr/>
        </p:nvGraphicFramePr>
        <p:xfrm>
          <a:off x="1355725" y="484188"/>
          <a:ext cx="2455863" cy="1073150"/>
        </p:xfrm>
        <a:graphic>
          <a:graphicData uri="http://schemas.openxmlformats.org/presentationml/2006/ole">
            <mc:AlternateContent xmlns:mc="http://schemas.openxmlformats.org/markup-compatibility/2006">
              <mc:Choice xmlns:v="urn:schemas-microsoft-com:vml" Requires="v">
                <p:oleObj spid="_x0000_s3090" name="" r:id="rId7" imgW="1015365" imgH="444500" progId="Equation.3">
                  <p:embed/>
                </p:oleObj>
              </mc:Choice>
              <mc:Fallback>
                <p:oleObj name="" r:id="rId7" imgW="1015365" imgH="444500" progId="Equation.3">
                  <p:embed/>
                  <p:pic>
                    <p:nvPicPr>
                      <p:cNvPr id="0" name="图片 3089"/>
                      <p:cNvPicPr/>
                      <p:nvPr/>
                    </p:nvPicPr>
                    <p:blipFill>
                      <a:blip r:embed="rId8"/>
                      <a:stretch>
                        <a:fillRect/>
                      </a:stretch>
                    </p:blipFill>
                    <p:spPr>
                      <a:xfrm>
                        <a:off x="1355725" y="484188"/>
                        <a:ext cx="2455863" cy="1073150"/>
                      </a:xfrm>
                      <a:prstGeom prst="rect">
                        <a:avLst/>
                      </a:prstGeom>
                      <a:noFill/>
                      <a:ln w="38100">
                        <a:noFill/>
                        <a:miter/>
                      </a:ln>
                    </p:spPr>
                  </p:pic>
                </p:oleObj>
              </mc:Fallback>
            </mc:AlternateContent>
          </a:graphicData>
        </a:graphic>
      </p:graphicFrame>
      <p:graphicFrame>
        <p:nvGraphicFramePr>
          <p:cNvPr id="75791" name="对象 75790"/>
          <p:cNvGraphicFramePr/>
          <p:nvPr/>
        </p:nvGraphicFramePr>
        <p:xfrm>
          <a:off x="1042988" y="1557338"/>
          <a:ext cx="4608512" cy="1104900"/>
        </p:xfrm>
        <a:graphic>
          <a:graphicData uri="http://schemas.openxmlformats.org/presentationml/2006/ole">
            <mc:AlternateContent xmlns:mc="http://schemas.openxmlformats.org/markup-compatibility/2006">
              <mc:Choice xmlns:v="urn:schemas-microsoft-com:vml" Requires="v">
                <p:oleObj spid="_x0000_s3100" name="" r:id="rId9" imgW="1790065" imgH="444500" progId="Equation.3">
                  <p:embed/>
                </p:oleObj>
              </mc:Choice>
              <mc:Fallback>
                <p:oleObj name="" r:id="rId9" imgW="1790065" imgH="444500" progId="Equation.3">
                  <p:embed/>
                  <p:pic>
                    <p:nvPicPr>
                      <p:cNvPr id="0" name="图片 3099"/>
                      <p:cNvPicPr/>
                      <p:nvPr/>
                    </p:nvPicPr>
                    <p:blipFill>
                      <a:blip r:embed="rId10"/>
                      <a:stretch>
                        <a:fillRect/>
                      </a:stretch>
                    </p:blipFill>
                    <p:spPr>
                      <a:xfrm>
                        <a:off x="1042988" y="1557338"/>
                        <a:ext cx="4608512" cy="1104900"/>
                      </a:xfrm>
                      <a:prstGeom prst="rect">
                        <a:avLst/>
                      </a:prstGeom>
                      <a:noFill/>
                      <a:ln w="38100">
                        <a:noFill/>
                        <a:miter/>
                      </a:ln>
                    </p:spPr>
                  </p:pic>
                </p:oleObj>
              </mc:Fallback>
            </mc:AlternateContent>
          </a:graphicData>
        </a:graphic>
      </p:graphicFrame>
      <p:graphicFrame>
        <p:nvGraphicFramePr>
          <p:cNvPr id="75792" name="对象 75791"/>
          <p:cNvGraphicFramePr/>
          <p:nvPr/>
        </p:nvGraphicFramePr>
        <p:xfrm>
          <a:off x="1476375" y="3890963"/>
          <a:ext cx="2139950" cy="977900"/>
        </p:xfrm>
        <a:graphic>
          <a:graphicData uri="http://schemas.openxmlformats.org/presentationml/2006/ole">
            <mc:AlternateContent xmlns:mc="http://schemas.openxmlformats.org/markup-compatibility/2006">
              <mc:Choice xmlns:v="urn:schemas-microsoft-com:vml" Requires="v">
                <p:oleObj spid="_x0000_s3097" name="" r:id="rId11" imgW="888365" imgH="405765" progId="Equation.3">
                  <p:embed/>
                </p:oleObj>
              </mc:Choice>
              <mc:Fallback>
                <p:oleObj name="" r:id="rId11" imgW="888365" imgH="405765" progId="Equation.3">
                  <p:embed/>
                  <p:pic>
                    <p:nvPicPr>
                      <p:cNvPr id="0" name="图片 3096"/>
                      <p:cNvPicPr/>
                      <p:nvPr/>
                    </p:nvPicPr>
                    <p:blipFill>
                      <a:blip r:embed="rId12"/>
                      <a:stretch>
                        <a:fillRect/>
                      </a:stretch>
                    </p:blipFill>
                    <p:spPr>
                      <a:xfrm>
                        <a:off x="1476375" y="3890963"/>
                        <a:ext cx="2139950" cy="977900"/>
                      </a:xfrm>
                      <a:prstGeom prst="rect">
                        <a:avLst/>
                      </a:prstGeom>
                      <a:noFill/>
                      <a:ln w="38100">
                        <a:noFill/>
                        <a:miter/>
                      </a:ln>
                    </p:spPr>
                  </p:pic>
                </p:oleObj>
              </mc:Fallback>
            </mc:AlternateContent>
          </a:graphicData>
        </a:graphic>
      </p:graphicFrame>
      <p:grpSp>
        <p:nvGrpSpPr>
          <p:cNvPr id="75798" name="组合 75797"/>
          <p:cNvGrpSpPr/>
          <p:nvPr/>
        </p:nvGrpSpPr>
        <p:grpSpPr>
          <a:xfrm>
            <a:off x="6227763" y="4221163"/>
            <a:ext cx="936625" cy="792162"/>
            <a:chOff x="3016" y="2568"/>
            <a:chExt cx="590" cy="499"/>
          </a:xfrm>
        </p:grpSpPr>
        <p:sp>
          <p:nvSpPr>
            <p:cNvPr id="75795" name="任意多边形 75794"/>
            <p:cNvSpPr/>
            <p:nvPr/>
          </p:nvSpPr>
          <p:spPr>
            <a:xfrm>
              <a:off x="3016" y="2568"/>
              <a:ext cx="590" cy="498"/>
            </a:xfrm>
            <a:custGeom>
              <a:avLst/>
              <a:gdLst/>
              <a:ahLst/>
              <a:cxnLst/>
              <a:pathLst>
                <a:path w="384" h="192">
                  <a:moveTo>
                    <a:pt x="0" y="0"/>
                  </a:moveTo>
                  <a:cubicBezTo>
                    <a:pt x="64" y="96"/>
                    <a:pt x="128" y="192"/>
                    <a:pt x="192" y="192"/>
                  </a:cubicBezTo>
                  <a:cubicBezTo>
                    <a:pt x="256" y="192"/>
                    <a:pt x="352" y="32"/>
                    <a:pt x="384" y="0"/>
                  </a:cubicBezTo>
                </a:path>
              </a:pathLst>
            </a:custGeom>
            <a:noFill/>
            <a:ln w="28575" cap="flat" cmpd="sng">
              <a:solidFill>
                <a:schemeClr val="tx1"/>
              </a:solidFill>
              <a:prstDash val="solid"/>
              <a:headEnd type="none" w="med" len="med"/>
              <a:tailEnd type="none" w="med" len="med"/>
            </a:ln>
          </p:spPr>
          <p:txBody>
            <a:bodyPr/>
            <a:p>
              <a:endParaRPr lang="zh-CN" altLang="en-US"/>
            </a:p>
          </p:txBody>
        </p:sp>
        <p:sp>
          <p:nvSpPr>
            <p:cNvPr id="75797" name="直接连接符 75796"/>
            <p:cNvSpPr/>
            <p:nvPr/>
          </p:nvSpPr>
          <p:spPr>
            <a:xfrm>
              <a:off x="3061" y="3067"/>
              <a:ext cx="499" cy="0"/>
            </a:xfrm>
            <a:prstGeom prst="line">
              <a:avLst/>
            </a:prstGeom>
            <a:ln w="28575" cap="flat" cmpd="sng">
              <a:solidFill>
                <a:schemeClr val="tx1"/>
              </a:solidFill>
              <a:prstDash val="solid"/>
              <a:headEnd type="none" w="med" len="med"/>
              <a:tailEnd type="none" w="med" len="med"/>
            </a:ln>
          </p:spPr>
        </p:sp>
      </p:grpSp>
      <p:sp>
        <p:nvSpPr>
          <p:cNvPr id="75799" name="文本框 75798"/>
          <p:cNvSpPr txBox="1"/>
          <p:nvPr/>
        </p:nvSpPr>
        <p:spPr>
          <a:xfrm>
            <a:off x="468313" y="692150"/>
            <a:ext cx="1447800" cy="579438"/>
          </a:xfrm>
          <a:prstGeom prst="rect">
            <a:avLst/>
          </a:prstGeom>
          <a:noFill/>
          <a:ln w="9525">
            <a:noFill/>
          </a:ln>
        </p:spPr>
        <p:txBody>
          <a:bodyPr>
            <a:spAutoFit/>
          </a:bodyPr>
          <a:p>
            <a:pPr>
              <a:spcBef>
                <a:spcPct val="50000"/>
              </a:spcBef>
            </a:pPr>
            <a:r>
              <a:rPr lang="zh-CN" altLang="en-US" sz="3200" b="1" dirty="0">
                <a:solidFill>
                  <a:schemeClr val="tx2"/>
                </a:solidFill>
                <a:latin typeface="黑体" panose="02010609060101010101" pitchFamily="49" charset="-122"/>
                <a:ea typeface="黑体" panose="02010609060101010101" pitchFamily="49" charset="-122"/>
              </a:rPr>
              <a:t>法</a:t>
            </a:r>
            <a:r>
              <a:rPr lang="en-US" altLang="zh-CN" sz="3200" b="1">
                <a:solidFill>
                  <a:schemeClr val="tx2"/>
                </a:solidFill>
                <a:latin typeface="黑体" panose="02010609060101010101" pitchFamily="49" charset="-122"/>
                <a:ea typeface="黑体" panose="02010609060101010101" pitchFamily="49" charset="-122"/>
              </a:rPr>
              <a:t>1:</a:t>
            </a:r>
            <a:r>
              <a:rPr lang="en-US" altLang="zh-CN" sz="3200" b="1">
                <a:latin typeface="黑体" panose="02010609060101010101" pitchFamily="49" charset="-122"/>
                <a:ea typeface="黑体" panose="02010609060101010101" pitchFamily="49" charset="-122"/>
              </a:rPr>
              <a:t> </a:t>
            </a:r>
            <a:endParaRPr lang="en-US" altLang="zh-CN" sz="3200" b="1">
              <a:latin typeface="黑体" panose="02010609060101010101" pitchFamily="49" charset="-122"/>
              <a:ea typeface="黑体" panose="02010609060101010101" pitchFamily="49" charset="-122"/>
            </a:endParaRPr>
          </a:p>
        </p:txBody>
      </p:sp>
      <p:sp>
        <p:nvSpPr>
          <p:cNvPr id="75800" name="文本框 75799"/>
          <p:cNvSpPr txBox="1"/>
          <p:nvPr/>
        </p:nvSpPr>
        <p:spPr>
          <a:xfrm>
            <a:off x="468313" y="4073525"/>
            <a:ext cx="1447800" cy="579438"/>
          </a:xfrm>
          <a:prstGeom prst="rect">
            <a:avLst/>
          </a:prstGeom>
          <a:noFill/>
          <a:ln w="9525">
            <a:noFill/>
          </a:ln>
        </p:spPr>
        <p:txBody>
          <a:bodyPr>
            <a:spAutoFit/>
          </a:bodyPr>
          <a:p>
            <a:pPr>
              <a:spcBef>
                <a:spcPct val="50000"/>
              </a:spcBef>
            </a:pPr>
            <a:r>
              <a:rPr lang="zh-CN" altLang="en-US" sz="3200" b="1" dirty="0">
                <a:solidFill>
                  <a:schemeClr val="tx2"/>
                </a:solidFill>
                <a:latin typeface="黑体" panose="02010609060101010101" pitchFamily="49" charset="-122"/>
                <a:ea typeface="黑体" panose="02010609060101010101" pitchFamily="49" charset="-122"/>
              </a:rPr>
              <a:t>法</a:t>
            </a:r>
            <a:r>
              <a:rPr lang="en-US" altLang="zh-CN" sz="3200" b="1">
                <a:solidFill>
                  <a:schemeClr val="tx2"/>
                </a:solidFill>
                <a:latin typeface="黑体" panose="02010609060101010101" pitchFamily="49" charset="-122"/>
                <a:ea typeface="黑体" panose="02010609060101010101" pitchFamily="49" charset="-122"/>
              </a:rPr>
              <a:t>2:</a:t>
            </a:r>
            <a:r>
              <a:rPr lang="en-US" altLang="zh-CN" sz="3200" b="1">
                <a:latin typeface="黑体" panose="02010609060101010101" pitchFamily="49" charset="-122"/>
                <a:ea typeface="黑体" panose="02010609060101010101" pitchFamily="49" charset="-122"/>
              </a:rPr>
              <a:t> </a:t>
            </a:r>
            <a:endParaRPr lang="en-US" altLang="zh-CN" sz="3200" b="1">
              <a:latin typeface="黑体" panose="02010609060101010101" pitchFamily="49" charset="-122"/>
              <a:ea typeface="黑体" panose="02010609060101010101" pitchFamily="49" charset="-122"/>
            </a:endParaRPr>
          </a:p>
        </p:txBody>
      </p:sp>
      <p:graphicFrame>
        <p:nvGraphicFramePr>
          <p:cNvPr id="75801" name="对象 75800"/>
          <p:cNvGraphicFramePr/>
          <p:nvPr/>
        </p:nvGraphicFramePr>
        <p:xfrm>
          <a:off x="3836988" y="811213"/>
          <a:ext cx="1182687" cy="530225"/>
        </p:xfrm>
        <a:graphic>
          <a:graphicData uri="http://schemas.openxmlformats.org/presentationml/2006/ole">
            <mc:AlternateContent xmlns:mc="http://schemas.openxmlformats.org/markup-compatibility/2006">
              <mc:Choice xmlns:v="urn:schemas-microsoft-com:vml" Requires="v">
                <p:oleObj spid="_x0000_s3093" name="" r:id="rId13" imgW="481965" imgH="215900" progId="Equation.3">
                  <p:embed/>
                </p:oleObj>
              </mc:Choice>
              <mc:Fallback>
                <p:oleObj name="" r:id="rId13" imgW="481965" imgH="215900" progId="Equation.3">
                  <p:embed/>
                  <p:pic>
                    <p:nvPicPr>
                      <p:cNvPr id="0" name="图片 3092"/>
                      <p:cNvPicPr/>
                      <p:nvPr/>
                    </p:nvPicPr>
                    <p:blipFill>
                      <a:blip r:embed="rId14"/>
                      <a:stretch>
                        <a:fillRect/>
                      </a:stretch>
                    </p:blipFill>
                    <p:spPr>
                      <a:xfrm>
                        <a:off x="3836988" y="811213"/>
                        <a:ext cx="1182687" cy="530225"/>
                      </a:xfrm>
                      <a:prstGeom prst="rect">
                        <a:avLst/>
                      </a:prstGeom>
                      <a:noFill/>
                      <a:ln w="38100">
                        <a:noFill/>
                        <a:miter/>
                      </a:ln>
                    </p:spPr>
                  </p:pic>
                </p:oleObj>
              </mc:Fallback>
            </mc:AlternateContent>
          </a:graphicData>
        </a:graphic>
      </p:graphicFrame>
      <p:graphicFrame>
        <p:nvGraphicFramePr>
          <p:cNvPr id="75802" name="内容占位符 75801"/>
          <p:cNvGraphicFramePr/>
          <p:nvPr>
            <p:ph idx="4294967295"/>
          </p:nvPr>
        </p:nvGraphicFramePr>
        <p:xfrm>
          <a:off x="1116013" y="4889500"/>
          <a:ext cx="3816350" cy="555625"/>
        </p:xfrm>
        <a:graphic>
          <a:graphicData uri="http://schemas.openxmlformats.org/presentationml/2006/ole">
            <mc:AlternateContent xmlns:mc="http://schemas.openxmlformats.org/markup-compatibility/2006">
              <mc:Choice xmlns:v="urn:schemas-microsoft-com:vml" Requires="v">
                <p:oleObj spid="_x0000_s3098" name="" r:id="rId15" imgW="1483995" imgH="215900" progId="Equation.3">
                  <p:embed/>
                </p:oleObj>
              </mc:Choice>
              <mc:Fallback>
                <p:oleObj name="" r:id="rId15" imgW="1483995" imgH="215900" progId="Equation.3">
                  <p:embed/>
                  <p:pic>
                    <p:nvPicPr>
                      <p:cNvPr id="0" name="图片 3097"/>
                      <p:cNvPicPr/>
                      <p:nvPr/>
                    </p:nvPicPr>
                    <p:blipFill>
                      <a:blip r:embed="rId16"/>
                      <a:stretch>
                        <a:fillRect/>
                      </a:stretch>
                    </p:blipFill>
                    <p:spPr>
                      <a:xfrm>
                        <a:off x="1116013" y="4889500"/>
                        <a:ext cx="3816350" cy="555625"/>
                      </a:xfrm>
                      <a:prstGeom prst="rect">
                        <a:avLst/>
                      </a:prstGeom>
                      <a:noFill/>
                      <a:ln w="38100">
                        <a:miter/>
                      </a:ln>
                    </p:spPr>
                  </p:pic>
                </p:oleObj>
              </mc:Fallback>
            </mc:AlternateContent>
          </a:graphicData>
        </a:graphic>
      </p:graphicFrame>
      <p:graphicFrame>
        <p:nvGraphicFramePr>
          <p:cNvPr id="75804" name="对象 75803"/>
          <p:cNvGraphicFramePr/>
          <p:nvPr/>
        </p:nvGraphicFramePr>
        <p:xfrm>
          <a:off x="3635375" y="4135438"/>
          <a:ext cx="673100" cy="428625"/>
        </p:xfrm>
        <a:graphic>
          <a:graphicData uri="http://schemas.openxmlformats.org/presentationml/2006/ole">
            <mc:AlternateContent xmlns:mc="http://schemas.openxmlformats.org/markup-compatibility/2006">
              <mc:Choice xmlns:v="urn:schemas-microsoft-com:vml" Requires="v">
                <p:oleObj spid="_x0000_s3099" name="" r:id="rId17" imgW="278765" imgH="177800" progId="Equation.3">
                  <p:embed/>
                </p:oleObj>
              </mc:Choice>
              <mc:Fallback>
                <p:oleObj name="" r:id="rId17" imgW="278765" imgH="177800" progId="Equation.3">
                  <p:embed/>
                  <p:pic>
                    <p:nvPicPr>
                      <p:cNvPr id="0" name="图片 3098"/>
                      <p:cNvPicPr/>
                      <p:nvPr/>
                    </p:nvPicPr>
                    <p:blipFill>
                      <a:blip r:embed="rId18"/>
                      <a:stretch>
                        <a:fillRect/>
                      </a:stretch>
                    </p:blipFill>
                    <p:spPr>
                      <a:xfrm>
                        <a:off x="3635375" y="4135438"/>
                        <a:ext cx="673100" cy="42862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5790"/>
                                        </p:tgtEl>
                                        <p:attrNameLst>
                                          <p:attrName>style.visibility</p:attrName>
                                        </p:attrNameLst>
                                      </p:cBhvr>
                                      <p:to>
                                        <p:strVal val="visible"/>
                                      </p:to>
                                    </p:set>
                                    <p:animEffect transition="in" filter="wipe(left)">
                                      <p:cBhvr>
                                        <p:cTn id="7" dur="1000"/>
                                        <p:tgtEl>
                                          <p:spTgt spid="757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5801"/>
                                        </p:tgtEl>
                                        <p:attrNameLst>
                                          <p:attrName>style.visibility</p:attrName>
                                        </p:attrNameLst>
                                      </p:cBhvr>
                                      <p:to>
                                        <p:strVal val="visible"/>
                                      </p:to>
                                    </p:set>
                                    <p:animEffect transition="in" filter="wipe(left)">
                                      <p:cBhvr>
                                        <p:cTn id="12" dur="500"/>
                                        <p:tgtEl>
                                          <p:spTgt spid="758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5789"/>
                                        </p:tgtEl>
                                        <p:attrNameLst>
                                          <p:attrName>style.visibility</p:attrName>
                                        </p:attrNameLst>
                                      </p:cBhvr>
                                      <p:to>
                                        <p:strVal val="visible"/>
                                      </p:to>
                                    </p:set>
                                    <p:animEffect transition="in" filter="wipe(left)">
                                      <p:cBhvr>
                                        <p:cTn id="17" dur="1000"/>
                                        <p:tgtEl>
                                          <p:spTgt spid="7578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5791"/>
                                        </p:tgtEl>
                                        <p:attrNameLst>
                                          <p:attrName>style.visibility</p:attrName>
                                        </p:attrNameLst>
                                      </p:cBhvr>
                                      <p:to>
                                        <p:strVal val="visible"/>
                                      </p:to>
                                    </p:set>
                                    <p:animEffect transition="in" filter="wipe(left)">
                                      <p:cBhvr>
                                        <p:cTn id="22" dur="1000"/>
                                        <p:tgtEl>
                                          <p:spTgt spid="7579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5786"/>
                                        </p:tgtEl>
                                        <p:attrNameLst>
                                          <p:attrName>style.visibility</p:attrName>
                                        </p:attrNameLst>
                                      </p:cBhvr>
                                      <p:to>
                                        <p:strVal val="visible"/>
                                      </p:to>
                                    </p:set>
                                    <p:animEffect transition="in" filter="wipe(left)">
                                      <p:cBhvr>
                                        <p:cTn id="27" dur="1000"/>
                                        <p:tgtEl>
                                          <p:spTgt spid="7578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5800"/>
                                        </p:tgtEl>
                                        <p:attrNameLst>
                                          <p:attrName>style.visibility</p:attrName>
                                        </p:attrNameLst>
                                      </p:cBhvr>
                                      <p:to>
                                        <p:strVal val="visible"/>
                                      </p:to>
                                    </p:set>
                                    <p:animEffect transition="in" filter="wipe(left)">
                                      <p:cBhvr>
                                        <p:cTn id="32" dur="500"/>
                                        <p:tgtEl>
                                          <p:spTgt spid="7580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5792"/>
                                        </p:tgtEl>
                                        <p:attrNameLst>
                                          <p:attrName>style.visibility</p:attrName>
                                        </p:attrNameLst>
                                      </p:cBhvr>
                                      <p:to>
                                        <p:strVal val="visible"/>
                                      </p:to>
                                    </p:set>
                                    <p:animEffect transition="in" filter="wipe(left)">
                                      <p:cBhvr>
                                        <p:cTn id="37" dur="1000"/>
                                        <p:tgtEl>
                                          <p:spTgt spid="7579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5804"/>
                                        </p:tgtEl>
                                        <p:attrNameLst>
                                          <p:attrName>style.visibility</p:attrName>
                                        </p:attrNameLst>
                                      </p:cBhvr>
                                      <p:to>
                                        <p:strVal val="visible"/>
                                      </p:to>
                                    </p:set>
                                    <p:animEffect transition="in" filter="wipe(left)">
                                      <p:cBhvr>
                                        <p:cTn id="42" dur="500"/>
                                        <p:tgtEl>
                                          <p:spTgt spid="7580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5802"/>
                                        </p:tgtEl>
                                        <p:attrNameLst>
                                          <p:attrName>style.visibility</p:attrName>
                                        </p:attrNameLst>
                                      </p:cBhvr>
                                      <p:to>
                                        <p:strVal val="visible"/>
                                      </p:to>
                                    </p:set>
                                    <p:animEffect transition="in" filter="wipe(left)">
                                      <p:cBhvr>
                                        <p:cTn id="47" dur="1000"/>
                                        <p:tgtEl>
                                          <p:spTgt spid="75802"/>
                                        </p:tgtEl>
                                      </p:cBhvr>
                                    </p:animEffect>
                                  </p:childTnLst>
                                </p:cTn>
                              </p:par>
                            </p:childTnLst>
                          </p:cTn>
                        </p:par>
                        <p:par>
                          <p:cTn id="48" fill="hold">
                            <p:stCondLst>
                              <p:cond delay="1000"/>
                            </p:stCondLst>
                            <p:childTnLst>
                              <p:par>
                                <p:cTn id="49" presetID="22" presetClass="entr" presetSubtype="4" fill="hold" nodeType="afterEffect">
                                  <p:stCondLst>
                                    <p:cond delay="0"/>
                                  </p:stCondLst>
                                  <p:childTnLst>
                                    <p:set>
                                      <p:cBhvr>
                                        <p:cTn id="50" dur="1" fill="hold">
                                          <p:stCondLst>
                                            <p:cond delay="0"/>
                                          </p:stCondLst>
                                        </p:cTn>
                                        <p:tgtEl>
                                          <p:spTgt spid="75798"/>
                                        </p:tgtEl>
                                        <p:attrNameLst>
                                          <p:attrName>style.visibility</p:attrName>
                                        </p:attrNameLst>
                                      </p:cBhvr>
                                      <p:to>
                                        <p:strVal val="visible"/>
                                      </p:to>
                                    </p:set>
                                    <p:animEffect transition="in" filter="wipe(down)">
                                      <p:cBhvr>
                                        <p:cTn id="51" dur="500"/>
                                        <p:tgtEl>
                                          <p:spTgt spid="7579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75788"/>
                                        </p:tgtEl>
                                        <p:attrNameLst>
                                          <p:attrName>style.visibility</p:attrName>
                                        </p:attrNameLst>
                                      </p:cBhvr>
                                      <p:to>
                                        <p:strVal val="visible"/>
                                      </p:to>
                                    </p:set>
                                    <p:animEffect transition="in" filter="wipe(left)">
                                      <p:cBhvr>
                                        <p:cTn id="56" dur="1000"/>
                                        <p:tgtEl>
                                          <p:spTgt spid="75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00"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6802" name="对象 76801"/>
          <p:cNvGraphicFramePr/>
          <p:nvPr/>
        </p:nvGraphicFramePr>
        <p:xfrm>
          <a:off x="1116013" y="3141663"/>
          <a:ext cx="5238750" cy="1093787"/>
        </p:xfrm>
        <a:graphic>
          <a:graphicData uri="http://schemas.openxmlformats.org/presentationml/2006/ole">
            <mc:AlternateContent xmlns:mc="http://schemas.openxmlformats.org/markup-compatibility/2006">
              <mc:Choice xmlns:v="urn:schemas-microsoft-com:vml" Requires="v">
                <p:oleObj spid="_x0000_s3101" name="" r:id="rId1" imgW="2107565" imgH="444500" progId="Equation.3">
                  <p:embed/>
                </p:oleObj>
              </mc:Choice>
              <mc:Fallback>
                <p:oleObj name="" r:id="rId1" imgW="2107565" imgH="444500" progId="Equation.3">
                  <p:embed/>
                  <p:pic>
                    <p:nvPicPr>
                      <p:cNvPr id="0" name="图片 3100"/>
                      <p:cNvPicPr/>
                      <p:nvPr/>
                    </p:nvPicPr>
                    <p:blipFill>
                      <a:blip r:embed="rId2"/>
                      <a:stretch>
                        <a:fillRect/>
                      </a:stretch>
                    </p:blipFill>
                    <p:spPr>
                      <a:xfrm>
                        <a:off x="1116013" y="3141663"/>
                        <a:ext cx="5238750" cy="1093787"/>
                      </a:xfrm>
                      <a:prstGeom prst="rect">
                        <a:avLst/>
                      </a:prstGeom>
                      <a:noFill/>
                      <a:ln w="38100">
                        <a:noFill/>
                        <a:miter/>
                      </a:ln>
                    </p:spPr>
                  </p:pic>
                </p:oleObj>
              </mc:Fallback>
            </mc:AlternateContent>
          </a:graphicData>
        </a:graphic>
      </p:graphicFrame>
      <p:graphicFrame>
        <p:nvGraphicFramePr>
          <p:cNvPr id="76804" name="对象 76803"/>
          <p:cNvGraphicFramePr/>
          <p:nvPr/>
        </p:nvGraphicFramePr>
        <p:xfrm>
          <a:off x="1552575" y="762000"/>
          <a:ext cx="4891088" cy="1011238"/>
        </p:xfrm>
        <a:graphic>
          <a:graphicData uri="http://schemas.openxmlformats.org/presentationml/2006/ole">
            <mc:AlternateContent xmlns:mc="http://schemas.openxmlformats.org/markup-compatibility/2006">
              <mc:Choice xmlns:v="urn:schemas-microsoft-com:vml" Requires="v">
                <p:oleObj spid="_x0000_s3102" name="" r:id="rId3" imgW="1966595" imgH="405765" progId="Equation.3">
                  <p:embed/>
                </p:oleObj>
              </mc:Choice>
              <mc:Fallback>
                <p:oleObj name="" r:id="rId3" imgW="1966595" imgH="405765" progId="Equation.3">
                  <p:embed/>
                  <p:pic>
                    <p:nvPicPr>
                      <p:cNvPr id="0" name="图片 3101"/>
                      <p:cNvPicPr/>
                      <p:nvPr/>
                    </p:nvPicPr>
                    <p:blipFill>
                      <a:blip r:embed="rId4"/>
                      <a:stretch>
                        <a:fillRect/>
                      </a:stretch>
                    </p:blipFill>
                    <p:spPr>
                      <a:xfrm>
                        <a:off x="1552575" y="762000"/>
                        <a:ext cx="4891088" cy="1011238"/>
                      </a:xfrm>
                      <a:prstGeom prst="rect">
                        <a:avLst/>
                      </a:prstGeom>
                      <a:noFill/>
                      <a:ln w="38100">
                        <a:noFill/>
                        <a:miter/>
                      </a:ln>
                    </p:spPr>
                  </p:pic>
                </p:oleObj>
              </mc:Fallback>
            </mc:AlternateContent>
          </a:graphicData>
        </a:graphic>
      </p:graphicFrame>
      <p:graphicFrame>
        <p:nvGraphicFramePr>
          <p:cNvPr id="76805" name="对象 76804"/>
          <p:cNvGraphicFramePr/>
          <p:nvPr/>
        </p:nvGraphicFramePr>
        <p:xfrm>
          <a:off x="1258888" y="1736725"/>
          <a:ext cx="1760537" cy="565150"/>
        </p:xfrm>
        <a:graphic>
          <a:graphicData uri="http://schemas.openxmlformats.org/presentationml/2006/ole">
            <mc:AlternateContent xmlns:mc="http://schemas.openxmlformats.org/markup-compatibility/2006">
              <mc:Choice xmlns:v="urn:schemas-microsoft-com:vml" Requires="v">
                <p:oleObj spid="_x0000_s3091" name="" r:id="rId5" imgW="672465" imgH="215900" progId="Equation.3">
                  <p:embed/>
                </p:oleObj>
              </mc:Choice>
              <mc:Fallback>
                <p:oleObj name="" r:id="rId5" imgW="672465" imgH="215900" progId="Equation.3">
                  <p:embed/>
                  <p:pic>
                    <p:nvPicPr>
                      <p:cNvPr id="0" name="图片 3090"/>
                      <p:cNvPicPr/>
                      <p:nvPr/>
                    </p:nvPicPr>
                    <p:blipFill>
                      <a:blip r:embed="rId6"/>
                      <a:stretch>
                        <a:fillRect/>
                      </a:stretch>
                    </p:blipFill>
                    <p:spPr>
                      <a:xfrm>
                        <a:off x="1258888" y="1736725"/>
                        <a:ext cx="1760537" cy="565150"/>
                      </a:xfrm>
                      <a:prstGeom prst="rect">
                        <a:avLst/>
                      </a:prstGeom>
                      <a:noFill/>
                      <a:ln w="38100">
                        <a:noFill/>
                        <a:miter/>
                      </a:ln>
                    </p:spPr>
                  </p:pic>
                </p:oleObj>
              </mc:Fallback>
            </mc:AlternateContent>
          </a:graphicData>
        </a:graphic>
      </p:graphicFrame>
      <p:graphicFrame>
        <p:nvGraphicFramePr>
          <p:cNvPr id="76806" name="对象 76805"/>
          <p:cNvGraphicFramePr/>
          <p:nvPr/>
        </p:nvGraphicFramePr>
        <p:xfrm>
          <a:off x="4932363" y="1774825"/>
          <a:ext cx="1916112" cy="528638"/>
        </p:xfrm>
        <a:graphic>
          <a:graphicData uri="http://schemas.openxmlformats.org/presentationml/2006/ole">
            <mc:AlternateContent xmlns:mc="http://schemas.openxmlformats.org/markup-compatibility/2006">
              <mc:Choice xmlns:v="urn:schemas-microsoft-com:vml" Requires="v">
                <p:oleObj spid="_x0000_s3092" name="" r:id="rId7" imgW="735965" imgH="203200" progId="Equation.3">
                  <p:embed/>
                </p:oleObj>
              </mc:Choice>
              <mc:Fallback>
                <p:oleObj name="" r:id="rId7" imgW="735965" imgH="203200" progId="Equation.3">
                  <p:embed/>
                  <p:pic>
                    <p:nvPicPr>
                      <p:cNvPr id="0" name="图片 3091"/>
                      <p:cNvPicPr/>
                      <p:nvPr/>
                    </p:nvPicPr>
                    <p:blipFill>
                      <a:blip r:embed="rId8"/>
                      <a:stretch>
                        <a:fillRect/>
                      </a:stretch>
                    </p:blipFill>
                    <p:spPr>
                      <a:xfrm>
                        <a:off x="4932363" y="1774825"/>
                        <a:ext cx="1916112" cy="528638"/>
                      </a:xfrm>
                      <a:prstGeom prst="rect">
                        <a:avLst/>
                      </a:prstGeom>
                      <a:noFill/>
                      <a:ln w="38100">
                        <a:noFill/>
                        <a:miter/>
                      </a:ln>
                    </p:spPr>
                  </p:pic>
                </p:oleObj>
              </mc:Fallback>
            </mc:AlternateContent>
          </a:graphicData>
        </a:graphic>
      </p:graphicFrame>
      <p:graphicFrame>
        <p:nvGraphicFramePr>
          <p:cNvPr id="76807" name="对象 76806"/>
          <p:cNvGraphicFramePr/>
          <p:nvPr/>
        </p:nvGraphicFramePr>
        <p:xfrm>
          <a:off x="1187450" y="2551113"/>
          <a:ext cx="5113338" cy="504825"/>
        </p:xfrm>
        <a:graphic>
          <a:graphicData uri="http://schemas.openxmlformats.org/presentationml/2006/ole">
            <mc:AlternateContent xmlns:mc="http://schemas.openxmlformats.org/markup-compatibility/2006">
              <mc:Choice xmlns:v="urn:schemas-microsoft-com:vml" Requires="v">
                <p:oleObj spid="_x0000_s3094" name="" r:id="rId9" imgW="2030095" imgH="203200" progId="Equation.3">
                  <p:embed/>
                </p:oleObj>
              </mc:Choice>
              <mc:Fallback>
                <p:oleObj name="" r:id="rId9" imgW="2030095" imgH="203200" progId="Equation.3">
                  <p:embed/>
                  <p:pic>
                    <p:nvPicPr>
                      <p:cNvPr id="0" name="图片 3093"/>
                      <p:cNvPicPr/>
                      <p:nvPr/>
                    </p:nvPicPr>
                    <p:blipFill>
                      <a:blip r:embed="rId10"/>
                      <a:stretch>
                        <a:fillRect/>
                      </a:stretch>
                    </p:blipFill>
                    <p:spPr>
                      <a:xfrm>
                        <a:off x="1187450" y="2551113"/>
                        <a:ext cx="5113338" cy="504825"/>
                      </a:xfrm>
                      <a:prstGeom prst="rect">
                        <a:avLst/>
                      </a:prstGeom>
                      <a:noFill/>
                      <a:ln w="38100">
                        <a:noFill/>
                        <a:miter/>
                      </a:ln>
                    </p:spPr>
                  </p:pic>
                </p:oleObj>
              </mc:Fallback>
            </mc:AlternateContent>
          </a:graphicData>
        </a:graphic>
      </p:graphicFrame>
      <p:sp>
        <p:nvSpPr>
          <p:cNvPr id="76808" name="文本框 76807"/>
          <p:cNvSpPr txBox="1"/>
          <p:nvPr/>
        </p:nvSpPr>
        <p:spPr>
          <a:xfrm>
            <a:off x="603250" y="904875"/>
            <a:ext cx="1447800" cy="579438"/>
          </a:xfrm>
          <a:prstGeom prst="rect">
            <a:avLst/>
          </a:prstGeom>
          <a:noFill/>
          <a:ln w="9525">
            <a:noFill/>
          </a:ln>
        </p:spPr>
        <p:txBody>
          <a:bodyPr>
            <a:spAutoFit/>
          </a:bodyPr>
          <a:p>
            <a:pPr>
              <a:spcBef>
                <a:spcPct val="50000"/>
              </a:spcBef>
            </a:pPr>
            <a:r>
              <a:rPr lang="zh-CN" altLang="en-US" sz="3200" b="1" dirty="0">
                <a:solidFill>
                  <a:schemeClr val="tx2"/>
                </a:solidFill>
                <a:latin typeface="黑体" panose="02010609060101010101" pitchFamily="49" charset="-122"/>
                <a:ea typeface="黑体" panose="02010609060101010101" pitchFamily="49" charset="-122"/>
              </a:rPr>
              <a:t>法</a:t>
            </a:r>
            <a:r>
              <a:rPr lang="en-US" altLang="zh-CN" sz="3200" b="1">
                <a:solidFill>
                  <a:schemeClr val="tx2"/>
                </a:solidFill>
                <a:latin typeface="黑体" panose="02010609060101010101" pitchFamily="49" charset="-122"/>
                <a:ea typeface="黑体" panose="02010609060101010101" pitchFamily="49" charset="-122"/>
              </a:rPr>
              <a:t>3:</a:t>
            </a:r>
            <a:r>
              <a:rPr lang="en-US" altLang="zh-CN" sz="3200" b="1">
                <a:latin typeface="黑体" panose="02010609060101010101" pitchFamily="49" charset="-122"/>
                <a:ea typeface="黑体" panose="02010609060101010101" pitchFamily="49" charset="-122"/>
              </a:rPr>
              <a:t> </a:t>
            </a:r>
            <a:endParaRPr lang="en-US" altLang="zh-CN" sz="3200" b="1">
              <a:latin typeface="黑体" panose="02010609060101010101" pitchFamily="49" charset="-122"/>
              <a:ea typeface="黑体" panose="02010609060101010101" pitchFamily="49" charset="-122"/>
            </a:endParaRPr>
          </a:p>
        </p:txBody>
      </p:sp>
      <p:graphicFrame>
        <p:nvGraphicFramePr>
          <p:cNvPr id="76809" name="内容占位符 76808"/>
          <p:cNvGraphicFramePr/>
          <p:nvPr>
            <p:ph idx="4294967295"/>
          </p:nvPr>
        </p:nvGraphicFramePr>
        <p:xfrm>
          <a:off x="3059113" y="1773238"/>
          <a:ext cx="1584325" cy="528637"/>
        </p:xfrm>
        <a:graphic>
          <a:graphicData uri="http://schemas.openxmlformats.org/presentationml/2006/ole">
            <mc:AlternateContent xmlns:mc="http://schemas.openxmlformats.org/markup-compatibility/2006">
              <mc:Choice xmlns:v="urn:schemas-microsoft-com:vml" Requires="v">
                <p:oleObj spid="_x0000_s3233" name="" r:id="rId11" imgW="608965" imgH="203200" progId="Equation.3">
                  <p:embed/>
                </p:oleObj>
              </mc:Choice>
              <mc:Fallback>
                <p:oleObj name="" r:id="rId11" imgW="608965" imgH="203200" progId="Equation.3">
                  <p:embed/>
                  <p:pic>
                    <p:nvPicPr>
                      <p:cNvPr id="0" name="图片 3232"/>
                      <p:cNvPicPr/>
                      <p:nvPr/>
                    </p:nvPicPr>
                    <p:blipFill>
                      <a:blip r:embed="rId12"/>
                      <a:stretch>
                        <a:fillRect/>
                      </a:stretch>
                    </p:blipFill>
                    <p:spPr>
                      <a:xfrm>
                        <a:off x="3059113" y="1773238"/>
                        <a:ext cx="1584325" cy="528637"/>
                      </a:xfrm>
                      <a:prstGeom prst="rect">
                        <a:avLst/>
                      </a:prstGeom>
                      <a:noFill/>
                      <a:ln w="38100">
                        <a:miter/>
                      </a:ln>
                    </p:spPr>
                  </p:pic>
                </p:oleObj>
              </mc:Fallback>
            </mc:AlternateContent>
          </a:graphicData>
        </a:graphic>
      </p:graphicFrame>
      <p:graphicFrame>
        <p:nvGraphicFramePr>
          <p:cNvPr id="76811" name="对象 76810"/>
          <p:cNvGraphicFramePr/>
          <p:nvPr/>
        </p:nvGraphicFramePr>
        <p:xfrm>
          <a:off x="6946900" y="1814513"/>
          <a:ext cx="1585913" cy="461962"/>
        </p:xfrm>
        <a:graphic>
          <a:graphicData uri="http://schemas.openxmlformats.org/presentationml/2006/ole">
            <mc:AlternateContent xmlns:mc="http://schemas.openxmlformats.org/markup-compatibility/2006">
              <mc:Choice xmlns:v="urn:schemas-microsoft-com:vml" Requires="v">
                <p:oleObj spid="_x0000_s3231" name="" r:id="rId13" imgW="608330" imgH="177800" progId="Equation.3">
                  <p:embed/>
                </p:oleObj>
              </mc:Choice>
              <mc:Fallback>
                <p:oleObj name="" r:id="rId13" imgW="608330" imgH="177800" progId="Equation.3">
                  <p:embed/>
                  <p:pic>
                    <p:nvPicPr>
                      <p:cNvPr id="0" name="图片 3230"/>
                      <p:cNvPicPr/>
                      <p:nvPr/>
                    </p:nvPicPr>
                    <p:blipFill>
                      <a:blip r:embed="rId14"/>
                      <a:stretch>
                        <a:fillRect/>
                      </a:stretch>
                    </p:blipFill>
                    <p:spPr>
                      <a:xfrm>
                        <a:off x="6946900" y="1814513"/>
                        <a:ext cx="1585913" cy="461962"/>
                      </a:xfrm>
                      <a:prstGeom prst="rect">
                        <a:avLst/>
                      </a:prstGeom>
                      <a:noFill/>
                      <a:ln w="38100">
                        <a:noFill/>
                        <a:miter/>
                      </a:ln>
                    </p:spPr>
                  </p:pic>
                </p:oleObj>
              </mc:Fallback>
            </mc:AlternateContent>
          </a:graphicData>
        </a:graphic>
      </p:graphicFrame>
      <p:sp>
        <p:nvSpPr>
          <p:cNvPr id="76812" name="矩形 76811"/>
          <p:cNvSpPr/>
          <p:nvPr/>
        </p:nvSpPr>
        <p:spPr>
          <a:xfrm>
            <a:off x="971550" y="4292600"/>
            <a:ext cx="7453313" cy="1920875"/>
          </a:xfrm>
          <a:prstGeom prst="rect">
            <a:avLst/>
          </a:prstGeom>
          <a:noFill/>
          <a:ln w="28575">
            <a:noFill/>
          </a:ln>
        </p:spPr>
        <p:txBody>
          <a:bodyPr wrap="none" anchor="t">
            <a:spAutoFit/>
          </a:bodyPr>
          <a:p>
            <a:pPr>
              <a:spcBef>
                <a:spcPct val="50000"/>
              </a:spcBef>
            </a:pPr>
            <a:r>
              <a:rPr lang="zh-CN" altLang="en-US" b="1" dirty="0">
                <a:solidFill>
                  <a:srgbClr val="0000FF"/>
                </a:solidFill>
                <a:latin typeface="Times New Roman" panose="02020603050405020304" pitchFamily="18" charset="0"/>
              </a:rPr>
              <a:t>实际问题建立的目标函数的定义区间不一定</a:t>
            </a:r>
            <a:endParaRPr lang="zh-CN" altLang="en-US" b="1" dirty="0">
              <a:solidFill>
                <a:srgbClr val="0000FF"/>
              </a:solidFill>
              <a:latin typeface="Times New Roman" panose="02020603050405020304" pitchFamily="18" charset="0"/>
            </a:endParaRPr>
          </a:p>
          <a:p>
            <a:pPr>
              <a:spcBef>
                <a:spcPct val="50000"/>
              </a:spcBef>
            </a:pPr>
            <a:r>
              <a:rPr lang="zh-CN" altLang="en-US" b="1" dirty="0">
                <a:solidFill>
                  <a:srgbClr val="0000FF"/>
                </a:solidFill>
                <a:latin typeface="Times New Roman" panose="02020603050405020304" pitchFamily="18" charset="0"/>
              </a:rPr>
              <a:t>是闭区间，且函数在有意义的范围内只有</a:t>
            </a:r>
            <a:endParaRPr lang="zh-CN" altLang="en-US" b="1" dirty="0">
              <a:solidFill>
                <a:srgbClr val="0000FF"/>
              </a:solidFill>
              <a:latin typeface="Times New Roman" panose="02020603050405020304" pitchFamily="18" charset="0"/>
            </a:endParaRPr>
          </a:p>
          <a:p>
            <a:pPr>
              <a:spcBef>
                <a:spcPct val="50000"/>
              </a:spcBef>
            </a:pPr>
            <a:r>
              <a:rPr lang="zh-CN" altLang="en-US" b="1" dirty="0">
                <a:solidFill>
                  <a:srgbClr val="0000FF"/>
                </a:solidFill>
                <a:latin typeface="Times New Roman" panose="02020603050405020304" pitchFamily="18" charset="0"/>
              </a:rPr>
              <a:t>一个驻点，这个驻点就是实际问题的最值点</a:t>
            </a:r>
            <a:endParaRPr lang="zh-CN" altLang="en-US" b="1">
              <a:solidFill>
                <a:srgbClr val="0000FF"/>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6804"/>
                                        </p:tgtEl>
                                        <p:attrNameLst>
                                          <p:attrName>style.visibility</p:attrName>
                                        </p:attrNameLst>
                                      </p:cBhvr>
                                      <p:to>
                                        <p:strVal val="visible"/>
                                      </p:to>
                                    </p:set>
                                    <p:animEffect transition="in" filter="wipe(left)">
                                      <p:cBhvr>
                                        <p:cTn id="7" dur="1000"/>
                                        <p:tgtEl>
                                          <p:spTgt spid="768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6805"/>
                                        </p:tgtEl>
                                        <p:attrNameLst>
                                          <p:attrName>style.visibility</p:attrName>
                                        </p:attrNameLst>
                                      </p:cBhvr>
                                      <p:to>
                                        <p:strVal val="visible"/>
                                      </p:to>
                                    </p:set>
                                    <p:animEffect transition="in" filter="wipe(left)">
                                      <p:cBhvr>
                                        <p:cTn id="12" dur="500"/>
                                        <p:tgtEl>
                                          <p:spTgt spid="7680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6809"/>
                                        </p:tgtEl>
                                        <p:attrNameLst>
                                          <p:attrName>style.visibility</p:attrName>
                                        </p:attrNameLst>
                                      </p:cBhvr>
                                      <p:to>
                                        <p:strVal val="visible"/>
                                      </p:to>
                                    </p:set>
                                    <p:animEffect transition="in" filter="wipe(left)">
                                      <p:cBhvr>
                                        <p:cTn id="17" dur="500"/>
                                        <p:tgtEl>
                                          <p:spTgt spid="7680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6806"/>
                                        </p:tgtEl>
                                        <p:attrNameLst>
                                          <p:attrName>style.visibility</p:attrName>
                                        </p:attrNameLst>
                                      </p:cBhvr>
                                      <p:to>
                                        <p:strVal val="visible"/>
                                      </p:to>
                                    </p:set>
                                    <p:animEffect transition="in" filter="wipe(left)">
                                      <p:cBhvr>
                                        <p:cTn id="22" dur="500"/>
                                        <p:tgtEl>
                                          <p:spTgt spid="7680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6811"/>
                                        </p:tgtEl>
                                        <p:attrNameLst>
                                          <p:attrName>style.visibility</p:attrName>
                                        </p:attrNameLst>
                                      </p:cBhvr>
                                      <p:to>
                                        <p:strVal val="visible"/>
                                      </p:to>
                                    </p:set>
                                    <p:animEffect transition="in" filter="wipe(left)">
                                      <p:cBhvr>
                                        <p:cTn id="27" dur="500"/>
                                        <p:tgtEl>
                                          <p:spTgt spid="768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6807"/>
                                        </p:tgtEl>
                                        <p:attrNameLst>
                                          <p:attrName>style.visibility</p:attrName>
                                        </p:attrNameLst>
                                      </p:cBhvr>
                                      <p:to>
                                        <p:strVal val="visible"/>
                                      </p:to>
                                    </p:set>
                                    <p:animEffect transition="in" filter="wipe(left)">
                                      <p:cBhvr>
                                        <p:cTn id="32" dur="1000"/>
                                        <p:tgtEl>
                                          <p:spTgt spid="7680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6802"/>
                                        </p:tgtEl>
                                        <p:attrNameLst>
                                          <p:attrName>style.visibility</p:attrName>
                                        </p:attrNameLst>
                                      </p:cBhvr>
                                      <p:to>
                                        <p:strVal val="visible"/>
                                      </p:to>
                                    </p:set>
                                    <p:animEffect transition="in" filter="wipe(left)">
                                      <p:cBhvr>
                                        <p:cTn id="37" dur="1000"/>
                                        <p:tgtEl>
                                          <p:spTgt spid="76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标题 119809"/>
          <p:cNvSpPr>
            <a:spLocks noGrp="1"/>
          </p:cNvSpPr>
          <p:nvPr>
            <p:ph type="title"/>
          </p:nvPr>
        </p:nvSpPr>
        <p:spPr>
          <a:xfrm>
            <a:off x="762000" y="457200"/>
            <a:ext cx="7620000" cy="914400"/>
          </a:xfrm>
        </p:spPr>
        <p:txBody>
          <a:bodyPr anchor="ctr"/>
          <a:p>
            <a:pPr algn="l"/>
            <a:r>
              <a:rPr lang="zh-CN" altLang="en-US" sz="3600" b="0" dirty="0">
                <a:solidFill>
                  <a:schemeClr val="bg2">
                    <a:lumMod val="60000"/>
                    <a:lumOff val="40000"/>
                  </a:schemeClr>
                </a:solidFill>
              </a:rPr>
              <a:t>利用最值证明不等式</a:t>
            </a:r>
            <a:endParaRPr lang="zh-CN" altLang="en-US" sz="3600" b="0" dirty="0">
              <a:solidFill>
                <a:schemeClr val="bg2">
                  <a:lumMod val="60000"/>
                  <a:lumOff val="40000"/>
                </a:schemeClr>
              </a:solidFill>
            </a:endParaRPr>
          </a:p>
        </p:txBody>
      </p:sp>
      <p:graphicFrame>
        <p:nvGraphicFramePr>
          <p:cNvPr id="119811" name="对象 119810"/>
          <p:cNvGraphicFramePr/>
          <p:nvPr/>
        </p:nvGraphicFramePr>
        <p:xfrm>
          <a:off x="1260475" y="1252855"/>
          <a:ext cx="6343650" cy="798830"/>
        </p:xfrm>
        <a:graphic>
          <a:graphicData uri="http://schemas.openxmlformats.org/presentationml/2006/ole">
            <mc:AlternateContent xmlns:mc="http://schemas.openxmlformats.org/markup-compatibility/2006">
              <mc:Choice xmlns:v="urn:schemas-microsoft-com:vml" Requires="v">
                <p:oleObj spid="_x0000_s3263" name="" r:id="rId1" imgW="2184400" imgH="279400" progId="Equation.3">
                  <p:embed/>
                </p:oleObj>
              </mc:Choice>
              <mc:Fallback>
                <p:oleObj name="" r:id="rId1" imgW="2184400" imgH="279400" progId="Equation.3">
                  <p:embed/>
                  <p:pic>
                    <p:nvPicPr>
                      <p:cNvPr id="0" name="图片 3262"/>
                      <p:cNvPicPr/>
                      <p:nvPr/>
                    </p:nvPicPr>
                    <p:blipFill>
                      <a:blip r:embed="rId2"/>
                      <a:stretch>
                        <a:fillRect/>
                      </a:stretch>
                    </p:blipFill>
                    <p:spPr>
                      <a:xfrm>
                        <a:off x="1260475" y="1252855"/>
                        <a:ext cx="6343650" cy="798830"/>
                      </a:xfrm>
                      <a:prstGeom prst="rect">
                        <a:avLst/>
                      </a:prstGeom>
                      <a:noFill/>
                      <a:ln w="38100">
                        <a:noFill/>
                        <a:miter/>
                      </a:ln>
                    </p:spPr>
                  </p:pic>
                </p:oleObj>
              </mc:Fallback>
            </mc:AlternateContent>
          </a:graphicData>
        </a:graphic>
      </p:graphicFrame>
      <p:graphicFrame>
        <p:nvGraphicFramePr>
          <p:cNvPr id="119812" name="对象 119811"/>
          <p:cNvGraphicFramePr/>
          <p:nvPr/>
        </p:nvGraphicFramePr>
        <p:xfrm>
          <a:off x="990600" y="2286000"/>
          <a:ext cx="941388" cy="381000"/>
        </p:xfrm>
        <a:graphic>
          <a:graphicData uri="http://schemas.openxmlformats.org/presentationml/2006/ole">
            <mc:AlternateContent xmlns:mc="http://schemas.openxmlformats.org/markup-compatibility/2006">
              <mc:Choice xmlns:v="urn:schemas-microsoft-com:vml" Requires="v">
                <p:oleObj spid="_x0000_s3264" name="" r:id="rId3" imgW="875665" imgH="381000" progId="Equation.3">
                  <p:embed/>
                </p:oleObj>
              </mc:Choice>
              <mc:Fallback>
                <p:oleObj name="" r:id="rId3" imgW="875665" imgH="381000" progId="Equation.3">
                  <p:embed/>
                  <p:pic>
                    <p:nvPicPr>
                      <p:cNvPr id="0" name="图片 3263"/>
                      <p:cNvPicPr/>
                      <p:nvPr/>
                    </p:nvPicPr>
                    <p:blipFill>
                      <a:blip r:embed="rId4"/>
                      <a:stretch>
                        <a:fillRect/>
                      </a:stretch>
                    </p:blipFill>
                    <p:spPr>
                      <a:xfrm>
                        <a:off x="990600" y="2286000"/>
                        <a:ext cx="941388" cy="381000"/>
                      </a:xfrm>
                      <a:prstGeom prst="rect">
                        <a:avLst/>
                      </a:prstGeom>
                      <a:noFill/>
                      <a:ln w="38100">
                        <a:noFill/>
                        <a:miter/>
                      </a:ln>
                    </p:spPr>
                  </p:pic>
                </p:oleObj>
              </mc:Fallback>
            </mc:AlternateContent>
          </a:graphicData>
        </a:graphic>
      </p:graphicFrame>
      <p:graphicFrame>
        <p:nvGraphicFramePr>
          <p:cNvPr id="119813" name="对象 119812"/>
          <p:cNvGraphicFramePr/>
          <p:nvPr/>
        </p:nvGraphicFramePr>
        <p:xfrm>
          <a:off x="2133600" y="2286000"/>
          <a:ext cx="3055938" cy="469900"/>
        </p:xfrm>
        <a:graphic>
          <a:graphicData uri="http://schemas.openxmlformats.org/presentationml/2006/ole">
            <mc:AlternateContent xmlns:mc="http://schemas.openxmlformats.org/markup-compatibility/2006">
              <mc:Choice xmlns:v="urn:schemas-microsoft-com:vml" Requires="v">
                <p:oleObj spid="_x0000_s3274" name="" r:id="rId5" imgW="2844800" imgH="469900" progId="Equation.3">
                  <p:embed/>
                </p:oleObj>
              </mc:Choice>
              <mc:Fallback>
                <p:oleObj name="" r:id="rId5" imgW="2844800" imgH="469900" progId="Equation.3">
                  <p:embed/>
                  <p:pic>
                    <p:nvPicPr>
                      <p:cNvPr id="0" name="图片 3273"/>
                      <p:cNvPicPr/>
                      <p:nvPr/>
                    </p:nvPicPr>
                    <p:blipFill>
                      <a:blip r:embed="rId6"/>
                      <a:stretch>
                        <a:fillRect/>
                      </a:stretch>
                    </p:blipFill>
                    <p:spPr>
                      <a:xfrm>
                        <a:off x="2133600" y="2286000"/>
                        <a:ext cx="3055938" cy="469900"/>
                      </a:xfrm>
                      <a:prstGeom prst="rect">
                        <a:avLst/>
                      </a:prstGeom>
                      <a:noFill/>
                      <a:ln w="38100">
                        <a:noFill/>
                        <a:miter/>
                      </a:ln>
                    </p:spPr>
                  </p:pic>
                </p:oleObj>
              </mc:Fallback>
            </mc:AlternateContent>
          </a:graphicData>
        </a:graphic>
      </p:graphicFrame>
      <p:graphicFrame>
        <p:nvGraphicFramePr>
          <p:cNvPr id="119814" name="对象 119813"/>
          <p:cNvGraphicFramePr/>
          <p:nvPr/>
        </p:nvGraphicFramePr>
        <p:xfrm>
          <a:off x="5181600" y="2286000"/>
          <a:ext cx="3302000" cy="469900"/>
        </p:xfrm>
        <a:graphic>
          <a:graphicData uri="http://schemas.openxmlformats.org/presentationml/2006/ole">
            <mc:AlternateContent xmlns:mc="http://schemas.openxmlformats.org/markup-compatibility/2006">
              <mc:Choice xmlns:v="urn:schemas-microsoft-com:vml" Requires="v">
                <p:oleObj spid="_x0000_s3272" name="" r:id="rId7" imgW="3073400" imgH="469900" progId="Equation.3">
                  <p:embed/>
                </p:oleObj>
              </mc:Choice>
              <mc:Fallback>
                <p:oleObj name="" r:id="rId7" imgW="3073400" imgH="469900" progId="Equation.3">
                  <p:embed/>
                  <p:pic>
                    <p:nvPicPr>
                      <p:cNvPr id="0" name="图片 3271"/>
                      <p:cNvPicPr/>
                      <p:nvPr/>
                    </p:nvPicPr>
                    <p:blipFill>
                      <a:blip r:embed="rId8"/>
                      <a:stretch>
                        <a:fillRect/>
                      </a:stretch>
                    </p:blipFill>
                    <p:spPr>
                      <a:xfrm>
                        <a:off x="5181600" y="2286000"/>
                        <a:ext cx="3302000" cy="469900"/>
                      </a:xfrm>
                      <a:prstGeom prst="rect">
                        <a:avLst/>
                      </a:prstGeom>
                      <a:noFill/>
                      <a:ln w="38100">
                        <a:noFill/>
                        <a:miter/>
                      </a:ln>
                    </p:spPr>
                  </p:pic>
                </p:oleObj>
              </mc:Fallback>
            </mc:AlternateContent>
          </a:graphicData>
        </a:graphic>
      </p:graphicFrame>
      <p:graphicFrame>
        <p:nvGraphicFramePr>
          <p:cNvPr id="119815" name="对象 119814"/>
          <p:cNvGraphicFramePr/>
          <p:nvPr/>
        </p:nvGraphicFramePr>
        <p:xfrm>
          <a:off x="1600200" y="3048000"/>
          <a:ext cx="2060575" cy="431800"/>
        </p:xfrm>
        <a:graphic>
          <a:graphicData uri="http://schemas.openxmlformats.org/presentationml/2006/ole">
            <mc:AlternateContent xmlns:mc="http://schemas.openxmlformats.org/markup-compatibility/2006">
              <mc:Choice xmlns:v="urn:schemas-microsoft-com:vml" Requires="v">
                <p:oleObj spid="_x0000_s3261" name="" r:id="rId9" imgW="1917065" imgH="431800" progId="Equation.3">
                  <p:embed/>
                </p:oleObj>
              </mc:Choice>
              <mc:Fallback>
                <p:oleObj name="" r:id="rId9" imgW="1917065" imgH="431800" progId="Equation.3">
                  <p:embed/>
                  <p:pic>
                    <p:nvPicPr>
                      <p:cNvPr id="0" name="图片 3260"/>
                      <p:cNvPicPr/>
                      <p:nvPr/>
                    </p:nvPicPr>
                    <p:blipFill>
                      <a:blip r:embed="rId10"/>
                      <a:stretch>
                        <a:fillRect/>
                      </a:stretch>
                    </p:blipFill>
                    <p:spPr>
                      <a:xfrm>
                        <a:off x="1600200" y="3048000"/>
                        <a:ext cx="2060575" cy="431800"/>
                      </a:xfrm>
                      <a:prstGeom prst="rect">
                        <a:avLst/>
                      </a:prstGeom>
                      <a:noFill/>
                      <a:ln w="38100">
                        <a:noFill/>
                        <a:miter/>
                      </a:ln>
                    </p:spPr>
                  </p:pic>
                </p:oleObj>
              </mc:Fallback>
            </mc:AlternateContent>
          </a:graphicData>
        </a:graphic>
      </p:graphicFrame>
      <p:graphicFrame>
        <p:nvGraphicFramePr>
          <p:cNvPr id="119816" name="对象 119815"/>
          <p:cNvGraphicFramePr/>
          <p:nvPr/>
        </p:nvGraphicFramePr>
        <p:xfrm>
          <a:off x="3733800" y="3048000"/>
          <a:ext cx="3589338" cy="431800"/>
        </p:xfrm>
        <a:graphic>
          <a:graphicData uri="http://schemas.openxmlformats.org/presentationml/2006/ole">
            <mc:AlternateContent xmlns:mc="http://schemas.openxmlformats.org/markup-compatibility/2006">
              <mc:Choice xmlns:v="urn:schemas-microsoft-com:vml" Requires="v">
                <p:oleObj spid="_x0000_s3260" name="" r:id="rId11" imgW="3338830" imgH="431800" progId="Equation.3">
                  <p:embed/>
                </p:oleObj>
              </mc:Choice>
              <mc:Fallback>
                <p:oleObj name="" r:id="rId11" imgW="3338830" imgH="431800" progId="Equation.3">
                  <p:embed/>
                  <p:pic>
                    <p:nvPicPr>
                      <p:cNvPr id="0" name="图片 3259"/>
                      <p:cNvPicPr/>
                      <p:nvPr/>
                    </p:nvPicPr>
                    <p:blipFill>
                      <a:blip r:embed="rId12"/>
                      <a:stretch>
                        <a:fillRect/>
                      </a:stretch>
                    </p:blipFill>
                    <p:spPr>
                      <a:xfrm>
                        <a:off x="3733800" y="3048000"/>
                        <a:ext cx="3589338" cy="431800"/>
                      </a:xfrm>
                      <a:prstGeom prst="rect">
                        <a:avLst/>
                      </a:prstGeom>
                      <a:noFill/>
                      <a:ln w="38100">
                        <a:noFill/>
                        <a:miter/>
                      </a:ln>
                    </p:spPr>
                  </p:pic>
                </p:oleObj>
              </mc:Fallback>
            </mc:AlternateContent>
          </a:graphicData>
        </a:graphic>
      </p:graphicFrame>
      <p:graphicFrame>
        <p:nvGraphicFramePr>
          <p:cNvPr id="119817" name="对象 119816"/>
          <p:cNvGraphicFramePr/>
          <p:nvPr/>
        </p:nvGraphicFramePr>
        <p:xfrm>
          <a:off x="990600" y="3816350"/>
          <a:ext cx="2278063" cy="393700"/>
        </p:xfrm>
        <a:graphic>
          <a:graphicData uri="http://schemas.openxmlformats.org/presentationml/2006/ole">
            <mc:AlternateContent xmlns:mc="http://schemas.openxmlformats.org/markup-compatibility/2006">
              <mc:Choice xmlns:v="urn:schemas-microsoft-com:vml" Requires="v">
                <p:oleObj spid="_x0000_s3271" name="" r:id="rId13" imgW="2120265" imgH="393700" progId="Equation.3">
                  <p:embed/>
                </p:oleObj>
              </mc:Choice>
              <mc:Fallback>
                <p:oleObj name="" r:id="rId13" imgW="2120265" imgH="393700" progId="Equation.3">
                  <p:embed/>
                  <p:pic>
                    <p:nvPicPr>
                      <p:cNvPr id="0" name="图片 3270"/>
                      <p:cNvPicPr/>
                      <p:nvPr/>
                    </p:nvPicPr>
                    <p:blipFill>
                      <a:blip r:embed="rId14"/>
                      <a:stretch>
                        <a:fillRect/>
                      </a:stretch>
                    </p:blipFill>
                    <p:spPr>
                      <a:xfrm>
                        <a:off x="990600" y="3816350"/>
                        <a:ext cx="2278063" cy="393700"/>
                      </a:xfrm>
                      <a:prstGeom prst="rect">
                        <a:avLst/>
                      </a:prstGeom>
                      <a:noFill/>
                      <a:ln w="38100">
                        <a:noFill/>
                        <a:miter/>
                      </a:ln>
                    </p:spPr>
                  </p:pic>
                </p:oleObj>
              </mc:Fallback>
            </mc:AlternateContent>
          </a:graphicData>
        </a:graphic>
      </p:graphicFrame>
      <p:graphicFrame>
        <p:nvGraphicFramePr>
          <p:cNvPr id="119818" name="对象 119817"/>
          <p:cNvGraphicFramePr/>
          <p:nvPr/>
        </p:nvGraphicFramePr>
        <p:xfrm>
          <a:off x="3416300" y="3810000"/>
          <a:ext cx="1514475" cy="393700"/>
        </p:xfrm>
        <a:graphic>
          <a:graphicData uri="http://schemas.openxmlformats.org/presentationml/2006/ole">
            <mc:AlternateContent xmlns:mc="http://schemas.openxmlformats.org/markup-compatibility/2006">
              <mc:Choice xmlns:v="urn:schemas-microsoft-com:vml" Requires="v">
                <p:oleObj spid="_x0000_s3258" name="" r:id="rId15" imgW="1409065" imgH="393700" progId="Equation.3">
                  <p:embed/>
                </p:oleObj>
              </mc:Choice>
              <mc:Fallback>
                <p:oleObj name="" r:id="rId15" imgW="1409065" imgH="393700" progId="Equation.3">
                  <p:embed/>
                  <p:pic>
                    <p:nvPicPr>
                      <p:cNvPr id="0" name="图片 3257"/>
                      <p:cNvPicPr/>
                      <p:nvPr/>
                    </p:nvPicPr>
                    <p:blipFill>
                      <a:blip r:embed="rId16"/>
                      <a:stretch>
                        <a:fillRect/>
                      </a:stretch>
                    </p:blipFill>
                    <p:spPr>
                      <a:xfrm>
                        <a:off x="3416300" y="3810000"/>
                        <a:ext cx="1514475" cy="393700"/>
                      </a:xfrm>
                      <a:prstGeom prst="rect">
                        <a:avLst/>
                      </a:prstGeom>
                      <a:noFill/>
                      <a:ln w="38100">
                        <a:noFill/>
                        <a:miter/>
                      </a:ln>
                    </p:spPr>
                  </p:pic>
                </p:oleObj>
              </mc:Fallback>
            </mc:AlternateContent>
          </a:graphicData>
        </a:graphic>
      </p:graphicFrame>
      <p:graphicFrame>
        <p:nvGraphicFramePr>
          <p:cNvPr id="119819" name="对象 119818"/>
          <p:cNvGraphicFramePr/>
          <p:nvPr/>
        </p:nvGraphicFramePr>
        <p:xfrm>
          <a:off x="4940300" y="3810000"/>
          <a:ext cx="1868488" cy="393700"/>
        </p:xfrm>
        <a:graphic>
          <a:graphicData uri="http://schemas.openxmlformats.org/presentationml/2006/ole">
            <mc:AlternateContent xmlns:mc="http://schemas.openxmlformats.org/markup-compatibility/2006">
              <mc:Choice xmlns:v="urn:schemas-microsoft-com:vml" Requires="v">
                <p:oleObj spid="_x0000_s3275" name="" r:id="rId17" imgW="1739265" imgH="393700" progId="Equation.3">
                  <p:embed/>
                </p:oleObj>
              </mc:Choice>
              <mc:Fallback>
                <p:oleObj name="" r:id="rId17" imgW="1739265" imgH="393700" progId="Equation.3">
                  <p:embed/>
                  <p:pic>
                    <p:nvPicPr>
                      <p:cNvPr id="0" name="图片 3274"/>
                      <p:cNvPicPr/>
                      <p:nvPr/>
                    </p:nvPicPr>
                    <p:blipFill>
                      <a:blip r:embed="rId18"/>
                      <a:stretch>
                        <a:fillRect/>
                      </a:stretch>
                    </p:blipFill>
                    <p:spPr>
                      <a:xfrm>
                        <a:off x="4940300" y="3810000"/>
                        <a:ext cx="1868488" cy="393700"/>
                      </a:xfrm>
                      <a:prstGeom prst="rect">
                        <a:avLst/>
                      </a:prstGeom>
                      <a:noFill/>
                      <a:ln w="38100">
                        <a:noFill/>
                        <a:miter/>
                      </a:ln>
                    </p:spPr>
                  </p:pic>
                </p:oleObj>
              </mc:Fallback>
            </mc:AlternateContent>
          </a:graphicData>
        </a:graphic>
      </p:graphicFrame>
      <p:graphicFrame>
        <p:nvGraphicFramePr>
          <p:cNvPr id="119820" name="对象 119819"/>
          <p:cNvGraphicFramePr/>
          <p:nvPr/>
        </p:nvGraphicFramePr>
        <p:xfrm>
          <a:off x="6934200" y="3810000"/>
          <a:ext cx="1555750" cy="393700"/>
        </p:xfrm>
        <a:graphic>
          <a:graphicData uri="http://schemas.openxmlformats.org/presentationml/2006/ole">
            <mc:AlternateContent xmlns:mc="http://schemas.openxmlformats.org/markup-compatibility/2006">
              <mc:Choice xmlns:v="urn:schemas-microsoft-com:vml" Requires="v">
                <p:oleObj spid="_x0000_s3273" name="" r:id="rId19" imgW="1447165" imgH="393700" progId="Equation.3">
                  <p:embed/>
                </p:oleObj>
              </mc:Choice>
              <mc:Fallback>
                <p:oleObj name="" r:id="rId19" imgW="1447165" imgH="393700" progId="Equation.3">
                  <p:embed/>
                  <p:pic>
                    <p:nvPicPr>
                      <p:cNvPr id="0" name="图片 3272"/>
                      <p:cNvPicPr/>
                      <p:nvPr/>
                    </p:nvPicPr>
                    <p:blipFill>
                      <a:blip r:embed="rId20"/>
                      <a:stretch>
                        <a:fillRect/>
                      </a:stretch>
                    </p:blipFill>
                    <p:spPr>
                      <a:xfrm>
                        <a:off x="6934200" y="3810000"/>
                        <a:ext cx="1555750" cy="393700"/>
                      </a:xfrm>
                      <a:prstGeom prst="rect">
                        <a:avLst/>
                      </a:prstGeom>
                      <a:noFill/>
                      <a:ln w="38100">
                        <a:noFill/>
                        <a:miter/>
                      </a:ln>
                    </p:spPr>
                  </p:pic>
                </p:oleObj>
              </mc:Fallback>
            </mc:AlternateContent>
          </a:graphicData>
        </a:graphic>
      </p:graphicFrame>
      <p:graphicFrame>
        <p:nvGraphicFramePr>
          <p:cNvPr id="119821" name="对象 119820"/>
          <p:cNvGraphicFramePr/>
          <p:nvPr/>
        </p:nvGraphicFramePr>
        <p:xfrm>
          <a:off x="1143000" y="4495800"/>
          <a:ext cx="5634038" cy="596900"/>
        </p:xfrm>
        <a:graphic>
          <a:graphicData uri="http://schemas.openxmlformats.org/presentationml/2006/ole">
            <mc:AlternateContent xmlns:mc="http://schemas.openxmlformats.org/markup-compatibility/2006">
              <mc:Choice xmlns:v="urn:schemas-microsoft-com:vml" Requires="v">
                <p:oleObj spid="_x0000_s3265" name="" r:id="rId21" imgW="5245100" imgH="596900" progId="Equation.3">
                  <p:embed/>
                </p:oleObj>
              </mc:Choice>
              <mc:Fallback>
                <p:oleObj name="" r:id="rId21" imgW="5245100" imgH="596900" progId="Equation.3">
                  <p:embed/>
                  <p:pic>
                    <p:nvPicPr>
                      <p:cNvPr id="0" name="图片 3264"/>
                      <p:cNvPicPr/>
                      <p:nvPr/>
                    </p:nvPicPr>
                    <p:blipFill>
                      <a:blip r:embed="rId22"/>
                      <a:stretch>
                        <a:fillRect/>
                      </a:stretch>
                    </p:blipFill>
                    <p:spPr>
                      <a:xfrm>
                        <a:off x="1143000" y="4495800"/>
                        <a:ext cx="5634038" cy="596900"/>
                      </a:xfrm>
                      <a:prstGeom prst="rect">
                        <a:avLst/>
                      </a:prstGeom>
                      <a:noFill/>
                      <a:ln w="38100">
                        <a:noFill/>
                        <a:miter/>
                      </a:ln>
                    </p:spPr>
                  </p:pic>
                </p:oleObj>
              </mc:Fallback>
            </mc:AlternateContent>
          </a:graphicData>
        </a:graphic>
      </p:graphicFrame>
      <p:graphicFrame>
        <p:nvGraphicFramePr>
          <p:cNvPr id="119822" name="对象 119821"/>
          <p:cNvGraphicFramePr/>
          <p:nvPr/>
        </p:nvGraphicFramePr>
        <p:xfrm>
          <a:off x="1219200" y="5334000"/>
          <a:ext cx="2770188" cy="393700"/>
        </p:xfrm>
        <a:graphic>
          <a:graphicData uri="http://schemas.openxmlformats.org/presentationml/2006/ole">
            <mc:AlternateContent xmlns:mc="http://schemas.openxmlformats.org/markup-compatibility/2006">
              <mc:Choice xmlns:v="urn:schemas-microsoft-com:vml" Requires="v">
                <p:oleObj spid="_x0000_s3268" name="" r:id="rId23" imgW="2576830" imgH="393700" progId="Equation.3">
                  <p:embed/>
                </p:oleObj>
              </mc:Choice>
              <mc:Fallback>
                <p:oleObj name="" r:id="rId23" imgW="2576830" imgH="393700" progId="Equation.3">
                  <p:embed/>
                  <p:pic>
                    <p:nvPicPr>
                      <p:cNvPr id="0" name="图片 3267"/>
                      <p:cNvPicPr/>
                      <p:nvPr/>
                    </p:nvPicPr>
                    <p:blipFill>
                      <a:blip r:embed="rId24"/>
                      <a:stretch>
                        <a:fillRect/>
                      </a:stretch>
                    </p:blipFill>
                    <p:spPr>
                      <a:xfrm>
                        <a:off x="1219200" y="5334000"/>
                        <a:ext cx="2770188" cy="393700"/>
                      </a:xfrm>
                      <a:prstGeom prst="rect">
                        <a:avLst/>
                      </a:prstGeom>
                      <a:noFill/>
                      <a:ln w="38100">
                        <a:noFill/>
                        <a:miter/>
                      </a:ln>
                    </p:spPr>
                  </p:pic>
                </p:oleObj>
              </mc:Fallback>
            </mc:AlternateContent>
          </a:graphicData>
        </a:graphic>
      </p:graphicFrame>
      <p:graphicFrame>
        <p:nvGraphicFramePr>
          <p:cNvPr id="119823" name="对象 119822"/>
          <p:cNvGraphicFramePr/>
          <p:nvPr/>
        </p:nvGraphicFramePr>
        <p:xfrm>
          <a:off x="4114800" y="5257800"/>
          <a:ext cx="4378325" cy="546100"/>
        </p:xfrm>
        <a:graphic>
          <a:graphicData uri="http://schemas.openxmlformats.org/presentationml/2006/ole">
            <mc:AlternateContent xmlns:mc="http://schemas.openxmlformats.org/markup-compatibility/2006">
              <mc:Choice xmlns:v="urn:schemas-microsoft-com:vml" Requires="v">
                <p:oleObj spid="_x0000_s3276" name="" r:id="rId25" imgW="4074795" imgH="546100" progId="Equation.3">
                  <p:embed/>
                </p:oleObj>
              </mc:Choice>
              <mc:Fallback>
                <p:oleObj name="" r:id="rId25" imgW="4074795" imgH="546100" progId="Equation.3">
                  <p:embed/>
                  <p:pic>
                    <p:nvPicPr>
                      <p:cNvPr id="0" name="图片 3275"/>
                      <p:cNvPicPr/>
                      <p:nvPr/>
                    </p:nvPicPr>
                    <p:blipFill>
                      <a:blip r:embed="rId26"/>
                      <a:stretch>
                        <a:fillRect/>
                      </a:stretch>
                    </p:blipFill>
                    <p:spPr>
                      <a:xfrm>
                        <a:off x="4114800" y="5257800"/>
                        <a:ext cx="4378325" cy="546100"/>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9811"/>
                                        </p:tgtEl>
                                        <p:attrNameLst>
                                          <p:attrName>style.visibility</p:attrName>
                                        </p:attrNameLst>
                                      </p:cBhvr>
                                      <p:to>
                                        <p:strVal val="visible"/>
                                      </p:to>
                                    </p:set>
                                    <p:animEffect transition="in" filter="wipe(left)">
                                      <p:cBhvr>
                                        <p:cTn id="7" dur="500"/>
                                        <p:tgtEl>
                                          <p:spTgt spid="1198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9812"/>
                                        </p:tgtEl>
                                        <p:attrNameLst>
                                          <p:attrName>style.visibility</p:attrName>
                                        </p:attrNameLst>
                                      </p:cBhvr>
                                      <p:to>
                                        <p:strVal val="visible"/>
                                      </p:to>
                                    </p:set>
                                    <p:animEffect transition="in" filter="wipe(left)">
                                      <p:cBhvr>
                                        <p:cTn id="12" dur="500"/>
                                        <p:tgtEl>
                                          <p:spTgt spid="1198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9813"/>
                                        </p:tgtEl>
                                        <p:attrNameLst>
                                          <p:attrName>style.visibility</p:attrName>
                                        </p:attrNameLst>
                                      </p:cBhvr>
                                      <p:to>
                                        <p:strVal val="visible"/>
                                      </p:to>
                                    </p:set>
                                    <p:animEffect transition="in" filter="wipe(left)">
                                      <p:cBhvr>
                                        <p:cTn id="17" dur="500"/>
                                        <p:tgtEl>
                                          <p:spTgt spid="1198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9814"/>
                                        </p:tgtEl>
                                        <p:attrNameLst>
                                          <p:attrName>style.visibility</p:attrName>
                                        </p:attrNameLst>
                                      </p:cBhvr>
                                      <p:to>
                                        <p:strVal val="visible"/>
                                      </p:to>
                                    </p:set>
                                    <p:animEffect transition="in" filter="wipe(left)">
                                      <p:cBhvr>
                                        <p:cTn id="22" dur="500"/>
                                        <p:tgtEl>
                                          <p:spTgt spid="1198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9815"/>
                                        </p:tgtEl>
                                        <p:attrNameLst>
                                          <p:attrName>style.visibility</p:attrName>
                                        </p:attrNameLst>
                                      </p:cBhvr>
                                      <p:to>
                                        <p:strVal val="visible"/>
                                      </p:to>
                                    </p:set>
                                    <p:animEffect transition="in" filter="wipe(left)">
                                      <p:cBhvr>
                                        <p:cTn id="27" dur="500"/>
                                        <p:tgtEl>
                                          <p:spTgt spid="1198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9816"/>
                                        </p:tgtEl>
                                        <p:attrNameLst>
                                          <p:attrName>style.visibility</p:attrName>
                                        </p:attrNameLst>
                                      </p:cBhvr>
                                      <p:to>
                                        <p:strVal val="visible"/>
                                      </p:to>
                                    </p:set>
                                    <p:animEffect transition="in" filter="wipe(left)">
                                      <p:cBhvr>
                                        <p:cTn id="32" dur="500"/>
                                        <p:tgtEl>
                                          <p:spTgt spid="1198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9817"/>
                                        </p:tgtEl>
                                        <p:attrNameLst>
                                          <p:attrName>style.visibility</p:attrName>
                                        </p:attrNameLst>
                                      </p:cBhvr>
                                      <p:to>
                                        <p:strVal val="visible"/>
                                      </p:to>
                                    </p:set>
                                    <p:animEffect transition="in" filter="wipe(left)">
                                      <p:cBhvr>
                                        <p:cTn id="37" dur="500"/>
                                        <p:tgtEl>
                                          <p:spTgt spid="1198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9818"/>
                                        </p:tgtEl>
                                        <p:attrNameLst>
                                          <p:attrName>style.visibility</p:attrName>
                                        </p:attrNameLst>
                                      </p:cBhvr>
                                      <p:to>
                                        <p:strVal val="visible"/>
                                      </p:to>
                                    </p:set>
                                    <p:animEffect transition="in" filter="wipe(left)">
                                      <p:cBhvr>
                                        <p:cTn id="42" dur="500"/>
                                        <p:tgtEl>
                                          <p:spTgt spid="11981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19819"/>
                                        </p:tgtEl>
                                        <p:attrNameLst>
                                          <p:attrName>style.visibility</p:attrName>
                                        </p:attrNameLst>
                                      </p:cBhvr>
                                      <p:to>
                                        <p:strVal val="visible"/>
                                      </p:to>
                                    </p:set>
                                    <p:animEffect transition="in" filter="wipe(left)">
                                      <p:cBhvr>
                                        <p:cTn id="47" dur="500"/>
                                        <p:tgtEl>
                                          <p:spTgt spid="1198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19820"/>
                                        </p:tgtEl>
                                        <p:attrNameLst>
                                          <p:attrName>style.visibility</p:attrName>
                                        </p:attrNameLst>
                                      </p:cBhvr>
                                      <p:to>
                                        <p:strVal val="visible"/>
                                      </p:to>
                                    </p:set>
                                    <p:animEffect transition="in" filter="wipe(left)">
                                      <p:cBhvr>
                                        <p:cTn id="52" dur="500"/>
                                        <p:tgtEl>
                                          <p:spTgt spid="11982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19821"/>
                                        </p:tgtEl>
                                        <p:attrNameLst>
                                          <p:attrName>style.visibility</p:attrName>
                                        </p:attrNameLst>
                                      </p:cBhvr>
                                      <p:to>
                                        <p:strVal val="visible"/>
                                      </p:to>
                                    </p:set>
                                    <p:animEffect transition="in" filter="wipe(left)">
                                      <p:cBhvr>
                                        <p:cTn id="57" dur="500"/>
                                        <p:tgtEl>
                                          <p:spTgt spid="11982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19822"/>
                                        </p:tgtEl>
                                        <p:attrNameLst>
                                          <p:attrName>style.visibility</p:attrName>
                                        </p:attrNameLst>
                                      </p:cBhvr>
                                      <p:to>
                                        <p:strVal val="visible"/>
                                      </p:to>
                                    </p:set>
                                    <p:animEffect transition="in" filter="wipe(left)">
                                      <p:cBhvr>
                                        <p:cTn id="62" dur="500"/>
                                        <p:tgtEl>
                                          <p:spTgt spid="11982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19823"/>
                                        </p:tgtEl>
                                        <p:attrNameLst>
                                          <p:attrName>style.visibility</p:attrName>
                                        </p:attrNameLst>
                                      </p:cBhvr>
                                      <p:to>
                                        <p:strVal val="visible"/>
                                      </p:to>
                                    </p:set>
                                    <p:animEffect transition="in" filter="wipe(left)">
                                      <p:cBhvr>
                                        <p:cTn id="67" dur="500"/>
                                        <p:tgtEl>
                                          <p:spTgt spid="119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5335" name="矩形 355334"/>
          <p:cNvSpPr/>
          <p:nvPr/>
        </p:nvSpPr>
        <p:spPr>
          <a:xfrm>
            <a:off x="-1071245" y="699770"/>
            <a:ext cx="7375525" cy="645160"/>
          </a:xfrm>
          <a:prstGeom prst="rect">
            <a:avLst/>
          </a:prstGeom>
          <a:noFill/>
          <a:ln w="57150">
            <a:noFill/>
          </a:ln>
        </p:spPr>
        <p:txBody>
          <a:bodyPr>
            <a:spAutoFit/>
          </a:bodyPr>
          <a:p>
            <a:pPr algn="ctr"/>
            <a:r>
              <a:rPr lang="zh-CN" altLang="en-US" sz="3600" b="1" dirty="0">
                <a:solidFill>
                  <a:srgbClr val="FF0000"/>
                </a:solidFill>
                <a:latin typeface="宋体" panose="02010600030101010101" pitchFamily="2" charset="-122"/>
              </a:rPr>
              <a:t>六、函数图形的描绘</a:t>
            </a:r>
            <a:endParaRPr lang="zh-CN" altLang="en-US" sz="3600" b="1" dirty="0">
              <a:solidFill>
                <a:srgbClr val="FF0000"/>
              </a:solidFill>
              <a:latin typeface="宋体" panose="02010600030101010101" pitchFamily="2" charset="-122"/>
            </a:endParaRPr>
          </a:p>
        </p:txBody>
      </p:sp>
      <p:sp>
        <p:nvSpPr>
          <p:cNvPr id="178177" name="Rectangle 2"/>
          <p:cNvSpPr>
            <a:spLocks noGrp="1"/>
          </p:cNvSpPr>
          <p:nvPr>
            <p:ph type="title"/>
          </p:nvPr>
        </p:nvSpPr>
        <p:spPr>
          <a:xfrm>
            <a:off x="458788" y="1344613"/>
            <a:ext cx="8064500" cy="3671887"/>
          </a:xfrm>
        </p:spPr>
        <p:txBody>
          <a:bodyPr wrap="square" lIns="91440" tIns="45720" rIns="91440" bIns="45720" anchor="ctr"/>
          <a:p>
            <a:pPr eaLnBrk="1" hangingPunct="1"/>
            <a:r>
              <a:rPr lang="zh-CN" altLang="en-US" dirty="0">
                <a:solidFill>
                  <a:srgbClr val="3333FF"/>
                </a:solidFill>
                <a:latin typeface="楷体_GB2312" pitchFamily="49" charset="-122"/>
                <a:ea typeface="楷体_GB2312" pitchFamily="49" charset="-122"/>
              </a:rPr>
              <a:t>   </a:t>
            </a:r>
            <a:r>
              <a:rPr lang="zh-CN" altLang="en-US" sz="3200" dirty="0">
                <a:solidFill>
                  <a:srgbClr val="000000"/>
                </a:solidFill>
                <a:latin typeface="楷体_GB2312" pitchFamily="49" charset="-122"/>
                <a:ea typeface="楷体_GB2312" pitchFamily="49" charset="-122"/>
              </a:rPr>
              <a:t>函数图形的描绘，需要通过研究该函数的定义域、奇偶性、周期性、渐近线、单调性、凹凸性、极值点、拐点等来画出函数的图像。</a:t>
            </a:r>
            <a:endParaRPr lang="zh-CN" altLang="en-US" sz="3200" dirty="0">
              <a:solidFill>
                <a:srgbClr val="000000"/>
              </a:solidFill>
              <a:latin typeface="楷体_GB2312" pitchFamily="49" charset="-122"/>
              <a:ea typeface="楷体_GB2312" pitchFamily="49" charset="-122"/>
            </a:endParaRPr>
          </a:p>
        </p:txBody>
      </p:sp>
    </p:spTree>
  </p:cSld>
  <p:clrMapOvr>
    <a:masterClrMapping/>
  </p:clrMapOvr>
  <p:transition>
    <p:wipe/>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356354" name="圆角矩形 356353"/>
          <p:cNvSpPr/>
          <p:nvPr/>
        </p:nvSpPr>
        <p:spPr>
          <a:xfrm>
            <a:off x="1962150" y="4876800"/>
            <a:ext cx="1828800" cy="381000"/>
          </a:xfrm>
          <a:prstGeom prst="roundRect">
            <a:avLst>
              <a:gd name="adj" fmla="val 16667"/>
            </a:avLst>
          </a:prstGeom>
          <a:gradFill rotWithShape="0">
            <a:gsLst>
              <a:gs pos="0">
                <a:srgbClr val="00FFFF"/>
              </a:gs>
              <a:gs pos="50000">
                <a:srgbClr val="FFFFFF"/>
              </a:gs>
              <a:gs pos="100000">
                <a:srgbClr val="00FFFF"/>
              </a:gs>
            </a:gsLst>
            <a:lin ang="2700000" scaled="1"/>
            <a:tileRect/>
          </a:gradFill>
          <a:ln w="9525" cap="flat" cmpd="sng">
            <a:solidFill>
              <a:srgbClr val="FF0000"/>
            </a:solidFill>
            <a:prstDash val="solid"/>
            <a:headEnd type="none" w="med" len="med"/>
            <a:tailEnd type="none" w="med" len="med"/>
          </a:ln>
        </p:spPr>
        <p:txBody>
          <a:bodyPr/>
          <a:p>
            <a:endParaRPr lang="zh-CN" altLang="en-US"/>
          </a:p>
        </p:txBody>
      </p:sp>
      <p:sp>
        <p:nvSpPr>
          <p:cNvPr id="356355" name="文本框 356354"/>
          <p:cNvSpPr txBox="1"/>
          <p:nvPr/>
        </p:nvSpPr>
        <p:spPr>
          <a:xfrm>
            <a:off x="755650" y="692150"/>
            <a:ext cx="1524000" cy="519113"/>
          </a:xfrm>
          <a:prstGeom prst="rect">
            <a:avLst/>
          </a:prstGeom>
          <a:noFill/>
          <a:ln w="57150">
            <a:noFill/>
          </a:ln>
        </p:spPr>
        <p:txBody>
          <a:bodyPr>
            <a:spAutoFit/>
          </a:bodyPr>
          <a:p>
            <a:pPr eaLnBrk="0" hangingPunct="0">
              <a:spcBef>
                <a:spcPct val="50000"/>
              </a:spcBef>
            </a:pPr>
            <a:r>
              <a:rPr lang="zh-CN" altLang="en-US" sz="2800" b="1" dirty="0">
                <a:solidFill>
                  <a:schemeClr val="accent2"/>
                </a:solidFill>
                <a:latin typeface="Times New Roman" panose="02020603050405020304" pitchFamily="18" charset="0"/>
                <a:ea typeface="黑体" panose="02010609060101010101" pitchFamily="49" charset="-122"/>
              </a:rPr>
              <a:t>定义</a:t>
            </a:r>
            <a:endParaRPr lang="zh-CN" altLang="en-US" sz="2800" b="1">
              <a:solidFill>
                <a:schemeClr val="accent2"/>
              </a:solidFill>
              <a:latin typeface="Times New Roman" panose="02020603050405020304" pitchFamily="18" charset="0"/>
              <a:ea typeface="黑体" panose="02010609060101010101" pitchFamily="49" charset="-122"/>
            </a:endParaRPr>
          </a:p>
        </p:txBody>
      </p:sp>
      <p:graphicFrame>
        <p:nvGraphicFramePr>
          <p:cNvPr id="356356" name="对象 356355"/>
          <p:cNvGraphicFramePr/>
          <p:nvPr/>
        </p:nvGraphicFramePr>
        <p:xfrm>
          <a:off x="2114550" y="755650"/>
          <a:ext cx="5986463" cy="511175"/>
        </p:xfrm>
        <a:graphic>
          <a:graphicData uri="http://schemas.openxmlformats.org/presentationml/2006/ole">
            <mc:AlternateContent xmlns:mc="http://schemas.openxmlformats.org/markup-compatibility/2006">
              <mc:Choice xmlns:v="urn:schemas-microsoft-com:vml" Requires="v">
                <p:oleObj spid="_x0000_s3131" name="" r:id="rId1" imgW="2524125" imgH="215900" progId="Equation.3">
                  <p:embed/>
                </p:oleObj>
              </mc:Choice>
              <mc:Fallback>
                <p:oleObj name="" r:id="rId1" imgW="2524125" imgH="215900" progId="Equation.3">
                  <p:embed/>
                  <p:pic>
                    <p:nvPicPr>
                      <p:cNvPr id="0" name="图片 3130"/>
                      <p:cNvPicPr/>
                      <p:nvPr/>
                    </p:nvPicPr>
                    <p:blipFill>
                      <a:blip r:embed="rId2"/>
                      <a:stretch>
                        <a:fillRect/>
                      </a:stretch>
                    </p:blipFill>
                    <p:spPr>
                      <a:xfrm>
                        <a:off x="2114550" y="755650"/>
                        <a:ext cx="5986463" cy="511175"/>
                      </a:xfrm>
                      <a:prstGeom prst="rect">
                        <a:avLst/>
                      </a:prstGeom>
                      <a:noFill/>
                      <a:ln w="38100">
                        <a:noFill/>
                        <a:miter/>
                      </a:ln>
                    </p:spPr>
                  </p:pic>
                </p:oleObj>
              </mc:Fallback>
            </mc:AlternateContent>
          </a:graphicData>
        </a:graphic>
      </p:graphicFrame>
      <p:sp>
        <p:nvSpPr>
          <p:cNvPr id="356357" name="文本框 356356"/>
          <p:cNvSpPr txBox="1"/>
          <p:nvPr/>
        </p:nvSpPr>
        <p:spPr>
          <a:xfrm>
            <a:off x="320675" y="2681605"/>
            <a:ext cx="3089275" cy="521970"/>
          </a:xfrm>
          <a:prstGeom prst="rect">
            <a:avLst/>
          </a:prstGeom>
          <a:gradFill rotWithShape="0">
            <a:gsLst>
              <a:gs pos="0">
                <a:srgbClr val="66FF33"/>
              </a:gs>
              <a:gs pos="100000">
                <a:schemeClr val="bg1"/>
              </a:gs>
            </a:gsLst>
            <a:lin ang="0" scaled="1"/>
            <a:tileRect/>
          </a:gradFill>
          <a:ln w="57150">
            <a:noFill/>
          </a:ln>
        </p:spPr>
        <p:txBody>
          <a:bodyPr wrap="square">
            <a:spAutoFit/>
          </a:bodyPr>
          <a:p>
            <a:pPr eaLnBrk="0" hangingPunct="0">
              <a:spcBef>
                <a:spcPct val="50000"/>
              </a:spcBef>
            </a:pPr>
            <a:r>
              <a:rPr lang="zh-CN" altLang="en-US" sz="2800" b="1">
                <a:latin typeface="Times New Roman" panose="02020603050405020304" pitchFamily="18" charset="0"/>
              </a:rPr>
              <a:t>（</a:t>
            </a:r>
            <a:r>
              <a:rPr lang="en-US" altLang="zh-CN" sz="2800" b="1">
                <a:latin typeface="Times New Roman" panose="02020603050405020304" pitchFamily="18" charset="0"/>
              </a:rPr>
              <a:t>1</a:t>
            </a:r>
            <a:r>
              <a:rPr lang="zh-CN" altLang="en-US" sz="2800" b="1">
                <a:latin typeface="Times New Roman" panose="02020603050405020304" pitchFamily="18" charset="0"/>
              </a:rPr>
              <a:t>）</a:t>
            </a:r>
            <a:r>
              <a:rPr lang="zh-CN" altLang="en-US" sz="2800" b="1" dirty="0">
                <a:latin typeface="宋体" panose="02010600030101010101" pitchFamily="2" charset="-122"/>
              </a:rPr>
              <a:t>铅直渐近线</a:t>
            </a:r>
            <a:endParaRPr lang="zh-CN" altLang="en-US" sz="2800" b="1">
              <a:latin typeface="宋体" panose="02010600030101010101" pitchFamily="2" charset="-122"/>
            </a:endParaRPr>
          </a:p>
        </p:txBody>
      </p:sp>
      <p:graphicFrame>
        <p:nvGraphicFramePr>
          <p:cNvPr id="356359" name="对象 356358"/>
          <p:cNvGraphicFramePr/>
          <p:nvPr/>
        </p:nvGraphicFramePr>
        <p:xfrm>
          <a:off x="1657350" y="3302000"/>
          <a:ext cx="830263" cy="474663"/>
        </p:xfrm>
        <a:graphic>
          <a:graphicData uri="http://schemas.openxmlformats.org/presentationml/2006/ole">
            <mc:AlternateContent xmlns:mc="http://schemas.openxmlformats.org/markup-compatibility/2006">
              <mc:Choice xmlns:v="urn:schemas-microsoft-com:vml" Requires="v">
                <p:oleObj spid="_x0000_s3130" name="" r:id="rId3" imgW="355600" imgH="203200" progId="Equation.3">
                  <p:embed/>
                </p:oleObj>
              </mc:Choice>
              <mc:Fallback>
                <p:oleObj name="" r:id="rId3" imgW="355600" imgH="203200" progId="Equation.3">
                  <p:embed/>
                  <p:pic>
                    <p:nvPicPr>
                      <p:cNvPr id="0" name="图片 3129"/>
                      <p:cNvPicPr/>
                      <p:nvPr/>
                    </p:nvPicPr>
                    <p:blipFill>
                      <a:blip r:embed="rId4"/>
                      <a:stretch>
                        <a:fillRect/>
                      </a:stretch>
                    </p:blipFill>
                    <p:spPr>
                      <a:xfrm>
                        <a:off x="1657350" y="3302000"/>
                        <a:ext cx="830263" cy="474663"/>
                      </a:xfrm>
                      <a:prstGeom prst="rect">
                        <a:avLst/>
                      </a:prstGeom>
                      <a:noFill/>
                      <a:ln w="38100">
                        <a:noFill/>
                        <a:miter/>
                      </a:ln>
                    </p:spPr>
                  </p:pic>
                </p:oleObj>
              </mc:Fallback>
            </mc:AlternateContent>
          </a:graphicData>
        </a:graphic>
      </p:graphicFrame>
      <p:graphicFrame>
        <p:nvGraphicFramePr>
          <p:cNvPr id="356360" name="对象 356359"/>
          <p:cNvGraphicFramePr/>
          <p:nvPr/>
        </p:nvGraphicFramePr>
        <p:xfrm>
          <a:off x="3257550" y="1236663"/>
          <a:ext cx="4876800" cy="515937"/>
        </p:xfrm>
        <a:graphic>
          <a:graphicData uri="http://schemas.openxmlformats.org/presentationml/2006/ole">
            <mc:AlternateContent xmlns:mc="http://schemas.openxmlformats.org/markup-compatibility/2006">
              <mc:Choice xmlns:v="urn:schemas-microsoft-com:vml" Requires="v">
                <p:oleObj spid="_x0000_s3132" name="" r:id="rId5" imgW="2042160" imgH="215900" progId="Equation.3">
                  <p:embed/>
                </p:oleObj>
              </mc:Choice>
              <mc:Fallback>
                <p:oleObj name="" r:id="rId5" imgW="2042160" imgH="215900" progId="Equation.3">
                  <p:embed/>
                  <p:pic>
                    <p:nvPicPr>
                      <p:cNvPr id="0" name="图片 3131"/>
                      <p:cNvPicPr/>
                      <p:nvPr/>
                    </p:nvPicPr>
                    <p:blipFill>
                      <a:blip r:embed="rId6"/>
                      <a:stretch>
                        <a:fillRect/>
                      </a:stretch>
                    </p:blipFill>
                    <p:spPr>
                      <a:xfrm>
                        <a:off x="3257550" y="1236663"/>
                        <a:ext cx="4876800" cy="515937"/>
                      </a:xfrm>
                      <a:prstGeom prst="rect">
                        <a:avLst/>
                      </a:prstGeom>
                      <a:noFill/>
                      <a:ln w="38100">
                        <a:noFill/>
                        <a:miter/>
                      </a:ln>
                    </p:spPr>
                  </p:pic>
                </p:oleObj>
              </mc:Fallback>
            </mc:AlternateContent>
          </a:graphicData>
        </a:graphic>
      </p:graphicFrame>
      <p:graphicFrame>
        <p:nvGraphicFramePr>
          <p:cNvPr id="356361" name="对象 356360"/>
          <p:cNvGraphicFramePr/>
          <p:nvPr/>
        </p:nvGraphicFramePr>
        <p:xfrm>
          <a:off x="827088" y="1196975"/>
          <a:ext cx="2376487" cy="511175"/>
        </p:xfrm>
        <a:graphic>
          <a:graphicData uri="http://schemas.openxmlformats.org/presentationml/2006/ole">
            <mc:AlternateContent xmlns:mc="http://schemas.openxmlformats.org/markup-compatibility/2006">
              <mc:Choice xmlns:v="urn:schemas-microsoft-com:vml" Requires="v">
                <p:oleObj spid="_x0000_s3133" name="" r:id="rId7" imgW="1002030" imgH="215900" progId="Equation.3">
                  <p:embed/>
                </p:oleObj>
              </mc:Choice>
              <mc:Fallback>
                <p:oleObj name="" r:id="rId7" imgW="1002030" imgH="215900" progId="Equation.3">
                  <p:embed/>
                  <p:pic>
                    <p:nvPicPr>
                      <p:cNvPr id="0" name="图片 3132"/>
                      <p:cNvPicPr/>
                      <p:nvPr/>
                    </p:nvPicPr>
                    <p:blipFill>
                      <a:blip r:embed="rId8"/>
                      <a:stretch>
                        <a:fillRect/>
                      </a:stretch>
                    </p:blipFill>
                    <p:spPr>
                      <a:xfrm>
                        <a:off x="827088" y="1196975"/>
                        <a:ext cx="2376487" cy="511175"/>
                      </a:xfrm>
                      <a:prstGeom prst="rect">
                        <a:avLst/>
                      </a:prstGeom>
                      <a:noFill/>
                      <a:ln w="38100">
                        <a:noFill/>
                        <a:miter/>
                      </a:ln>
                    </p:spPr>
                  </p:pic>
                </p:oleObj>
              </mc:Fallback>
            </mc:AlternateContent>
          </a:graphicData>
        </a:graphic>
      </p:graphicFrame>
      <p:graphicFrame>
        <p:nvGraphicFramePr>
          <p:cNvPr id="356362" name="对象 356361"/>
          <p:cNvGraphicFramePr/>
          <p:nvPr/>
        </p:nvGraphicFramePr>
        <p:xfrm>
          <a:off x="827088" y="1700213"/>
          <a:ext cx="1676400" cy="517525"/>
        </p:xfrm>
        <a:graphic>
          <a:graphicData uri="http://schemas.openxmlformats.org/presentationml/2006/ole">
            <mc:AlternateContent xmlns:mc="http://schemas.openxmlformats.org/markup-compatibility/2006">
              <mc:Choice xmlns:v="urn:schemas-microsoft-com:vml" Requires="v">
                <p:oleObj spid="_x0000_s3144" name="" r:id="rId9" imgW="697865" imgH="215900" progId="Equation.3">
                  <p:embed/>
                </p:oleObj>
              </mc:Choice>
              <mc:Fallback>
                <p:oleObj name="" r:id="rId9" imgW="697865" imgH="215900" progId="Equation.3">
                  <p:embed/>
                  <p:pic>
                    <p:nvPicPr>
                      <p:cNvPr id="0" name="图片 3143"/>
                      <p:cNvPicPr/>
                      <p:nvPr/>
                    </p:nvPicPr>
                    <p:blipFill>
                      <a:blip r:embed="rId10"/>
                      <a:stretch>
                        <a:fillRect/>
                      </a:stretch>
                    </p:blipFill>
                    <p:spPr>
                      <a:xfrm>
                        <a:off x="827088" y="1700213"/>
                        <a:ext cx="1676400" cy="517525"/>
                      </a:xfrm>
                      <a:prstGeom prst="rect">
                        <a:avLst/>
                      </a:prstGeom>
                      <a:noFill/>
                      <a:ln w="38100">
                        <a:noFill/>
                        <a:miter/>
                      </a:ln>
                    </p:spPr>
                  </p:pic>
                </p:oleObj>
              </mc:Fallback>
            </mc:AlternateContent>
          </a:graphicData>
        </a:graphic>
      </p:graphicFrame>
      <p:graphicFrame>
        <p:nvGraphicFramePr>
          <p:cNvPr id="356363" name="对象 356362"/>
          <p:cNvGraphicFramePr/>
          <p:nvPr/>
        </p:nvGraphicFramePr>
        <p:xfrm>
          <a:off x="2571750" y="1746250"/>
          <a:ext cx="5562600" cy="508000"/>
        </p:xfrm>
        <a:graphic>
          <a:graphicData uri="http://schemas.openxmlformats.org/presentationml/2006/ole">
            <mc:AlternateContent xmlns:mc="http://schemas.openxmlformats.org/markup-compatibility/2006">
              <mc:Choice xmlns:v="urn:schemas-microsoft-com:vml" Requires="v">
                <p:oleObj spid="_x0000_s3134" name="" r:id="rId11" imgW="2359025" imgH="215900" progId="Equation.3">
                  <p:embed/>
                </p:oleObj>
              </mc:Choice>
              <mc:Fallback>
                <p:oleObj name="" r:id="rId11" imgW="2359025" imgH="215900" progId="Equation.3">
                  <p:embed/>
                  <p:pic>
                    <p:nvPicPr>
                      <p:cNvPr id="0" name="图片 3133"/>
                      <p:cNvPicPr/>
                      <p:nvPr/>
                    </p:nvPicPr>
                    <p:blipFill>
                      <a:blip r:embed="rId12"/>
                      <a:stretch>
                        <a:fillRect/>
                      </a:stretch>
                    </p:blipFill>
                    <p:spPr>
                      <a:xfrm>
                        <a:off x="2571750" y="1746250"/>
                        <a:ext cx="5562600" cy="508000"/>
                      </a:xfrm>
                      <a:prstGeom prst="rect">
                        <a:avLst/>
                      </a:prstGeom>
                      <a:noFill/>
                      <a:ln w="38100">
                        <a:noFill/>
                        <a:miter/>
                      </a:ln>
                    </p:spPr>
                  </p:pic>
                </p:oleObj>
              </mc:Fallback>
            </mc:AlternateContent>
          </a:graphicData>
        </a:graphic>
      </p:graphicFrame>
      <p:graphicFrame>
        <p:nvGraphicFramePr>
          <p:cNvPr id="356364" name="对象 356363"/>
          <p:cNvGraphicFramePr/>
          <p:nvPr/>
        </p:nvGraphicFramePr>
        <p:xfrm>
          <a:off x="895350" y="3962400"/>
          <a:ext cx="887413" cy="504825"/>
        </p:xfrm>
        <a:graphic>
          <a:graphicData uri="http://schemas.openxmlformats.org/presentationml/2006/ole">
            <mc:AlternateContent xmlns:mc="http://schemas.openxmlformats.org/markup-compatibility/2006">
              <mc:Choice xmlns:v="urn:schemas-microsoft-com:vml" Requires="v">
                <p:oleObj spid="_x0000_s3140" name="" r:id="rId13" imgW="380365" imgH="215900" progId="Equation.3">
                  <p:embed/>
                </p:oleObj>
              </mc:Choice>
              <mc:Fallback>
                <p:oleObj name="" r:id="rId13" imgW="380365" imgH="215900" progId="Equation.3">
                  <p:embed/>
                  <p:pic>
                    <p:nvPicPr>
                      <p:cNvPr id="0" name="图片 3139"/>
                      <p:cNvPicPr/>
                      <p:nvPr/>
                    </p:nvPicPr>
                    <p:blipFill>
                      <a:blip r:embed="rId14"/>
                      <a:stretch>
                        <a:fillRect/>
                      </a:stretch>
                    </p:blipFill>
                    <p:spPr>
                      <a:xfrm>
                        <a:off x="895350" y="3962400"/>
                        <a:ext cx="887413" cy="504825"/>
                      </a:xfrm>
                      <a:prstGeom prst="rect">
                        <a:avLst/>
                      </a:prstGeom>
                      <a:noFill/>
                      <a:ln w="38100">
                        <a:noFill/>
                        <a:miter/>
                      </a:ln>
                    </p:spPr>
                  </p:pic>
                </p:oleObj>
              </mc:Fallback>
            </mc:AlternateContent>
          </a:graphicData>
        </a:graphic>
      </p:graphicFrame>
      <p:graphicFrame>
        <p:nvGraphicFramePr>
          <p:cNvPr id="356365" name="对象 356364"/>
          <p:cNvGraphicFramePr/>
          <p:nvPr/>
        </p:nvGraphicFramePr>
        <p:xfrm>
          <a:off x="2343150" y="3657600"/>
          <a:ext cx="762000" cy="320675"/>
        </p:xfrm>
        <a:graphic>
          <a:graphicData uri="http://schemas.openxmlformats.org/presentationml/2006/ole">
            <mc:AlternateContent xmlns:mc="http://schemas.openxmlformats.org/markup-compatibility/2006">
              <mc:Choice xmlns:v="urn:schemas-microsoft-com:vml" Requires="v">
                <p:oleObj spid="_x0000_s3137" name="" r:id="rId15" imgW="1142365" imgH="482600" progId="Equation.3">
                  <p:embed/>
                </p:oleObj>
              </mc:Choice>
              <mc:Fallback>
                <p:oleObj name="" r:id="rId15" imgW="1142365" imgH="482600" progId="Equation.3">
                  <p:embed/>
                  <p:pic>
                    <p:nvPicPr>
                      <p:cNvPr id="0" name="图片 3136"/>
                      <p:cNvPicPr/>
                      <p:nvPr/>
                    </p:nvPicPr>
                    <p:blipFill>
                      <a:blip r:embed="rId16"/>
                      <a:stretch>
                        <a:fillRect/>
                      </a:stretch>
                    </p:blipFill>
                    <p:spPr>
                      <a:xfrm>
                        <a:off x="2343150" y="3657600"/>
                        <a:ext cx="762000" cy="320675"/>
                      </a:xfrm>
                      <a:prstGeom prst="rect">
                        <a:avLst/>
                      </a:prstGeom>
                      <a:noFill/>
                      <a:ln w="38100">
                        <a:noFill/>
                        <a:miter/>
                      </a:ln>
                    </p:spPr>
                  </p:pic>
                </p:oleObj>
              </mc:Fallback>
            </mc:AlternateContent>
          </a:graphicData>
        </a:graphic>
      </p:graphicFrame>
      <p:graphicFrame>
        <p:nvGraphicFramePr>
          <p:cNvPr id="356366" name="对象 356365"/>
          <p:cNvGraphicFramePr/>
          <p:nvPr/>
        </p:nvGraphicFramePr>
        <p:xfrm>
          <a:off x="1554163" y="3962400"/>
          <a:ext cx="1123950" cy="533400"/>
        </p:xfrm>
        <a:graphic>
          <a:graphicData uri="http://schemas.openxmlformats.org/presentationml/2006/ole">
            <mc:AlternateContent xmlns:mc="http://schemas.openxmlformats.org/markup-compatibility/2006">
              <mc:Choice xmlns:v="urn:schemas-microsoft-com:vml" Requires="v">
                <p:oleObj spid="_x0000_s3142" name="" r:id="rId17" imgW="482600" imgH="228600" progId="Equation.3">
                  <p:embed/>
                </p:oleObj>
              </mc:Choice>
              <mc:Fallback>
                <p:oleObj name="" r:id="rId17" imgW="482600" imgH="228600" progId="Equation.3">
                  <p:embed/>
                  <p:pic>
                    <p:nvPicPr>
                      <p:cNvPr id="0" name="图片 3141"/>
                      <p:cNvPicPr/>
                      <p:nvPr/>
                    </p:nvPicPr>
                    <p:blipFill>
                      <a:blip r:embed="rId18"/>
                      <a:stretch>
                        <a:fillRect/>
                      </a:stretch>
                    </p:blipFill>
                    <p:spPr>
                      <a:xfrm>
                        <a:off x="1554163" y="3962400"/>
                        <a:ext cx="1123950" cy="533400"/>
                      </a:xfrm>
                      <a:prstGeom prst="rect">
                        <a:avLst/>
                      </a:prstGeom>
                      <a:noFill/>
                      <a:ln w="38100">
                        <a:noFill/>
                        <a:miter/>
                      </a:ln>
                    </p:spPr>
                  </p:pic>
                </p:oleObj>
              </mc:Fallback>
            </mc:AlternateContent>
          </a:graphicData>
        </a:graphic>
      </p:graphicFrame>
      <p:graphicFrame>
        <p:nvGraphicFramePr>
          <p:cNvPr id="356367" name="对象 356366"/>
          <p:cNvGraphicFramePr/>
          <p:nvPr/>
        </p:nvGraphicFramePr>
        <p:xfrm>
          <a:off x="2597150" y="3992563"/>
          <a:ext cx="3224213" cy="503237"/>
        </p:xfrm>
        <a:graphic>
          <a:graphicData uri="http://schemas.openxmlformats.org/presentationml/2006/ole">
            <mc:AlternateContent xmlns:mc="http://schemas.openxmlformats.org/markup-compatibility/2006">
              <mc:Choice xmlns:v="urn:schemas-microsoft-com:vml" Requires="v">
                <p:oleObj spid="_x0000_s3138" name="" r:id="rId19" imgW="1382395" imgH="215900" progId="Equation.3">
                  <p:embed/>
                </p:oleObj>
              </mc:Choice>
              <mc:Fallback>
                <p:oleObj name="" r:id="rId19" imgW="1382395" imgH="215900" progId="Equation.3">
                  <p:embed/>
                  <p:pic>
                    <p:nvPicPr>
                      <p:cNvPr id="0" name="图片 3137"/>
                      <p:cNvPicPr/>
                      <p:nvPr/>
                    </p:nvPicPr>
                    <p:blipFill>
                      <a:blip r:embed="rId20"/>
                      <a:stretch>
                        <a:fillRect/>
                      </a:stretch>
                    </p:blipFill>
                    <p:spPr>
                      <a:xfrm>
                        <a:off x="2597150" y="3992563"/>
                        <a:ext cx="3224213" cy="503237"/>
                      </a:xfrm>
                      <a:prstGeom prst="rect">
                        <a:avLst/>
                      </a:prstGeom>
                      <a:noFill/>
                      <a:ln w="38100">
                        <a:noFill/>
                        <a:miter/>
                      </a:ln>
                    </p:spPr>
                  </p:pic>
                </p:oleObj>
              </mc:Fallback>
            </mc:AlternateContent>
          </a:graphicData>
        </a:graphic>
      </p:graphicFrame>
      <p:sp>
        <p:nvSpPr>
          <p:cNvPr id="356368" name="矩形 356367"/>
          <p:cNvSpPr/>
          <p:nvPr/>
        </p:nvSpPr>
        <p:spPr>
          <a:xfrm>
            <a:off x="144145" y="173990"/>
            <a:ext cx="3265488" cy="706755"/>
          </a:xfrm>
          <a:prstGeom prst="rect">
            <a:avLst/>
          </a:prstGeom>
          <a:noFill/>
          <a:ln w="57150">
            <a:noFill/>
          </a:ln>
        </p:spPr>
        <p:txBody>
          <a:bodyPr>
            <a:spAutoFit/>
          </a:bodyPr>
          <a:p>
            <a:pPr algn="ctr"/>
            <a:r>
              <a:rPr lang="en-US" altLang="zh-CN" sz="4000" b="1" dirty="0">
                <a:solidFill>
                  <a:srgbClr val="FF0000"/>
                </a:solidFill>
                <a:latin typeface="Times New Roman" panose="02020603050405020304" pitchFamily="18" charset="0"/>
                <a:ea typeface="黑体" panose="02010609060101010101" pitchFamily="49" charset="-122"/>
              </a:rPr>
              <a:t>1</a:t>
            </a:r>
            <a:r>
              <a:rPr lang="zh-CN" altLang="en-US" sz="4000" b="1" dirty="0">
                <a:solidFill>
                  <a:srgbClr val="FF0000"/>
                </a:solidFill>
                <a:latin typeface="Times New Roman" panose="02020603050405020304" pitchFamily="18" charset="0"/>
                <a:ea typeface="黑体" panose="02010609060101010101" pitchFamily="49" charset="-122"/>
              </a:rPr>
              <a:t>、渐近线</a:t>
            </a:r>
            <a:endParaRPr lang="zh-CN" altLang="en-US" sz="4000" b="1" dirty="0">
              <a:solidFill>
                <a:srgbClr val="FF0000"/>
              </a:solidFill>
              <a:latin typeface="Times New Roman" panose="02020603050405020304" pitchFamily="18" charset="0"/>
              <a:ea typeface="黑体" panose="02010609060101010101" pitchFamily="49" charset="-122"/>
            </a:endParaRPr>
          </a:p>
        </p:txBody>
      </p:sp>
      <p:sp>
        <p:nvSpPr>
          <p:cNvPr id="356373" name="文本框 356372"/>
          <p:cNvSpPr txBox="1"/>
          <p:nvPr/>
        </p:nvSpPr>
        <p:spPr>
          <a:xfrm>
            <a:off x="5745163" y="3962400"/>
            <a:ext cx="2209800" cy="519113"/>
          </a:xfrm>
          <a:prstGeom prst="rect">
            <a:avLst/>
          </a:prstGeom>
          <a:noFill/>
          <a:ln w="57150">
            <a:noFill/>
          </a:ln>
        </p:spPr>
        <p:txBody>
          <a:bodyPr>
            <a:spAutoFit/>
          </a:bodyPr>
          <a:p>
            <a:pPr eaLnBrk="0" hangingPunct="0">
              <a:spcBef>
                <a:spcPct val="50000"/>
              </a:spcBef>
            </a:pPr>
            <a:r>
              <a:rPr lang="zh-CN" altLang="en-US" sz="2800" b="1" dirty="0">
                <a:solidFill>
                  <a:schemeClr val="accent2"/>
                </a:solidFill>
                <a:latin typeface="Times New Roman" panose="02020603050405020304" pitchFamily="18" charset="0"/>
                <a:ea typeface="黑体" panose="02010609060101010101" pitchFamily="49" charset="-122"/>
              </a:rPr>
              <a:t>铅直渐近线</a:t>
            </a:r>
            <a:r>
              <a:rPr lang="en-US" altLang="zh-CN" sz="2800" b="1">
                <a:solidFill>
                  <a:schemeClr val="accent2"/>
                </a:solidFill>
                <a:latin typeface="Times New Roman" panose="02020603050405020304" pitchFamily="18" charset="0"/>
                <a:ea typeface="黑体" panose="02010609060101010101" pitchFamily="49" charset="-122"/>
              </a:rPr>
              <a:t>.</a:t>
            </a:r>
            <a:endParaRPr lang="en-US" altLang="zh-CN" sz="2800" b="1">
              <a:solidFill>
                <a:schemeClr val="accent2"/>
              </a:solidFill>
              <a:latin typeface="Times New Roman" panose="02020603050405020304" pitchFamily="18" charset="0"/>
              <a:ea typeface="黑体" panose="02010609060101010101" pitchFamily="49" charset="-122"/>
            </a:endParaRPr>
          </a:p>
        </p:txBody>
      </p:sp>
      <p:graphicFrame>
        <p:nvGraphicFramePr>
          <p:cNvPr id="356374" name="对象 356373"/>
          <p:cNvGraphicFramePr/>
          <p:nvPr/>
        </p:nvGraphicFramePr>
        <p:xfrm>
          <a:off x="2451100" y="3336925"/>
          <a:ext cx="1743075" cy="625475"/>
        </p:xfrm>
        <a:graphic>
          <a:graphicData uri="http://schemas.openxmlformats.org/presentationml/2006/ole">
            <mc:AlternateContent xmlns:mc="http://schemas.openxmlformats.org/markup-compatibility/2006">
              <mc:Choice xmlns:v="urn:schemas-microsoft-com:vml" Requires="v">
                <p:oleObj spid="_x0000_s3139" name="" r:id="rId21" imgW="1663700" imgH="596900" progId="Equation.3">
                  <p:embed/>
                </p:oleObj>
              </mc:Choice>
              <mc:Fallback>
                <p:oleObj name="" r:id="rId21" imgW="1663700" imgH="596900" progId="Equation.3">
                  <p:embed/>
                  <p:pic>
                    <p:nvPicPr>
                      <p:cNvPr id="0" name="图片 3138"/>
                      <p:cNvPicPr/>
                      <p:nvPr/>
                    </p:nvPicPr>
                    <p:blipFill>
                      <a:blip r:embed="rId22"/>
                      <a:stretch>
                        <a:fillRect/>
                      </a:stretch>
                    </p:blipFill>
                    <p:spPr>
                      <a:xfrm>
                        <a:off x="2451100" y="3336925"/>
                        <a:ext cx="1743075" cy="625475"/>
                      </a:xfrm>
                      <a:prstGeom prst="rect">
                        <a:avLst/>
                      </a:prstGeom>
                      <a:noFill/>
                      <a:ln w="38100">
                        <a:noFill/>
                        <a:miter/>
                      </a:ln>
                    </p:spPr>
                  </p:pic>
                </p:oleObj>
              </mc:Fallback>
            </mc:AlternateContent>
          </a:graphicData>
        </a:graphic>
      </p:graphicFrame>
      <p:graphicFrame>
        <p:nvGraphicFramePr>
          <p:cNvPr id="356375" name="对象 356374"/>
          <p:cNvGraphicFramePr/>
          <p:nvPr/>
        </p:nvGraphicFramePr>
        <p:xfrm>
          <a:off x="4237038" y="3429000"/>
          <a:ext cx="438150" cy="354013"/>
        </p:xfrm>
        <a:graphic>
          <a:graphicData uri="http://schemas.openxmlformats.org/presentationml/2006/ole">
            <mc:AlternateContent xmlns:mc="http://schemas.openxmlformats.org/markup-compatibility/2006">
              <mc:Choice xmlns:v="urn:schemas-microsoft-com:vml" Requires="v">
                <p:oleObj spid="_x0000_s3141" name="" r:id="rId23" imgW="393065" imgH="317500" progId="Equation.3">
                  <p:embed/>
                </p:oleObj>
              </mc:Choice>
              <mc:Fallback>
                <p:oleObj name="" r:id="rId23" imgW="393065" imgH="317500" progId="Equation.3">
                  <p:embed/>
                  <p:pic>
                    <p:nvPicPr>
                      <p:cNvPr id="0" name="图片 3140"/>
                      <p:cNvPicPr/>
                      <p:nvPr/>
                    </p:nvPicPr>
                    <p:blipFill>
                      <a:blip r:embed="rId24"/>
                      <a:stretch>
                        <a:fillRect/>
                      </a:stretch>
                    </p:blipFill>
                    <p:spPr>
                      <a:xfrm>
                        <a:off x="4237038" y="3429000"/>
                        <a:ext cx="438150" cy="354013"/>
                      </a:xfrm>
                      <a:prstGeom prst="rect">
                        <a:avLst/>
                      </a:prstGeom>
                      <a:noFill/>
                      <a:ln w="38100">
                        <a:noFill/>
                        <a:miter/>
                      </a:ln>
                    </p:spPr>
                  </p:pic>
                </p:oleObj>
              </mc:Fallback>
            </mc:AlternateContent>
          </a:graphicData>
        </a:graphic>
      </p:graphicFrame>
      <p:sp>
        <p:nvSpPr>
          <p:cNvPr id="356376" name="文本框 356375"/>
          <p:cNvSpPr txBox="1"/>
          <p:nvPr/>
        </p:nvSpPr>
        <p:spPr>
          <a:xfrm>
            <a:off x="4629150" y="3276600"/>
            <a:ext cx="685800" cy="519113"/>
          </a:xfrm>
          <a:prstGeom prst="rect">
            <a:avLst/>
          </a:prstGeom>
          <a:noFill/>
          <a:ln w="57150">
            <a:noFill/>
          </a:ln>
        </p:spPr>
        <p:txBody>
          <a:bodyPr>
            <a:spAutoFit/>
          </a:bodyPr>
          <a:p>
            <a:pPr eaLnBrk="0" hangingPunct="0">
              <a:spcBef>
                <a:spcPct val="50000"/>
              </a:spcBef>
            </a:pPr>
            <a:r>
              <a:rPr lang="zh-CN" altLang="en-US" sz="2800" b="1">
                <a:solidFill>
                  <a:schemeClr val="tx2"/>
                </a:solidFill>
                <a:latin typeface="Times New Roman" panose="02020603050405020304" pitchFamily="18" charset="0"/>
              </a:rPr>
              <a:t>或</a:t>
            </a:r>
            <a:endParaRPr lang="zh-CN" altLang="en-US" sz="2800" b="1">
              <a:solidFill>
                <a:schemeClr val="accent2"/>
              </a:solidFill>
              <a:latin typeface="Times New Roman" panose="02020603050405020304" pitchFamily="18" charset="0"/>
              <a:ea typeface="黑体" panose="02010609060101010101" pitchFamily="49" charset="-122"/>
            </a:endParaRPr>
          </a:p>
        </p:txBody>
      </p:sp>
      <p:graphicFrame>
        <p:nvGraphicFramePr>
          <p:cNvPr id="356377" name="对象 356376"/>
          <p:cNvGraphicFramePr/>
          <p:nvPr/>
        </p:nvGraphicFramePr>
        <p:xfrm>
          <a:off x="5238750" y="3352800"/>
          <a:ext cx="1746250" cy="627063"/>
        </p:xfrm>
        <a:graphic>
          <a:graphicData uri="http://schemas.openxmlformats.org/presentationml/2006/ole">
            <mc:AlternateContent xmlns:mc="http://schemas.openxmlformats.org/markup-compatibility/2006">
              <mc:Choice xmlns:v="urn:schemas-microsoft-com:vml" Requires="v">
                <p:oleObj spid="_x0000_s3143" name="" r:id="rId25" imgW="1663700" imgH="596900" progId="Equation.3">
                  <p:embed/>
                </p:oleObj>
              </mc:Choice>
              <mc:Fallback>
                <p:oleObj name="" r:id="rId25" imgW="1663700" imgH="596900" progId="Equation.3">
                  <p:embed/>
                  <p:pic>
                    <p:nvPicPr>
                      <p:cNvPr id="0" name="图片 3142"/>
                      <p:cNvPicPr/>
                      <p:nvPr/>
                    </p:nvPicPr>
                    <p:blipFill>
                      <a:blip r:embed="rId26"/>
                      <a:stretch>
                        <a:fillRect/>
                      </a:stretch>
                    </p:blipFill>
                    <p:spPr>
                      <a:xfrm>
                        <a:off x="5238750" y="3352800"/>
                        <a:ext cx="1746250" cy="627063"/>
                      </a:xfrm>
                      <a:prstGeom prst="rect">
                        <a:avLst/>
                      </a:prstGeom>
                      <a:noFill/>
                      <a:ln w="38100">
                        <a:noFill/>
                        <a:miter/>
                      </a:ln>
                    </p:spPr>
                  </p:pic>
                </p:oleObj>
              </mc:Fallback>
            </mc:AlternateContent>
          </a:graphicData>
        </a:graphic>
      </p:graphicFrame>
      <p:graphicFrame>
        <p:nvGraphicFramePr>
          <p:cNvPr id="356378" name="对象 356377"/>
          <p:cNvGraphicFramePr/>
          <p:nvPr/>
        </p:nvGraphicFramePr>
        <p:xfrm>
          <a:off x="5162550" y="3657600"/>
          <a:ext cx="754063" cy="320675"/>
        </p:xfrm>
        <a:graphic>
          <a:graphicData uri="http://schemas.openxmlformats.org/presentationml/2006/ole">
            <mc:AlternateContent xmlns:mc="http://schemas.openxmlformats.org/markup-compatibility/2006">
              <mc:Choice xmlns:v="urn:schemas-microsoft-com:vml" Requires="v">
                <p:oleObj spid="_x0000_s3150" name="" r:id="rId27" imgW="1129665" imgH="482600" progId="Equation.3">
                  <p:embed/>
                </p:oleObj>
              </mc:Choice>
              <mc:Fallback>
                <p:oleObj name="" r:id="rId27" imgW="1129665" imgH="482600" progId="Equation.3">
                  <p:embed/>
                  <p:pic>
                    <p:nvPicPr>
                      <p:cNvPr id="0" name="图片 3149"/>
                      <p:cNvPicPr/>
                      <p:nvPr/>
                    </p:nvPicPr>
                    <p:blipFill>
                      <a:blip r:embed="rId28"/>
                      <a:stretch>
                        <a:fillRect/>
                      </a:stretch>
                    </p:blipFill>
                    <p:spPr>
                      <a:xfrm>
                        <a:off x="5162550" y="3657600"/>
                        <a:ext cx="754063" cy="320675"/>
                      </a:xfrm>
                      <a:prstGeom prst="rect">
                        <a:avLst/>
                      </a:prstGeom>
                      <a:noFill/>
                      <a:ln w="38100">
                        <a:noFill/>
                        <a:miter/>
                      </a:ln>
                    </p:spPr>
                  </p:pic>
                </p:oleObj>
              </mc:Fallback>
            </mc:AlternateContent>
          </a:graphicData>
        </a:graphic>
      </p:graphicFrame>
      <p:graphicFrame>
        <p:nvGraphicFramePr>
          <p:cNvPr id="356379" name="对象 356378"/>
          <p:cNvGraphicFramePr/>
          <p:nvPr/>
        </p:nvGraphicFramePr>
        <p:xfrm>
          <a:off x="7067550" y="3455988"/>
          <a:ext cx="438150" cy="354012"/>
        </p:xfrm>
        <a:graphic>
          <a:graphicData uri="http://schemas.openxmlformats.org/presentationml/2006/ole">
            <mc:AlternateContent xmlns:mc="http://schemas.openxmlformats.org/markup-compatibility/2006">
              <mc:Choice xmlns:v="urn:schemas-microsoft-com:vml" Requires="v">
                <p:oleObj spid="_x0000_s3136" name="" r:id="rId29" imgW="393065" imgH="317500" progId="Equation.3">
                  <p:embed/>
                </p:oleObj>
              </mc:Choice>
              <mc:Fallback>
                <p:oleObj name="" r:id="rId29" imgW="393065" imgH="317500" progId="Equation.3">
                  <p:embed/>
                  <p:pic>
                    <p:nvPicPr>
                      <p:cNvPr id="0" name="图片 3135"/>
                      <p:cNvPicPr/>
                      <p:nvPr/>
                    </p:nvPicPr>
                    <p:blipFill>
                      <a:blip r:embed="rId24"/>
                      <a:stretch>
                        <a:fillRect/>
                      </a:stretch>
                    </p:blipFill>
                    <p:spPr>
                      <a:xfrm>
                        <a:off x="7067550" y="3455988"/>
                        <a:ext cx="438150" cy="354012"/>
                      </a:xfrm>
                      <a:prstGeom prst="rect">
                        <a:avLst/>
                      </a:prstGeom>
                      <a:noFill/>
                      <a:ln w="38100">
                        <a:noFill/>
                        <a:miter/>
                      </a:ln>
                    </p:spPr>
                  </p:pic>
                </p:oleObj>
              </mc:Fallback>
            </mc:AlternateContent>
          </a:graphicData>
        </a:graphic>
      </p:graphicFrame>
      <p:sp>
        <p:nvSpPr>
          <p:cNvPr id="356380" name="文本框 356379"/>
          <p:cNvSpPr txBox="1"/>
          <p:nvPr/>
        </p:nvSpPr>
        <p:spPr>
          <a:xfrm>
            <a:off x="827088" y="2133600"/>
            <a:ext cx="2209800" cy="519113"/>
          </a:xfrm>
          <a:prstGeom prst="rect">
            <a:avLst/>
          </a:prstGeom>
          <a:noFill/>
          <a:ln w="57150">
            <a:noFill/>
          </a:ln>
        </p:spPr>
        <p:txBody>
          <a:bodyPr>
            <a:spAutoFit/>
          </a:bodyPr>
          <a:p>
            <a:pPr eaLnBrk="0" hangingPunct="0">
              <a:spcBef>
                <a:spcPct val="50000"/>
              </a:spcBef>
            </a:pPr>
            <a:r>
              <a:rPr lang="zh-CN" altLang="en-US" sz="2800" b="1" dirty="0">
                <a:solidFill>
                  <a:schemeClr val="tx2"/>
                </a:solidFill>
                <a:latin typeface="宋体" panose="02010600030101010101" pitchFamily="2" charset="-122"/>
              </a:rPr>
              <a:t>一条渐近线</a:t>
            </a:r>
            <a:r>
              <a:rPr lang="en-US" altLang="zh-CN" sz="2800" b="1">
                <a:solidFill>
                  <a:schemeClr val="tx2"/>
                </a:solidFill>
                <a:latin typeface="宋体" panose="02010600030101010101" pitchFamily="2" charset="-122"/>
              </a:rPr>
              <a:t>.</a:t>
            </a:r>
            <a:endParaRPr lang="en-US" altLang="zh-CN" sz="2800" b="1">
              <a:solidFill>
                <a:schemeClr val="tx2"/>
              </a:solidFill>
              <a:latin typeface="宋体" panose="02010600030101010101" pitchFamily="2" charset="-122"/>
            </a:endParaRPr>
          </a:p>
        </p:txBody>
      </p:sp>
      <p:sp>
        <p:nvSpPr>
          <p:cNvPr id="356381" name="文本框 356380"/>
          <p:cNvSpPr txBox="1"/>
          <p:nvPr/>
        </p:nvSpPr>
        <p:spPr>
          <a:xfrm>
            <a:off x="895350" y="4586288"/>
            <a:ext cx="990600" cy="519112"/>
          </a:xfrm>
          <a:prstGeom prst="rect">
            <a:avLst/>
          </a:prstGeom>
          <a:noFill/>
          <a:ln w="57150">
            <a:noFill/>
          </a:ln>
        </p:spPr>
        <p:txBody>
          <a:bodyPr>
            <a:spAutoFit/>
          </a:bodyPr>
          <a:p>
            <a:pPr eaLnBrk="0" hangingPunct="0">
              <a:spcBef>
                <a:spcPct val="50000"/>
              </a:spcBef>
            </a:pPr>
            <a:r>
              <a:rPr lang="zh-CN" altLang="en-US" sz="2800" b="1">
                <a:latin typeface="Times New Roman" panose="02020603050405020304" pitchFamily="18" charset="0"/>
                <a:ea typeface="黑体" panose="02010609060101010101" pitchFamily="49" charset="-122"/>
              </a:rPr>
              <a:t>如</a:t>
            </a:r>
            <a:endParaRPr lang="zh-CN" altLang="en-US" sz="2800" b="1">
              <a:latin typeface="Times New Roman" panose="02020603050405020304" pitchFamily="18" charset="0"/>
              <a:ea typeface="黑体" panose="02010609060101010101" pitchFamily="49" charset="-122"/>
            </a:endParaRPr>
          </a:p>
        </p:txBody>
      </p:sp>
      <p:graphicFrame>
        <p:nvGraphicFramePr>
          <p:cNvPr id="356382" name="对象 356381"/>
          <p:cNvGraphicFramePr/>
          <p:nvPr/>
        </p:nvGraphicFramePr>
        <p:xfrm>
          <a:off x="1428750" y="4470400"/>
          <a:ext cx="2514600" cy="833438"/>
        </p:xfrm>
        <a:graphic>
          <a:graphicData uri="http://schemas.openxmlformats.org/presentationml/2006/ole">
            <mc:AlternateContent xmlns:mc="http://schemas.openxmlformats.org/markup-compatibility/2006">
              <mc:Choice xmlns:v="urn:schemas-microsoft-com:vml" Requires="v">
                <p:oleObj spid="_x0000_s3145" name="" r:id="rId30" imgW="2755900" imgH="914400" progId="Equation.3">
                  <p:embed/>
                </p:oleObj>
              </mc:Choice>
              <mc:Fallback>
                <p:oleObj name="" r:id="rId30" imgW="2755900" imgH="914400" progId="Equation.3">
                  <p:embed/>
                  <p:pic>
                    <p:nvPicPr>
                      <p:cNvPr id="0" name="图片 3144"/>
                      <p:cNvPicPr/>
                      <p:nvPr/>
                    </p:nvPicPr>
                    <p:blipFill>
                      <a:blip r:embed="rId31"/>
                      <a:stretch>
                        <a:fillRect/>
                      </a:stretch>
                    </p:blipFill>
                    <p:spPr>
                      <a:xfrm>
                        <a:off x="1428750" y="4470400"/>
                        <a:ext cx="2514600" cy="833438"/>
                      </a:xfrm>
                      <a:prstGeom prst="rect">
                        <a:avLst/>
                      </a:prstGeom>
                      <a:noFill/>
                      <a:ln w="38100">
                        <a:noFill/>
                        <a:miter/>
                      </a:ln>
                    </p:spPr>
                  </p:pic>
                </p:oleObj>
              </mc:Fallback>
            </mc:AlternateContent>
          </a:graphicData>
        </a:graphic>
      </p:graphicFrame>
      <p:sp>
        <p:nvSpPr>
          <p:cNvPr id="356383" name="文本框 356382"/>
          <p:cNvSpPr txBox="1"/>
          <p:nvPr/>
        </p:nvSpPr>
        <p:spPr>
          <a:xfrm>
            <a:off x="4324350" y="5486400"/>
            <a:ext cx="2895600" cy="519113"/>
          </a:xfrm>
          <a:prstGeom prst="rect">
            <a:avLst/>
          </a:prstGeom>
          <a:noFill/>
          <a:ln w="57150">
            <a:noFill/>
          </a:ln>
        </p:spPr>
        <p:txBody>
          <a:bodyPr>
            <a:spAutoFit/>
          </a:bodyPr>
          <a:p>
            <a:pPr eaLnBrk="0" hangingPunct="0">
              <a:spcBef>
                <a:spcPct val="50000"/>
              </a:spcBef>
            </a:pPr>
            <a:r>
              <a:rPr lang="zh-CN" altLang="en-US" sz="2800" b="1" dirty="0">
                <a:solidFill>
                  <a:srgbClr val="0000FF"/>
                </a:solidFill>
                <a:latin typeface="宋体" panose="02010600030101010101" pitchFamily="2" charset="-122"/>
              </a:rPr>
              <a:t>铅直渐近线</a:t>
            </a:r>
            <a:r>
              <a:rPr lang="en-US" altLang="zh-CN" sz="2800" b="1">
                <a:solidFill>
                  <a:srgbClr val="0000FF"/>
                </a:solidFill>
                <a:latin typeface="宋体" panose="02010600030101010101" pitchFamily="2" charset="-122"/>
              </a:rPr>
              <a:t>:</a:t>
            </a:r>
            <a:endParaRPr lang="en-US" altLang="zh-CN" sz="2800" b="1">
              <a:solidFill>
                <a:srgbClr val="0000FF"/>
              </a:solidFill>
              <a:latin typeface="宋体" panose="02010600030101010101" pitchFamily="2" charset="-122"/>
            </a:endParaRPr>
          </a:p>
        </p:txBody>
      </p:sp>
      <p:graphicFrame>
        <p:nvGraphicFramePr>
          <p:cNvPr id="356384" name="对象 356383"/>
          <p:cNvGraphicFramePr/>
          <p:nvPr/>
        </p:nvGraphicFramePr>
        <p:xfrm>
          <a:off x="6305550" y="5508625"/>
          <a:ext cx="1371600" cy="511175"/>
        </p:xfrm>
        <a:graphic>
          <a:graphicData uri="http://schemas.openxmlformats.org/presentationml/2006/ole">
            <mc:AlternateContent xmlns:mc="http://schemas.openxmlformats.org/markup-compatibility/2006">
              <mc:Choice xmlns:v="urn:schemas-microsoft-com:vml" Requires="v">
                <p:oleObj spid="_x0000_s3149" name="" r:id="rId32" imgW="545465" imgH="203200" progId="Equation.3">
                  <p:embed/>
                </p:oleObj>
              </mc:Choice>
              <mc:Fallback>
                <p:oleObj name="" r:id="rId32" imgW="545465" imgH="203200" progId="Equation.3">
                  <p:embed/>
                  <p:pic>
                    <p:nvPicPr>
                      <p:cNvPr id="0" name="图片 3148"/>
                      <p:cNvPicPr/>
                      <p:nvPr/>
                    </p:nvPicPr>
                    <p:blipFill>
                      <a:blip r:embed="rId33"/>
                      <a:stretch>
                        <a:fillRect/>
                      </a:stretch>
                    </p:blipFill>
                    <p:spPr>
                      <a:xfrm>
                        <a:off x="6305550" y="5508625"/>
                        <a:ext cx="1371600" cy="511175"/>
                      </a:xfrm>
                      <a:prstGeom prst="rect">
                        <a:avLst/>
                      </a:prstGeom>
                      <a:noFill/>
                      <a:ln w="38100">
                        <a:noFill/>
                        <a:miter/>
                      </a:ln>
                    </p:spPr>
                  </p:pic>
                </p:oleObj>
              </mc:Fallback>
            </mc:AlternateContent>
          </a:graphicData>
        </a:graphic>
      </p:graphicFrame>
      <p:graphicFrame>
        <p:nvGraphicFramePr>
          <p:cNvPr id="356385" name="对象 356384"/>
          <p:cNvGraphicFramePr/>
          <p:nvPr/>
        </p:nvGraphicFramePr>
        <p:xfrm>
          <a:off x="4029075" y="4413250"/>
          <a:ext cx="2733675" cy="996950"/>
        </p:xfrm>
        <a:graphic>
          <a:graphicData uri="http://schemas.openxmlformats.org/presentationml/2006/ole">
            <mc:AlternateContent xmlns:mc="http://schemas.openxmlformats.org/markup-compatibility/2006">
              <mc:Choice xmlns:v="urn:schemas-microsoft-com:vml" Requires="v">
                <p:oleObj spid="_x0000_s3146" name="" r:id="rId34" imgW="1180465" imgH="431800" progId="Equation.3">
                  <p:embed/>
                </p:oleObj>
              </mc:Choice>
              <mc:Fallback>
                <p:oleObj name="" r:id="rId34" imgW="1180465" imgH="431800" progId="Equation.3">
                  <p:embed/>
                  <p:pic>
                    <p:nvPicPr>
                      <p:cNvPr id="0" name="图片 3145"/>
                      <p:cNvPicPr/>
                      <p:nvPr/>
                    </p:nvPicPr>
                    <p:blipFill>
                      <a:blip r:embed="rId35"/>
                      <a:stretch>
                        <a:fillRect/>
                      </a:stretch>
                    </p:blipFill>
                    <p:spPr>
                      <a:xfrm>
                        <a:off x="4029075" y="4413250"/>
                        <a:ext cx="2733675" cy="996950"/>
                      </a:xfrm>
                      <a:prstGeom prst="rect">
                        <a:avLst/>
                      </a:prstGeom>
                      <a:noFill/>
                      <a:ln w="38100">
                        <a:noFill/>
                        <a:miter/>
                      </a:ln>
                    </p:spPr>
                  </p:pic>
                </p:oleObj>
              </mc:Fallback>
            </mc:AlternateContent>
          </a:graphicData>
        </a:graphic>
      </p:graphicFrame>
      <p:graphicFrame>
        <p:nvGraphicFramePr>
          <p:cNvPr id="356386" name="对象 356385"/>
          <p:cNvGraphicFramePr/>
          <p:nvPr/>
        </p:nvGraphicFramePr>
        <p:xfrm>
          <a:off x="971550" y="5257800"/>
          <a:ext cx="2651125" cy="998538"/>
        </p:xfrm>
        <a:graphic>
          <a:graphicData uri="http://schemas.openxmlformats.org/presentationml/2006/ole">
            <mc:AlternateContent xmlns:mc="http://schemas.openxmlformats.org/markup-compatibility/2006">
              <mc:Choice xmlns:v="urn:schemas-microsoft-com:vml" Requires="v">
                <p:oleObj spid="_x0000_s3147" name="" r:id="rId36" imgW="1142365" imgH="431800" progId="Equation.3">
                  <p:embed/>
                </p:oleObj>
              </mc:Choice>
              <mc:Fallback>
                <p:oleObj name="" r:id="rId36" imgW="1142365" imgH="431800" progId="Equation.3">
                  <p:embed/>
                  <p:pic>
                    <p:nvPicPr>
                      <p:cNvPr id="0" name="图片 3146"/>
                      <p:cNvPicPr/>
                      <p:nvPr/>
                    </p:nvPicPr>
                    <p:blipFill>
                      <a:blip r:embed="rId37"/>
                      <a:stretch>
                        <a:fillRect/>
                      </a:stretch>
                    </p:blipFill>
                    <p:spPr>
                      <a:xfrm>
                        <a:off x="971550" y="5257800"/>
                        <a:ext cx="2651125" cy="998538"/>
                      </a:xfrm>
                      <a:prstGeom prst="rect">
                        <a:avLst/>
                      </a:prstGeom>
                      <a:noFill/>
                      <a:ln w="38100">
                        <a:noFill/>
                        <a:miter/>
                      </a:ln>
                    </p:spPr>
                  </p:pic>
                </p:oleObj>
              </mc:Fallback>
            </mc:AlternateContent>
          </a:graphicData>
        </a:graphic>
      </p:graphicFrame>
      <p:graphicFrame>
        <p:nvGraphicFramePr>
          <p:cNvPr id="356387" name="对象 356386"/>
          <p:cNvGraphicFramePr/>
          <p:nvPr/>
        </p:nvGraphicFramePr>
        <p:xfrm>
          <a:off x="7524750" y="5534025"/>
          <a:ext cx="996950" cy="431800"/>
        </p:xfrm>
        <a:graphic>
          <a:graphicData uri="http://schemas.openxmlformats.org/presentationml/2006/ole">
            <mc:AlternateContent xmlns:mc="http://schemas.openxmlformats.org/markup-compatibility/2006">
              <mc:Choice xmlns:v="urn:schemas-microsoft-com:vml" Requires="v">
                <p:oleObj spid="_x0000_s3148" name="" r:id="rId38" imgW="405765" imgH="177800" progId="Equation.3">
                  <p:embed/>
                </p:oleObj>
              </mc:Choice>
              <mc:Fallback>
                <p:oleObj name="" r:id="rId38" imgW="405765" imgH="177800" progId="Equation.3">
                  <p:embed/>
                  <p:pic>
                    <p:nvPicPr>
                      <p:cNvPr id="0" name="图片 3147"/>
                      <p:cNvPicPr/>
                      <p:nvPr/>
                    </p:nvPicPr>
                    <p:blipFill>
                      <a:blip r:embed="rId39"/>
                      <a:stretch>
                        <a:fillRect/>
                      </a:stretch>
                    </p:blipFill>
                    <p:spPr>
                      <a:xfrm>
                        <a:off x="7524750" y="5534025"/>
                        <a:ext cx="996950" cy="431800"/>
                      </a:xfrm>
                      <a:prstGeom prst="rect">
                        <a:avLst/>
                      </a:prstGeom>
                      <a:noFill/>
                      <a:ln w="38100">
                        <a:noFill/>
                        <a:miter/>
                      </a:ln>
                    </p:spPr>
                  </p:pic>
                </p:oleObj>
              </mc:Fallback>
            </mc:AlternateContent>
          </a:graphicData>
        </a:graphic>
      </p:graphicFrame>
      <p:graphicFrame>
        <p:nvGraphicFramePr>
          <p:cNvPr id="356388" name="对象 356387"/>
          <p:cNvGraphicFramePr/>
          <p:nvPr/>
        </p:nvGraphicFramePr>
        <p:xfrm>
          <a:off x="6686550" y="4724400"/>
          <a:ext cx="646113" cy="293688"/>
        </p:xfrm>
        <a:graphic>
          <a:graphicData uri="http://schemas.openxmlformats.org/presentationml/2006/ole">
            <mc:AlternateContent xmlns:mc="http://schemas.openxmlformats.org/markup-compatibility/2006">
              <mc:Choice xmlns:v="urn:schemas-microsoft-com:vml" Requires="v">
                <p:oleObj spid="_x0000_s3151" name="" r:id="rId40" imgW="278765" imgH="127000" progId="Equation.3">
                  <p:embed/>
                </p:oleObj>
              </mc:Choice>
              <mc:Fallback>
                <p:oleObj name="" r:id="rId40" imgW="278765" imgH="127000" progId="Equation.3">
                  <p:embed/>
                  <p:pic>
                    <p:nvPicPr>
                      <p:cNvPr id="0" name="图片 3150"/>
                      <p:cNvPicPr/>
                      <p:nvPr/>
                    </p:nvPicPr>
                    <p:blipFill>
                      <a:blip r:embed="rId41"/>
                      <a:stretch>
                        <a:fillRect/>
                      </a:stretch>
                    </p:blipFill>
                    <p:spPr>
                      <a:xfrm>
                        <a:off x="6686550" y="4724400"/>
                        <a:ext cx="646113" cy="293688"/>
                      </a:xfrm>
                      <a:prstGeom prst="rect">
                        <a:avLst/>
                      </a:prstGeom>
                      <a:noFill/>
                      <a:ln w="38100">
                        <a:noFill/>
                        <a:miter/>
                      </a:ln>
                    </p:spPr>
                  </p:pic>
                </p:oleObj>
              </mc:Fallback>
            </mc:AlternateContent>
          </a:graphicData>
        </a:graphic>
      </p:graphicFrame>
      <p:graphicFrame>
        <p:nvGraphicFramePr>
          <p:cNvPr id="356389" name="对象 356388"/>
          <p:cNvGraphicFramePr/>
          <p:nvPr/>
        </p:nvGraphicFramePr>
        <p:xfrm>
          <a:off x="3562350" y="5573713"/>
          <a:ext cx="647700" cy="293687"/>
        </p:xfrm>
        <a:graphic>
          <a:graphicData uri="http://schemas.openxmlformats.org/presentationml/2006/ole">
            <mc:AlternateContent xmlns:mc="http://schemas.openxmlformats.org/markup-compatibility/2006">
              <mc:Choice xmlns:v="urn:schemas-microsoft-com:vml" Requires="v">
                <p:oleObj spid="_x0000_s3152" name="" r:id="rId42" imgW="278765" imgH="127000" progId="Equation.3">
                  <p:embed/>
                </p:oleObj>
              </mc:Choice>
              <mc:Fallback>
                <p:oleObj name="" r:id="rId42" imgW="278765" imgH="127000" progId="Equation.3">
                  <p:embed/>
                  <p:pic>
                    <p:nvPicPr>
                      <p:cNvPr id="0" name="图片 3151"/>
                      <p:cNvPicPr/>
                      <p:nvPr/>
                    </p:nvPicPr>
                    <p:blipFill>
                      <a:blip r:embed="rId41"/>
                      <a:stretch>
                        <a:fillRect/>
                      </a:stretch>
                    </p:blipFill>
                    <p:spPr>
                      <a:xfrm>
                        <a:off x="3562350" y="5573713"/>
                        <a:ext cx="647700" cy="293687"/>
                      </a:xfrm>
                      <a:prstGeom prst="rect">
                        <a:avLst/>
                      </a:prstGeom>
                      <a:noFill/>
                      <a:ln w="38100">
                        <a:noFill/>
                        <a:miter/>
                      </a:ln>
                    </p:spPr>
                  </p:pic>
                </p:oleObj>
              </mc:Fallback>
            </mc:AlternateContent>
          </a:graphicData>
        </a:graphic>
      </p:graphicFrame>
      <p:sp>
        <p:nvSpPr>
          <p:cNvPr id="356390" name="文本框 356389"/>
          <p:cNvSpPr txBox="1"/>
          <p:nvPr/>
        </p:nvSpPr>
        <p:spPr>
          <a:xfrm>
            <a:off x="3409950" y="2667000"/>
            <a:ext cx="4495800" cy="519113"/>
          </a:xfrm>
          <a:prstGeom prst="rect">
            <a:avLst/>
          </a:prstGeom>
          <a:noFill/>
          <a:ln w="57150">
            <a:noFill/>
          </a:ln>
        </p:spPr>
        <p:txBody>
          <a:bodyPr>
            <a:spAutoFit/>
          </a:bodyPr>
          <a:p>
            <a:pPr eaLnBrk="0" hangingPunct="0">
              <a:spcBef>
                <a:spcPct val="50000"/>
              </a:spcBef>
            </a:pPr>
            <a:r>
              <a:rPr lang="en-US" altLang="zh-CN" sz="2800" b="1" dirty="0">
                <a:latin typeface="Times New Roman" panose="02020603050405020304" pitchFamily="18" charset="0"/>
              </a:rPr>
              <a:t>(</a:t>
            </a:r>
            <a:r>
              <a:rPr lang="zh-CN" altLang="en-US" sz="2800" b="1" dirty="0">
                <a:latin typeface="Times New Roman" panose="02020603050405020304" pitchFamily="18" charset="0"/>
              </a:rPr>
              <a:t>垂直于</a:t>
            </a:r>
            <a:r>
              <a:rPr lang="en-US" altLang="zh-CN" sz="2800" b="1" i="1">
                <a:latin typeface="Times New Roman" panose="02020603050405020304" pitchFamily="18" charset="0"/>
              </a:rPr>
              <a:t>x</a:t>
            </a:r>
            <a:r>
              <a:rPr lang="zh-CN" altLang="en-US" sz="2800" b="1" dirty="0">
                <a:latin typeface="Times New Roman" panose="02020603050405020304" pitchFamily="18" charset="0"/>
              </a:rPr>
              <a:t>轴的</a:t>
            </a:r>
            <a:r>
              <a:rPr lang="zh-CN" altLang="en-US" sz="2800" b="1" dirty="0">
                <a:latin typeface="宋体" panose="02010600030101010101" pitchFamily="2" charset="-122"/>
              </a:rPr>
              <a:t>渐近线</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6355"/>
                                        </p:tgtEl>
                                        <p:attrNameLst>
                                          <p:attrName>style.visibility</p:attrName>
                                        </p:attrNameLst>
                                      </p:cBhvr>
                                      <p:to>
                                        <p:strVal val="visible"/>
                                      </p:to>
                                    </p:set>
                                    <p:animEffect transition="in" filter="wipe(left)">
                                      <p:cBhvr>
                                        <p:cTn id="7" dur="500"/>
                                        <p:tgtEl>
                                          <p:spTgt spid="3563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56356"/>
                                        </p:tgtEl>
                                        <p:attrNameLst>
                                          <p:attrName>style.visibility</p:attrName>
                                        </p:attrNameLst>
                                      </p:cBhvr>
                                      <p:to>
                                        <p:strVal val="visible"/>
                                      </p:to>
                                    </p:set>
                                    <p:animEffect transition="in" filter="wipe(left)">
                                      <p:cBhvr>
                                        <p:cTn id="12" dur="500"/>
                                        <p:tgtEl>
                                          <p:spTgt spid="3563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6361"/>
                                        </p:tgtEl>
                                        <p:attrNameLst>
                                          <p:attrName>style.visibility</p:attrName>
                                        </p:attrNameLst>
                                      </p:cBhvr>
                                      <p:to>
                                        <p:strVal val="visible"/>
                                      </p:to>
                                    </p:set>
                                    <p:animEffect transition="in" filter="wipe(left)">
                                      <p:cBhvr>
                                        <p:cTn id="17" dur="500"/>
                                        <p:tgtEl>
                                          <p:spTgt spid="35636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56360"/>
                                        </p:tgtEl>
                                        <p:attrNameLst>
                                          <p:attrName>style.visibility</p:attrName>
                                        </p:attrNameLst>
                                      </p:cBhvr>
                                      <p:to>
                                        <p:strVal val="visible"/>
                                      </p:to>
                                    </p:set>
                                    <p:animEffect transition="in" filter="wipe(left)">
                                      <p:cBhvr>
                                        <p:cTn id="22" dur="500"/>
                                        <p:tgtEl>
                                          <p:spTgt spid="35636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56362"/>
                                        </p:tgtEl>
                                        <p:attrNameLst>
                                          <p:attrName>style.visibility</p:attrName>
                                        </p:attrNameLst>
                                      </p:cBhvr>
                                      <p:to>
                                        <p:strVal val="visible"/>
                                      </p:to>
                                    </p:set>
                                    <p:animEffect transition="in" filter="wipe(left)">
                                      <p:cBhvr>
                                        <p:cTn id="27" dur="500"/>
                                        <p:tgtEl>
                                          <p:spTgt spid="35636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56363"/>
                                        </p:tgtEl>
                                        <p:attrNameLst>
                                          <p:attrName>style.visibility</p:attrName>
                                        </p:attrNameLst>
                                      </p:cBhvr>
                                      <p:to>
                                        <p:strVal val="visible"/>
                                      </p:to>
                                    </p:set>
                                    <p:animEffect transition="in" filter="wipe(left)">
                                      <p:cBhvr>
                                        <p:cTn id="32" dur="500"/>
                                        <p:tgtEl>
                                          <p:spTgt spid="35636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56380"/>
                                        </p:tgtEl>
                                        <p:attrNameLst>
                                          <p:attrName>style.visibility</p:attrName>
                                        </p:attrNameLst>
                                      </p:cBhvr>
                                      <p:to>
                                        <p:strVal val="visible"/>
                                      </p:to>
                                    </p:set>
                                    <p:animEffect transition="in" filter="wipe(left)">
                                      <p:cBhvr>
                                        <p:cTn id="37" dur="500"/>
                                        <p:tgtEl>
                                          <p:spTgt spid="35638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56357"/>
                                        </p:tgtEl>
                                        <p:attrNameLst>
                                          <p:attrName>style.visibility</p:attrName>
                                        </p:attrNameLst>
                                      </p:cBhvr>
                                      <p:to>
                                        <p:strVal val="visible"/>
                                      </p:to>
                                    </p:set>
                                    <p:animEffect transition="in" filter="wipe(left)">
                                      <p:cBhvr>
                                        <p:cTn id="42" dur="500"/>
                                        <p:tgtEl>
                                          <p:spTgt spid="35635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56390"/>
                                        </p:tgtEl>
                                        <p:attrNameLst>
                                          <p:attrName>style.visibility</p:attrName>
                                        </p:attrNameLst>
                                      </p:cBhvr>
                                      <p:to>
                                        <p:strVal val="visible"/>
                                      </p:to>
                                    </p:set>
                                    <p:animEffect transition="in" filter="wipe(left)">
                                      <p:cBhvr>
                                        <p:cTn id="47" dur="500"/>
                                        <p:tgtEl>
                                          <p:spTgt spid="35639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56359"/>
                                        </p:tgtEl>
                                        <p:attrNameLst>
                                          <p:attrName>style.visibility</p:attrName>
                                        </p:attrNameLst>
                                      </p:cBhvr>
                                      <p:to>
                                        <p:strVal val="visible"/>
                                      </p:to>
                                    </p:set>
                                    <p:animEffect transition="in" filter="wipe(left)">
                                      <p:cBhvr>
                                        <p:cTn id="52" dur="500"/>
                                        <p:tgtEl>
                                          <p:spTgt spid="35635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56374"/>
                                        </p:tgtEl>
                                        <p:attrNameLst>
                                          <p:attrName>style.visibility</p:attrName>
                                        </p:attrNameLst>
                                      </p:cBhvr>
                                      <p:to>
                                        <p:strVal val="visible"/>
                                      </p:to>
                                    </p:set>
                                    <p:animEffect transition="in" filter="wipe(left)">
                                      <p:cBhvr>
                                        <p:cTn id="57" dur="500"/>
                                        <p:tgtEl>
                                          <p:spTgt spid="35637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56365"/>
                                        </p:tgtEl>
                                        <p:attrNameLst>
                                          <p:attrName>style.visibility</p:attrName>
                                        </p:attrNameLst>
                                      </p:cBhvr>
                                      <p:to>
                                        <p:strVal val="visible"/>
                                      </p:to>
                                    </p:set>
                                    <p:animEffect transition="in" filter="wipe(left)">
                                      <p:cBhvr>
                                        <p:cTn id="62" dur="500"/>
                                        <p:tgtEl>
                                          <p:spTgt spid="35636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56375"/>
                                        </p:tgtEl>
                                        <p:attrNameLst>
                                          <p:attrName>style.visibility</p:attrName>
                                        </p:attrNameLst>
                                      </p:cBhvr>
                                      <p:to>
                                        <p:strVal val="visible"/>
                                      </p:to>
                                    </p:set>
                                    <p:animEffect transition="in" filter="wipe(left)">
                                      <p:cBhvr>
                                        <p:cTn id="67" dur="500"/>
                                        <p:tgtEl>
                                          <p:spTgt spid="356375"/>
                                        </p:tgtEl>
                                      </p:cBhvr>
                                    </p:animEffect>
                                  </p:childTnLst>
                                </p:cTn>
                              </p:par>
                            </p:childTnLst>
                          </p:cTn>
                        </p:par>
                      </p:childTnLst>
                    </p:cTn>
                  </p:par>
                  <p:par>
                    <p:cTn id="68" fill="hold">
                      <p:stCondLst>
                        <p:cond delay="indefinite"/>
                      </p:stCondLst>
                      <p:childTnLst>
                        <p:par>
                          <p:cTn id="69" fill="hold">
                            <p:stCondLst>
                              <p:cond delay="0"/>
                            </p:stCondLst>
                            <p:childTnLst>
                              <p:par>
                                <p:cTn id="70" presetID="23" presetClass="entr" presetSubtype="16" fill="hold" grpId="0" nodeType="clickEffect">
                                  <p:stCondLst>
                                    <p:cond delay="0"/>
                                  </p:stCondLst>
                                  <p:childTnLst>
                                    <p:set>
                                      <p:cBhvr>
                                        <p:cTn id="71" dur="1" fill="hold">
                                          <p:stCondLst>
                                            <p:cond delay="0"/>
                                          </p:stCondLst>
                                        </p:cTn>
                                        <p:tgtEl>
                                          <p:spTgt spid="356376"/>
                                        </p:tgtEl>
                                        <p:attrNameLst>
                                          <p:attrName>style.visibility</p:attrName>
                                        </p:attrNameLst>
                                      </p:cBhvr>
                                      <p:to>
                                        <p:strVal val="visible"/>
                                      </p:to>
                                    </p:set>
                                    <p:anim calcmode="lin" valueType="num">
                                      <p:cBhvr>
                                        <p:cTn id="72" dur="500" fill="hold"/>
                                        <p:tgtEl>
                                          <p:spTgt spid="356376"/>
                                        </p:tgtEl>
                                        <p:attrNameLst>
                                          <p:attrName>ppt_w</p:attrName>
                                        </p:attrNameLst>
                                      </p:cBhvr>
                                      <p:tavLst>
                                        <p:tav tm="0">
                                          <p:val>
                                            <p:fltVal val="0.000000"/>
                                          </p:val>
                                        </p:tav>
                                        <p:tav tm="100000">
                                          <p:val>
                                            <p:strVal val="#ppt_w"/>
                                          </p:val>
                                        </p:tav>
                                      </p:tavLst>
                                    </p:anim>
                                    <p:anim calcmode="lin" valueType="num">
                                      <p:cBhvr>
                                        <p:cTn id="73" dur="500" fill="hold"/>
                                        <p:tgtEl>
                                          <p:spTgt spid="356376"/>
                                        </p:tgtEl>
                                        <p:attrNameLst>
                                          <p:attrName>ppt_h</p:attrName>
                                        </p:attrNameLst>
                                      </p:cBhvr>
                                      <p:tavLst>
                                        <p:tav tm="0">
                                          <p:val>
                                            <p:fltVal val="0.000000"/>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356377"/>
                                        </p:tgtEl>
                                        <p:attrNameLst>
                                          <p:attrName>style.visibility</p:attrName>
                                        </p:attrNameLst>
                                      </p:cBhvr>
                                      <p:to>
                                        <p:strVal val="visible"/>
                                      </p:to>
                                    </p:set>
                                    <p:animEffect transition="in" filter="wipe(left)">
                                      <p:cBhvr>
                                        <p:cTn id="78" dur="500"/>
                                        <p:tgtEl>
                                          <p:spTgt spid="356377"/>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356378"/>
                                        </p:tgtEl>
                                        <p:attrNameLst>
                                          <p:attrName>style.visibility</p:attrName>
                                        </p:attrNameLst>
                                      </p:cBhvr>
                                      <p:to>
                                        <p:strVal val="visible"/>
                                      </p:to>
                                    </p:set>
                                    <p:animEffect transition="in" filter="wipe(left)">
                                      <p:cBhvr>
                                        <p:cTn id="83" dur="500"/>
                                        <p:tgtEl>
                                          <p:spTgt spid="356378"/>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356379"/>
                                        </p:tgtEl>
                                        <p:attrNameLst>
                                          <p:attrName>style.visibility</p:attrName>
                                        </p:attrNameLst>
                                      </p:cBhvr>
                                      <p:to>
                                        <p:strVal val="visible"/>
                                      </p:to>
                                    </p:set>
                                    <p:animEffect transition="in" filter="wipe(left)">
                                      <p:cBhvr>
                                        <p:cTn id="88" dur="500"/>
                                        <p:tgtEl>
                                          <p:spTgt spid="356379"/>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356364"/>
                                        </p:tgtEl>
                                        <p:attrNameLst>
                                          <p:attrName>style.visibility</p:attrName>
                                        </p:attrNameLst>
                                      </p:cBhvr>
                                      <p:to>
                                        <p:strVal val="visible"/>
                                      </p:to>
                                    </p:set>
                                    <p:animEffect transition="in" filter="wipe(left)">
                                      <p:cBhvr>
                                        <p:cTn id="93" dur="500"/>
                                        <p:tgtEl>
                                          <p:spTgt spid="356364"/>
                                        </p:tgtEl>
                                      </p:cBhvr>
                                    </p:animEffect>
                                  </p:childTnLst>
                                </p:cTn>
                              </p:par>
                            </p:childTnLst>
                          </p:cTn>
                        </p:par>
                      </p:childTnLst>
                    </p:cTn>
                  </p:par>
                  <p:par>
                    <p:cTn id="94" fill="hold">
                      <p:stCondLst>
                        <p:cond delay="indefinite"/>
                      </p:stCondLst>
                      <p:childTnLst>
                        <p:par>
                          <p:cTn id="95" fill="hold">
                            <p:stCondLst>
                              <p:cond delay="0"/>
                            </p:stCondLst>
                            <p:childTnLst>
                              <p:par>
                                <p:cTn id="96" presetID="15" presetClass="entr" presetSubtype="0" fill="hold" nodeType="clickEffect">
                                  <p:stCondLst>
                                    <p:cond delay="0"/>
                                  </p:stCondLst>
                                  <p:childTnLst>
                                    <p:set>
                                      <p:cBhvr>
                                        <p:cTn id="97" dur="1" fill="hold">
                                          <p:stCondLst>
                                            <p:cond delay="0"/>
                                          </p:stCondLst>
                                        </p:cTn>
                                        <p:tgtEl>
                                          <p:spTgt spid="356366"/>
                                        </p:tgtEl>
                                        <p:attrNameLst>
                                          <p:attrName>style.visibility</p:attrName>
                                        </p:attrNameLst>
                                      </p:cBhvr>
                                      <p:to>
                                        <p:strVal val="visible"/>
                                      </p:to>
                                    </p:set>
                                    <p:anim calcmode="lin" valueType="num">
                                      <p:cBhvr>
                                        <p:cTn id="98" dur="1000" fill="hold"/>
                                        <p:tgtEl>
                                          <p:spTgt spid="356366"/>
                                        </p:tgtEl>
                                        <p:attrNameLst>
                                          <p:attrName>ppt_w</p:attrName>
                                        </p:attrNameLst>
                                      </p:cBhvr>
                                      <p:tavLst>
                                        <p:tav tm="0">
                                          <p:val>
                                            <p:fltVal val="0.000000"/>
                                          </p:val>
                                        </p:tav>
                                        <p:tav tm="100000">
                                          <p:val>
                                            <p:strVal val="#ppt_w"/>
                                          </p:val>
                                        </p:tav>
                                      </p:tavLst>
                                    </p:anim>
                                    <p:anim calcmode="lin" valueType="num">
                                      <p:cBhvr>
                                        <p:cTn id="99" dur="1000" fill="hold"/>
                                        <p:tgtEl>
                                          <p:spTgt spid="356366"/>
                                        </p:tgtEl>
                                        <p:attrNameLst>
                                          <p:attrName>ppt_h</p:attrName>
                                        </p:attrNameLst>
                                      </p:cBhvr>
                                      <p:tavLst>
                                        <p:tav tm="0">
                                          <p:val>
                                            <p:fltVal val="0.000000"/>
                                          </p:val>
                                        </p:tav>
                                        <p:tav tm="100000">
                                          <p:val>
                                            <p:strVal val="#ppt_h"/>
                                          </p:val>
                                        </p:tav>
                                      </p:tavLst>
                                    </p:anim>
                                    <p:anim calcmode="lin" valueType="num">
                                      <p:cBhvr>
                                        <p:cTn id="100" dur="1000" fill="hold"/>
                                        <p:tgtEl>
                                          <p:spTgt spid="356366"/>
                                        </p:tgtEl>
                                        <p:attrNameLst>
                                          <p:attrName>ppt_x</p:attrName>
                                        </p:attrNameLst>
                                      </p:cBhvr>
                                      <p:tavLst>
                                        <p:tav tm="0" fmla="#ppt_x+(cos(-2*pi*(1-$))*-#ppt_x-sin(-2*pi*(1-$))*(1-#ppt_y))*(1-$)">
                                          <p:val>
                                            <p:fltVal val="0.000000"/>
                                          </p:val>
                                        </p:tav>
                                        <p:tav tm="100000">
                                          <p:val>
                                            <p:fltVal val="1.000000"/>
                                          </p:val>
                                        </p:tav>
                                      </p:tavLst>
                                    </p:anim>
                                    <p:anim calcmode="lin" valueType="num">
                                      <p:cBhvr>
                                        <p:cTn id="101" dur="1000" fill="hold"/>
                                        <p:tgtEl>
                                          <p:spTgt spid="356366"/>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356367"/>
                                        </p:tgtEl>
                                        <p:attrNameLst>
                                          <p:attrName>style.visibility</p:attrName>
                                        </p:attrNameLst>
                                      </p:cBhvr>
                                      <p:to>
                                        <p:strVal val="visible"/>
                                      </p:to>
                                    </p:set>
                                    <p:animEffect transition="in" filter="wipe(left)">
                                      <p:cBhvr>
                                        <p:cTn id="106" dur="500"/>
                                        <p:tgtEl>
                                          <p:spTgt spid="356367"/>
                                        </p:tgtEl>
                                      </p:cBhvr>
                                    </p:animEffect>
                                  </p:childTnLst>
                                </p:cTn>
                              </p:par>
                            </p:childTnLst>
                          </p:cTn>
                        </p:par>
                      </p:childTnLst>
                    </p:cTn>
                  </p:par>
                  <p:par>
                    <p:cTn id="107" fill="hold">
                      <p:stCondLst>
                        <p:cond delay="indefinite"/>
                      </p:stCondLst>
                      <p:childTnLst>
                        <p:par>
                          <p:cTn id="108" fill="hold">
                            <p:stCondLst>
                              <p:cond delay="0"/>
                            </p:stCondLst>
                            <p:childTnLst>
                              <p:par>
                                <p:cTn id="109" presetID="23" presetClass="entr" presetSubtype="16" fill="hold" grpId="0" nodeType="clickEffect">
                                  <p:stCondLst>
                                    <p:cond delay="0"/>
                                  </p:stCondLst>
                                  <p:childTnLst>
                                    <p:set>
                                      <p:cBhvr>
                                        <p:cTn id="110" dur="1" fill="hold">
                                          <p:stCondLst>
                                            <p:cond delay="0"/>
                                          </p:stCondLst>
                                        </p:cTn>
                                        <p:tgtEl>
                                          <p:spTgt spid="356373"/>
                                        </p:tgtEl>
                                        <p:attrNameLst>
                                          <p:attrName>style.visibility</p:attrName>
                                        </p:attrNameLst>
                                      </p:cBhvr>
                                      <p:to>
                                        <p:strVal val="visible"/>
                                      </p:to>
                                    </p:set>
                                    <p:anim calcmode="lin" valueType="num">
                                      <p:cBhvr>
                                        <p:cTn id="111" dur="500" fill="hold"/>
                                        <p:tgtEl>
                                          <p:spTgt spid="356373"/>
                                        </p:tgtEl>
                                        <p:attrNameLst>
                                          <p:attrName>ppt_w</p:attrName>
                                        </p:attrNameLst>
                                      </p:cBhvr>
                                      <p:tavLst>
                                        <p:tav tm="0">
                                          <p:val>
                                            <p:fltVal val="0.000000"/>
                                          </p:val>
                                        </p:tav>
                                        <p:tav tm="100000">
                                          <p:val>
                                            <p:strVal val="#ppt_w"/>
                                          </p:val>
                                        </p:tav>
                                      </p:tavLst>
                                    </p:anim>
                                    <p:anim calcmode="lin" valueType="num">
                                      <p:cBhvr>
                                        <p:cTn id="112" dur="500" fill="hold"/>
                                        <p:tgtEl>
                                          <p:spTgt spid="356373"/>
                                        </p:tgtEl>
                                        <p:attrNameLst>
                                          <p:attrName>ppt_h</p:attrName>
                                        </p:attrNameLst>
                                      </p:cBhvr>
                                      <p:tavLst>
                                        <p:tav tm="0">
                                          <p:val>
                                            <p:fltVal val="0.000000"/>
                                          </p:val>
                                        </p:tav>
                                        <p:tav tm="100000">
                                          <p:val>
                                            <p:strVal val="#ppt_h"/>
                                          </p:val>
                                        </p:tav>
                                      </p:tavLst>
                                    </p:anim>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356381"/>
                                        </p:tgtEl>
                                        <p:attrNameLst>
                                          <p:attrName>style.visibility</p:attrName>
                                        </p:attrNameLst>
                                      </p:cBhvr>
                                      <p:to>
                                        <p:strVal val="visible"/>
                                      </p:to>
                                    </p:set>
                                    <p:animEffect transition="in" filter="wipe(left)">
                                      <p:cBhvr>
                                        <p:cTn id="117" dur="500"/>
                                        <p:tgtEl>
                                          <p:spTgt spid="356381"/>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nodeType="clickEffect">
                                  <p:stCondLst>
                                    <p:cond delay="0"/>
                                  </p:stCondLst>
                                  <p:childTnLst>
                                    <p:set>
                                      <p:cBhvr>
                                        <p:cTn id="121" dur="1" fill="hold">
                                          <p:stCondLst>
                                            <p:cond delay="0"/>
                                          </p:stCondLst>
                                        </p:cTn>
                                        <p:tgtEl>
                                          <p:spTgt spid="356382"/>
                                        </p:tgtEl>
                                        <p:attrNameLst>
                                          <p:attrName>style.visibility</p:attrName>
                                        </p:attrNameLst>
                                      </p:cBhvr>
                                      <p:to>
                                        <p:strVal val="visible"/>
                                      </p:to>
                                    </p:set>
                                    <p:animEffect transition="in" filter="wipe(left)">
                                      <p:cBhvr>
                                        <p:cTn id="122" dur="500"/>
                                        <p:tgtEl>
                                          <p:spTgt spid="356382"/>
                                        </p:tgtEl>
                                      </p:cBhvr>
                                    </p:animEffect>
                                  </p:childTnLst>
                                </p:cTn>
                              </p:par>
                            </p:childTnLst>
                          </p:cTn>
                        </p:par>
                      </p:childTnLst>
                    </p:cTn>
                  </p:par>
                  <p:par>
                    <p:cTn id="123" fill="hold">
                      <p:stCondLst>
                        <p:cond delay="indefinite"/>
                      </p:stCondLst>
                      <p:childTnLst>
                        <p:par>
                          <p:cTn id="124" fill="hold">
                            <p:stCondLst>
                              <p:cond delay="0"/>
                            </p:stCondLst>
                            <p:childTnLst>
                              <p:par>
                                <p:cTn id="125" presetID="2" presetClass="entr" presetSubtype="2" fill="hold" nodeType="clickEffect">
                                  <p:stCondLst>
                                    <p:cond delay="0"/>
                                  </p:stCondLst>
                                  <p:childTnLst>
                                    <p:set>
                                      <p:cBhvr>
                                        <p:cTn id="126" dur="1" fill="hold">
                                          <p:stCondLst>
                                            <p:cond delay="0"/>
                                          </p:stCondLst>
                                        </p:cTn>
                                        <p:tgtEl>
                                          <p:spTgt spid="356354"/>
                                        </p:tgtEl>
                                        <p:attrNameLst>
                                          <p:attrName>style.visibility</p:attrName>
                                        </p:attrNameLst>
                                      </p:cBhvr>
                                      <p:to>
                                        <p:strVal val="visible"/>
                                      </p:to>
                                    </p:set>
                                    <p:anim calcmode="lin" valueType="num">
                                      <p:cBhvr additive="base">
                                        <p:cTn id="127" dur="500" fill="hold"/>
                                        <p:tgtEl>
                                          <p:spTgt spid="356354"/>
                                        </p:tgtEl>
                                        <p:attrNameLst>
                                          <p:attrName>ppt_x</p:attrName>
                                        </p:attrNameLst>
                                      </p:cBhvr>
                                      <p:tavLst>
                                        <p:tav tm="0">
                                          <p:val>
                                            <p:strVal val="1+#ppt_w/2"/>
                                          </p:val>
                                        </p:tav>
                                        <p:tav tm="100000">
                                          <p:val>
                                            <p:strVal val="#ppt_x"/>
                                          </p:val>
                                        </p:tav>
                                      </p:tavLst>
                                    </p:anim>
                                    <p:anim calcmode="lin" valueType="num">
                                      <p:cBhvr additive="base">
                                        <p:cTn id="128" dur="500" fill="hold"/>
                                        <p:tgtEl>
                                          <p:spTgt spid="356354"/>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nodeType="clickEffect">
                                  <p:stCondLst>
                                    <p:cond delay="0"/>
                                  </p:stCondLst>
                                  <p:childTnLst>
                                    <p:set>
                                      <p:cBhvr>
                                        <p:cTn id="132" dur="1" fill="hold">
                                          <p:stCondLst>
                                            <p:cond delay="0"/>
                                          </p:stCondLst>
                                        </p:cTn>
                                        <p:tgtEl>
                                          <p:spTgt spid="356385"/>
                                        </p:tgtEl>
                                        <p:attrNameLst>
                                          <p:attrName>style.visibility</p:attrName>
                                        </p:attrNameLst>
                                      </p:cBhvr>
                                      <p:to>
                                        <p:strVal val="visible"/>
                                      </p:to>
                                    </p:set>
                                    <p:animEffect transition="in" filter="wipe(left)">
                                      <p:cBhvr>
                                        <p:cTn id="133" dur="500"/>
                                        <p:tgtEl>
                                          <p:spTgt spid="356385"/>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nodeType="clickEffect">
                                  <p:stCondLst>
                                    <p:cond delay="0"/>
                                  </p:stCondLst>
                                  <p:childTnLst>
                                    <p:set>
                                      <p:cBhvr>
                                        <p:cTn id="137" dur="1" fill="hold">
                                          <p:stCondLst>
                                            <p:cond delay="0"/>
                                          </p:stCondLst>
                                        </p:cTn>
                                        <p:tgtEl>
                                          <p:spTgt spid="356388"/>
                                        </p:tgtEl>
                                        <p:attrNameLst>
                                          <p:attrName>style.visibility</p:attrName>
                                        </p:attrNameLst>
                                      </p:cBhvr>
                                      <p:to>
                                        <p:strVal val="visible"/>
                                      </p:to>
                                    </p:set>
                                    <p:animEffect transition="in" filter="wipe(left)">
                                      <p:cBhvr>
                                        <p:cTn id="138" dur="500"/>
                                        <p:tgtEl>
                                          <p:spTgt spid="356388"/>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nodeType="clickEffect">
                                  <p:stCondLst>
                                    <p:cond delay="0"/>
                                  </p:stCondLst>
                                  <p:childTnLst>
                                    <p:set>
                                      <p:cBhvr>
                                        <p:cTn id="142" dur="1" fill="hold">
                                          <p:stCondLst>
                                            <p:cond delay="0"/>
                                          </p:stCondLst>
                                        </p:cTn>
                                        <p:tgtEl>
                                          <p:spTgt spid="356386"/>
                                        </p:tgtEl>
                                        <p:attrNameLst>
                                          <p:attrName>style.visibility</p:attrName>
                                        </p:attrNameLst>
                                      </p:cBhvr>
                                      <p:to>
                                        <p:strVal val="visible"/>
                                      </p:to>
                                    </p:set>
                                    <p:animEffect transition="in" filter="wipe(left)">
                                      <p:cBhvr>
                                        <p:cTn id="143" dur="500"/>
                                        <p:tgtEl>
                                          <p:spTgt spid="356386"/>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nodeType="clickEffect">
                                  <p:stCondLst>
                                    <p:cond delay="0"/>
                                  </p:stCondLst>
                                  <p:childTnLst>
                                    <p:set>
                                      <p:cBhvr>
                                        <p:cTn id="147" dur="1" fill="hold">
                                          <p:stCondLst>
                                            <p:cond delay="0"/>
                                          </p:stCondLst>
                                        </p:cTn>
                                        <p:tgtEl>
                                          <p:spTgt spid="356389"/>
                                        </p:tgtEl>
                                        <p:attrNameLst>
                                          <p:attrName>style.visibility</p:attrName>
                                        </p:attrNameLst>
                                      </p:cBhvr>
                                      <p:to>
                                        <p:strVal val="visible"/>
                                      </p:to>
                                    </p:set>
                                    <p:animEffect transition="in" filter="wipe(left)">
                                      <p:cBhvr>
                                        <p:cTn id="148" dur="500"/>
                                        <p:tgtEl>
                                          <p:spTgt spid="356389"/>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grpId="0" nodeType="clickEffect">
                                  <p:stCondLst>
                                    <p:cond delay="0"/>
                                  </p:stCondLst>
                                  <p:childTnLst>
                                    <p:set>
                                      <p:cBhvr>
                                        <p:cTn id="152" dur="1" fill="hold">
                                          <p:stCondLst>
                                            <p:cond delay="0"/>
                                          </p:stCondLst>
                                        </p:cTn>
                                        <p:tgtEl>
                                          <p:spTgt spid="356383"/>
                                        </p:tgtEl>
                                        <p:attrNameLst>
                                          <p:attrName>style.visibility</p:attrName>
                                        </p:attrNameLst>
                                      </p:cBhvr>
                                      <p:to>
                                        <p:strVal val="visible"/>
                                      </p:to>
                                    </p:set>
                                    <p:animEffect transition="in" filter="wipe(left)">
                                      <p:cBhvr>
                                        <p:cTn id="153" dur="500"/>
                                        <p:tgtEl>
                                          <p:spTgt spid="356383"/>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nodeType="clickEffect">
                                  <p:stCondLst>
                                    <p:cond delay="0"/>
                                  </p:stCondLst>
                                  <p:childTnLst>
                                    <p:set>
                                      <p:cBhvr>
                                        <p:cTn id="157" dur="1" fill="hold">
                                          <p:stCondLst>
                                            <p:cond delay="0"/>
                                          </p:stCondLst>
                                        </p:cTn>
                                        <p:tgtEl>
                                          <p:spTgt spid="356384"/>
                                        </p:tgtEl>
                                        <p:attrNameLst>
                                          <p:attrName>style.visibility</p:attrName>
                                        </p:attrNameLst>
                                      </p:cBhvr>
                                      <p:to>
                                        <p:strVal val="visible"/>
                                      </p:to>
                                    </p:set>
                                    <p:animEffect transition="in" filter="wipe(left)">
                                      <p:cBhvr>
                                        <p:cTn id="158" dur="500"/>
                                        <p:tgtEl>
                                          <p:spTgt spid="356384"/>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8" fill="hold" nodeType="clickEffect">
                                  <p:stCondLst>
                                    <p:cond delay="0"/>
                                  </p:stCondLst>
                                  <p:childTnLst>
                                    <p:set>
                                      <p:cBhvr>
                                        <p:cTn id="162" dur="1" fill="hold">
                                          <p:stCondLst>
                                            <p:cond delay="0"/>
                                          </p:stCondLst>
                                        </p:cTn>
                                        <p:tgtEl>
                                          <p:spTgt spid="356387"/>
                                        </p:tgtEl>
                                        <p:attrNameLst>
                                          <p:attrName>style.visibility</p:attrName>
                                        </p:attrNameLst>
                                      </p:cBhvr>
                                      <p:to>
                                        <p:strVal val="visible"/>
                                      </p:to>
                                    </p:set>
                                    <p:animEffect transition="in" filter="wipe(left)">
                                      <p:cBhvr>
                                        <p:cTn id="163" dur="500"/>
                                        <p:tgtEl>
                                          <p:spTgt spid="356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5" grpId="0"/>
      <p:bldP spid="356357" grpId="0" bldLvl="0" animBg="1"/>
      <p:bldP spid="356373" grpId="0"/>
      <p:bldP spid="356376" grpId="0"/>
      <p:bldP spid="356380" grpId="0"/>
      <p:bldP spid="356381" grpId="0"/>
      <p:bldP spid="356383" grpId="0"/>
      <p:bldP spid="356390"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357378" name="文本框 357377"/>
          <p:cNvSpPr txBox="1"/>
          <p:nvPr/>
        </p:nvSpPr>
        <p:spPr>
          <a:xfrm>
            <a:off x="717550" y="852805"/>
            <a:ext cx="3092450" cy="521970"/>
          </a:xfrm>
          <a:prstGeom prst="rect">
            <a:avLst/>
          </a:prstGeom>
          <a:gradFill rotWithShape="0">
            <a:gsLst>
              <a:gs pos="0">
                <a:srgbClr val="66FF33"/>
              </a:gs>
              <a:gs pos="100000">
                <a:srgbClr val="FFFFFF"/>
              </a:gs>
            </a:gsLst>
            <a:lin ang="0" scaled="1"/>
            <a:tileRect/>
          </a:gradFill>
          <a:ln w="57150">
            <a:noFill/>
          </a:ln>
        </p:spPr>
        <p:txBody>
          <a:bodyPr wrap="square">
            <a:spAutoFit/>
          </a:bodyPr>
          <a:p>
            <a:pPr eaLnBrk="0" hangingPunct="0">
              <a:spcBef>
                <a:spcPct val="50000"/>
              </a:spcBef>
            </a:pPr>
            <a:r>
              <a:rPr lang="zh-CN" altLang="en-US" sz="2800" b="1">
                <a:latin typeface="Times New Roman" panose="02020603050405020304" pitchFamily="18" charset="0"/>
              </a:rPr>
              <a:t>（</a:t>
            </a:r>
            <a:r>
              <a:rPr lang="en-US" altLang="zh-CN" sz="2800" b="1">
                <a:latin typeface="Times New Roman" panose="02020603050405020304" pitchFamily="18" charset="0"/>
              </a:rPr>
              <a:t>2</a:t>
            </a:r>
            <a:r>
              <a:rPr lang="zh-CN" altLang="en-US" sz="2800" b="1">
                <a:latin typeface="Times New Roman" panose="02020603050405020304" pitchFamily="18" charset="0"/>
              </a:rPr>
              <a:t>）</a:t>
            </a:r>
            <a:r>
              <a:rPr lang="zh-CN" altLang="en-US" sz="2800" b="1" dirty="0">
                <a:latin typeface="宋体" panose="02010600030101010101" pitchFamily="2" charset="-122"/>
              </a:rPr>
              <a:t>水平渐近线</a:t>
            </a:r>
            <a:endParaRPr lang="zh-CN" altLang="en-US" sz="2800" b="1">
              <a:latin typeface="宋体" panose="02010600030101010101" pitchFamily="2" charset="-122"/>
            </a:endParaRPr>
          </a:p>
        </p:txBody>
      </p:sp>
      <p:graphicFrame>
        <p:nvGraphicFramePr>
          <p:cNvPr id="357380" name="对象 357379"/>
          <p:cNvGraphicFramePr/>
          <p:nvPr/>
        </p:nvGraphicFramePr>
        <p:xfrm>
          <a:off x="1163638" y="1633538"/>
          <a:ext cx="893762" cy="511175"/>
        </p:xfrm>
        <a:graphic>
          <a:graphicData uri="http://schemas.openxmlformats.org/presentationml/2006/ole">
            <mc:AlternateContent xmlns:mc="http://schemas.openxmlformats.org/markup-compatibility/2006">
              <mc:Choice xmlns:v="urn:schemas-microsoft-com:vml" Requires="v">
                <p:oleObj spid="_x0000_s3163" name="" r:id="rId1" imgW="355600" imgH="203200" progId="Equation.3">
                  <p:embed/>
                </p:oleObj>
              </mc:Choice>
              <mc:Fallback>
                <p:oleObj name="" r:id="rId1" imgW="355600" imgH="203200" progId="Equation.3">
                  <p:embed/>
                  <p:pic>
                    <p:nvPicPr>
                      <p:cNvPr id="0" name="图片 3162"/>
                      <p:cNvPicPr/>
                      <p:nvPr/>
                    </p:nvPicPr>
                    <p:blipFill>
                      <a:blip r:embed="rId2"/>
                      <a:stretch>
                        <a:fillRect/>
                      </a:stretch>
                    </p:blipFill>
                    <p:spPr>
                      <a:xfrm>
                        <a:off x="1163638" y="1633538"/>
                        <a:ext cx="893762" cy="511175"/>
                      </a:xfrm>
                      <a:prstGeom prst="rect">
                        <a:avLst/>
                      </a:prstGeom>
                      <a:noFill/>
                      <a:ln w="38100">
                        <a:noFill/>
                        <a:miter/>
                      </a:ln>
                    </p:spPr>
                  </p:pic>
                </p:oleObj>
              </mc:Fallback>
            </mc:AlternateContent>
          </a:graphicData>
        </a:graphic>
      </p:graphicFrame>
      <p:sp>
        <p:nvSpPr>
          <p:cNvPr id="357381" name="文本框 357380"/>
          <p:cNvSpPr txBox="1"/>
          <p:nvPr/>
        </p:nvSpPr>
        <p:spPr>
          <a:xfrm>
            <a:off x="1066800" y="3048000"/>
            <a:ext cx="1143000" cy="519113"/>
          </a:xfrm>
          <a:prstGeom prst="rect">
            <a:avLst/>
          </a:prstGeom>
          <a:noFill/>
          <a:ln w="57150">
            <a:noFill/>
          </a:ln>
        </p:spPr>
        <p:txBody>
          <a:bodyPr>
            <a:spAutoFit/>
          </a:bodyPr>
          <a:p>
            <a:pPr eaLnBrk="0" hangingPunct="0">
              <a:spcBef>
                <a:spcPct val="50000"/>
              </a:spcBef>
            </a:pPr>
            <a:r>
              <a:rPr lang="zh-CN" altLang="en-US" sz="2800" b="1">
                <a:latin typeface="Times New Roman" panose="02020603050405020304" pitchFamily="18" charset="0"/>
                <a:ea typeface="黑体" panose="02010609060101010101" pitchFamily="49" charset="-122"/>
              </a:rPr>
              <a:t>如</a:t>
            </a:r>
            <a:endParaRPr lang="zh-CN" altLang="en-US" sz="2800" b="1">
              <a:latin typeface="Times New Roman" panose="02020603050405020304" pitchFamily="18" charset="0"/>
              <a:ea typeface="黑体" panose="02010609060101010101" pitchFamily="49" charset="-122"/>
            </a:endParaRPr>
          </a:p>
        </p:txBody>
      </p:sp>
      <p:graphicFrame>
        <p:nvGraphicFramePr>
          <p:cNvPr id="357382" name="对象 357381"/>
          <p:cNvGraphicFramePr/>
          <p:nvPr/>
        </p:nvGraphicFramePr>
        <p:xfrm>
          <a:off x="1676400" y="3213100"/>
          <a:ext cx="1955800" cy="368300"/>
        </p:xfrm>
        <a:graphic>
          <a:graphicData uri="http://schemas.openxmlformats.org/presentationml/2006/ole">
            <mc:AlternateContent xmlns:mc="http://schemas.openxmlformats.org/markup-compatibility/2006">
              <mc:Choice xmlns:v="urn:schemas-microsoft-com:vml" Requires="v">
                <p:oleObj spid="_x0000_s3164" name="" r:id="rId3" imgW="1955800" imgH="368300" progId="Equation.3">
                  <p:embed/>
                </p:oleObj>
              </mc:Choice>
              <mc:Fallback>
                <p:oleObj name="" r:id="rId3" imgW="1955800" imgH="368300" progId="Equation.3">
                  <p:embed/>
                  <p:pic>
                    <p:nvPicPr>
                      <p:cNvPr id="0" name="图片 3163"/>
                      <p:cNvPicPr/>
                      <p:nvPr/>
                    </p:nvPicPr>
                    <p:blipFill>
                      <a:blip r:embed="rId4"/>
                      <a:stretch>
                        <a:fillRect/>
                      </a:stretch>
                    </p:blipFill>
                    <p:spPr>
                      <a:xfrm>
                        <a:off x="1676400" y="3213100"/>
                        <a:ext cx="1955800" cy="368300"/>
                      </a:xfrm>
                      <a:prstGeom prst="rect">
                        <a:avLst/>
                      </a:prstGeom>
                      <a:noFill/>
                      <a:ln w="38100">
                        <a:noFill/>
                        <a:miter/>
                      </a:ln>
                    </p:spPr>
                  </p:pic>
                </p:oleObj>
              </mc:Fallback>
            </mc:AlternateContent>
          </a:graphicData>
        </a:graphic>
      </p:graphicFrame>
      <p:sp>
        <p:nvSpPr>
          <p:cNvPr id="357383" name="文本框 357382"/>
          <p:cNvSpPr txBox="1"/>
          <p:nvPr/>
        </p:nvSpPr>
        <p:spPr>
          <a:xfrm>
            <a:off x="1524000" y="4662488"/>
            <a:ext cx="3276600" cy="519112"/>
          </a:xfrm>
          <a:prstGeom prst="rect">
            <a:avLst/>
          </a:prstGeom>
          <a:noFill/>
          <a:ln w="57150">
            <a:noFill/>
          </a:ln>
        </p:spPr>
        <p:txBody>
          <a:bodyPr>
            <a:spAutoFit/>
          </a:bodyPr>
          <a:p>
            <a:pPr eaLnBrk="0" hangingPunct="0">
              <a:spcBef>
                <a:spcPct val="50000"/>
              </a:spcBef>
            </a:pPr>
            <a:r>
              <a:rPr lang="zh-CN" altLang="en-US" sz="2800" b="1" dirty="0">
                <a:solidFill>
                  <a:srgbClr val="0000FF"/>
                </a:solidFill>
                <a:latin typeface="宋体" panose="02010600030101010101" pitchFamily="2" charset="-122"/>
              </a:rPr>
              <a:t>水平渐近线</a:t>
            </a:r>
            <a:r>
              <a:rPr lang="en-US" altLang="zh-CN" sz="2800" b="1">
                <a:solidFill>
                  <a:srgbClr val="0000FF"/>
                </a:solidFill>
                <a:latin typeface="宋体" panose="02010600030101010101" pitchFamily="2" charset="-122"/>
              </a:rPr>
              <a:t>:</a:t>
            </a:r>
            <a:endParaRPr lang="en-US" altLang="zh-CN" sz="2800" b="1">
              <a:solidFill>
                <a:srgbClr val="0000FF"/>
              </a:solidFill>
              <a:latin typeface="宋体" panose="02010600030101010101" pitchFamily="2" charset="-122"/>
            </a:endParaRPr>
          </a:p>
        </p:txBody>
      </p:sp>
      <p:graphicFrame>
        <p:nvGraphicFramePr>
          <p:cNvPr id="357384" name="对象 357383"/>
          <p:cNvGraphicFramePr/>
          <p:nvPr/>
        </p:nvGraphicFramePr>
        <p:xfrm>
          <a:off x="3657600" y="4495800"/>
          <a:ext cx="1128713" cy="877888"/>
        </p:xfrm>
        <a:graphic>
          <a:graphicData uri="http://schemas.openxmlformats.org/presentationml/2006/ole">
            <mc:AlternateContent xmlns:mc="http://schemas.openxmlformats.org/markup-compatibility/2006">
              <mc:Choice xmlns:v="urn:schemas-microsoft-com:vml" Requires="v">
                <p:oleObj spid="_x0000_s3159" name="" r:id="rId5" imgW="520065" imgH="405765" progId="Equation.3">
                  <p:embed/>
                </p:oleObj>
              </mc:Choice>
              <mc:Fallback>
                <p:oleObj name="" r:id="rId5" imgW="520065" imgH="405765" progId="Equation.3">
                  <p:embed/>
                  <p:pic>
                    <p:nvPicPr>
                      <p:cNvPr id="0" name="图片 3158"/>
                      <p:cNvPicPr/>
                      <p:nvPr/>
                    </p:nvPicPr>
                    <p:blipFill>
                      <a:blip r:embed="rId6"/>
                      <a:stretch>
                        <a:fillRect/>
                      </a:stretch>
                    </p:blipFill>
                    <p:spPr>
                      <a:xfrm>
                        <a:off x="3657600" y="4495800"/>
                        <a:ext cx="1128713" cy="877888"/>
                      </a:xfrm>
                      <a:prstGeom prst="rect">
                        <a:avLst/>
                      </a:prstGeom>
                      <a:noFill/>
                      <a:ln w="38100">
                        <a:noFill/>
                        <a:miter/>
                      </a:ln>
                    </p:spPr>
                  </p:pic>
                </p:oleObj>
              </mc:Fallback>
            </mc:AlternateContent>
          </a:graphicData>
        </a:graphic>
      </p:graphicFrame>
      <p:graphicFrame>
        <p:nvGraphicFramePr>
          <p:cNvPr id="357385" name="对象 357384"/>
          <p:cNvGraphicFramePr/>
          <p:nvPr/>
        </p:nvGraphicFramePr>
        <p:xfrm>
          <a:off x="1600200" y="3886200"/>
          <a:ext cx="2438400" cy="604838"/>
        </p:xfrm>
        <a:graphic>
          <a:graphicData uri="http://schemas.openxmlformats.org/presentationml/2006/ole">
            <mc:AlternateContent xmlns:mc="http://schemas.openxmlformats.org/markup-compatibility/2006">
              <mc:Choice xmlns:v="urn:schemas-microsoft-com:vml" Requires="v">
                <p:oleObj spid="_x0000_s3167" name="" r:id="rId7" imgW="2247900" imgH="558800" progId="Equation.3">
                  <p:embed/>
                </p:oleObj>
              </mc:Choice>
              <mc:Fallback>
                <p:oleObj name="" r:id="rId7" imgW="2247900" imgH="558800" progId="Equation.3">
                  <p:embed/>
                  <p:pic>
                    <p:nvPicPr>
                      <p:cNvPr id="0" name="图片 3166"/>
                      <p:cNvPicPr/>
                      <p:nvPr/>
                    </p:nvPicPr>
                    <p:blipFill>
                      <a:blip r:embed="rId8"/>
                      <a:stretch>
                        <a:fillRect/>
                      </a:stretch>
                    </p:blipFill>
                    <p:spPr>
                      <a:xfrm>
                        <a:off x="1600200" y="3886200"/>
                        <a:ext cx="2438400" cy="604838"/>
                      </a:xfrm>
                      <a:prstGeom prst="rect">
                        <a:avLst/>
                      </a:prstGeom>
                      <a:noFill/>
                      <a:ln w="38100">
                        <a:noFill/>
                        <a:miter/>
                      </a:ln>
                    </p:spPr>
                  </p:pic>
                </p:oleObj>
              </mc:Fallback>
            </mc:AlternateContent>
          </a:graphicData>
        </a:graphic>
      </p:graphicFrame>
      <p:graphicFrame>
        <p:nvGraphicFramePr>
          <p:cNvPr id="357386" name="对象 357385"/>
          <p:cNvGraphicFramePr/>
          <p:nvPr/>
        </p:nvGraphicFramePr>
        <p:xfrm>
          <a:off x="4922838" y="3921125"/>
          <a:ext cx="2316162" cy="574675"/>
        </p:xfrm>
        <a:graphic>
          <a:graphicData uri="http://schemas.openxmlformats.org/presentationml/2006/ole">
            <mc:AlternateContent xmlns:mc="http://schemas.openxmlformats.org/markup-compatibility/2006">
              <mc:Choice xmlns:v="urn:schemas-microsoft-com:vml" Requires="v">
                <p:oleObj spid="_x0000_s3165" name="" r:id="rId9" imgW="2247900" imgH="558800" progId="Equation.3">
                  <p:embed/>
                </p:oleObj>
              </mc:Choice>
              <mc:Fallback>
                <p:oleObj name="" r:id="rId9" imgW="2247900" imgH="558800" progId="Equation.3">
                  <p:embed/>
                  <p:pic>
                    <p:nvPicPr>
                      <p:cNvPr id="0" name="图片 3164"/>
                      <p:cNvPicPr/>
                      <p:nvPr/>
                    </p:nvPicPr>
                    <p:blipFill>
                      <a:blip r:embed="rId10"/>
                      <a:stretch>
                        <a:fillRect/>
                      </a:stretch>
                    </p:blipFill>
                    <p:spPr>
                      <a:xfrm>
                        <a:off x="4922838" y="3921125"/>
                        <a:ext cx="2316162" cy="574675"/>
                      </a:xfrm>
                      <a:prstGeom prst="rect">
                        <a:avLst/>
                      </a:prstGeom>
                      <a:noFill/>
                      <a:ln w="38100">
                        <a:noFill/>
                        <a:miter/>
                      </a:ln>
                    </p:spPr>
                  </p:pic>
                </p:oleObj>
              </mc:Fallback>
            </mc:AlternateContent>
          </a:graphicData>
        </a:graphic>
      </p:graphicFrame>
      <p:graphicFrame>
        <p:nvGraphicFramePr>
          <p:cNvPr id="357387" name="对象 357386"/>
          <p:cNvGraphicFramePr/>
          <p:nvPr/>
        </p:nvGraphicFramePr>
        <p:xfrm>
          <a:off x="1143000" y="2362200"/>
          <a:ext cx="876300" cy="496888"/>
        </p:xfrm>
        <a:graphic>
          <a:graphicData uri="http://schemas.openxmlformats.org/presentationml/2006/ole">
            <mc:AlternateContent xmlns:mc="http://schemas.openxmlformats.org/markup-compatibility/2006">
              <mc:Choice xmlns:v="urn:schemas-microsoft-com:vml" Requires="v">
                <p:oleObj spid="_x0000_s3166" name="" r:id="rId11" imgW="380365" imgH="215900" progId="Equation.3">
                  <p:embed/>
                </p:oleObj>
              </mc:Choice>
              <mc:Fallback>
                <p:oleObj name="" r:id="rId11" imgW="380365" imgH="215900" progId="Equation.3">
                  <p:embed/>
                  <p:pic>
                    <p:nvPicPr>
                      <p:cNvPr id="0" name="图片 3165"/>
                      <p:cNvPicPr/>
                      <p:nvPr/>
                    </p:nvPicPr>
                    <p:blipFill>
                      <a:blip r:embed="rId12"/>
                      <a:stretch>
                        <a:fillRect/>
                      </a:stretch>
                    </p:blipFill>
                    <p:spPr>
                      <a:xfrm>
                        <a:off x="1143000" y="2362200"/>
                        <a:ext cx="876300" cy="496888"/>
                      </a:xfrm>
                      <a:prstGeom prst="rect">
                        <a:avLst/>
                      </a:prstGeom>
                      <a:noFill/>
                      <a:ln w="38100">
                        <a:noFill/>
                        <a:miter/>
                      </a:ln>
                    </p:spPr>
                  </p:pic>
                </p:oleObj>
              </mc:Fallback>
            </mc:AlternateContent>
          </a:graphicData>
        </a:graphic>
      </p:graphicFrame>
      <p:graphicFrame>
        <p:nvGraphicFramePr>
          <p:cNvPr id="357388" name="对象 357387"/>
          <p:cNvGraphicFramePr/>
          <p:nvPr/>
        </p:nvGraphicFramePr>
        <p:xfrm>
          <a:off x="4738688" y="4495800"/>
          <a:ext cx="1266825" cy="877888"/>
        </p:xfrm>
        <a:graphic>
          <a:graphicData uri="http://schemas.openxmlformats.org/presentationml/2006/ole">
            <mc:AlternateContent xmlns:mc="http://schemas.openxmlformats.org/markup-compatibility/2006">
              <mc:Choice xmlns:v="urn:schemas-microsoft-com:vml" Requires="v">
                <p:oleObj spid="_x0000_s3153" name="" r:id="rId13" imgW="583565" imgH="405765" progId="Equation.3">
                  <p:embed/>
                </p:oleObj>
              </mc:Choice>
              <mc:Fallback>
                <p:oleObj name="" r:id="rId13" imgW="583565" imgH="405765" progId="Equation.3">
                  <p:embed/>
                  <p:pic>
                    <p:nvPicPr>
                      <p:cNvPr id="0" name="图片 3152"/>
                      <p:cNvPicPr/>
                      <p:nvPr/>
                    </p:nvPicPr>
                    <p:blipFill>
                      <a:blip r:embed="rId14"/>
                      <a:stretch>
                        <a:fillRect/>
                      </a:stretch>
                    </p:blipFill>
                    <p:spPr>
                      <a:xfrm>
                        <a:off x="4738688" y="4495800"/>
                        <a:ext cx="1266825" cy="877888"/>
                      </a:xfrm>
                      <a:prstGeom prst="rect">
                        <a:avLst/>
                      </a:prstGeom>
                      <a:noFill/>
                      <a:ln w="38100">
                        <a:noFill/>
                        <a:miter/>
                      </a:ln>
                    </p:spPr>
                  </p:pic>
                </p:oleObj>
              </mc:Fallback>
            </mc:AlternateContent>
          </a:graphicData>
        </a:graphic>
      </p:graphicFrame>
      <p:graphicFrame>
        <p:nvGraphicFramePr>
          <p:cNvPr id="357389" name="对象 357388"/>
          <p:cNvGraphicFramePr/>
          <p:nvPr/>
        </p:nvGraphicFramePr>
        <p:xfrm>
          <a:off x="1981200" y="1676400"/>
          <a:ext cx="1752600" cy="615950"/>
        </p:xfrm>
        <a:graphic>
          <a:graphicData uri="http://schemas.openxmlformats.org/presentationml/2006/ole">
            <mc:AlternateContent xmlns:mc="http://schemas.openxmlformats.org/markup-compatibility/2006">
              <mc:Choice xmlns:v="urn:schemas-microsoft-com:vml" Requires="v">
                <p:oleObj spid="_x0000_s3154" name="" r:id="rId15" imgW="1701800" imgH="596900" progId="Equation.3">
                  <p:embed/>
                </p:oleObj>
              </mc:Choice>
              <mc:Fallback>
                <p:oleObj name="" r:id="rId15" imgW="1701800" imgH="596900" progId="Equation.3">
                  <p:embed/>
                  <p:pic>
                    <p:nvPicPr>
                      <p:cNvPr id="0" name="图片 3153"/>
                      <p:cNvPicPr/>
                      <p:nvPr/>
                    </p:nvPicPr>
                    <p:blipFill>
                      <a:blip r:embed="rId16"/>
                      <a:stretch>
                        <a:fillRect/>
                      </a:stretch>
                    </p:blipFill>
                    <p:spPr>
                      <a:xfrm>
                        <a:off x="1981200" y="1676400"/>
                        <a:ext cx="1752600" cy="615950"/>
                      </a:xfrm>
                      <a:prstGeom prst="rect">
                        <a:avLst/>
                      </a:prstGeom>
                      <a:noFill/>
                      <a:ln w="38100">
                        <a:noFill/>
                        <a:miter/>
                      </a:ln>
                    </p:spPr>
                  </p:pic>
                </p:oleObj>
              </mc:Fallback>
            </mc:AlternateContent>
          </a:graphicData>
        </a:graphic>
      </p:graphicFrame>
      <p:graphicFrame>
        <p:nvGraphicFramePr>
          <p:cNvPr id="357390" name="对象 357389"/>
          <p:cNvGraphicFramePr/>
          <p:nvPr/>
        </p:nvGraphicFramePr>
        <p:xfrm>
          <a:off x="1752600" y="2362200"/>
          <a:ext cx="1052513" cy="468313"/>
        </p:xfrm>
        <a:graphic>
          <a:graphicData uri="http://schemas.openxmlformats.org/presentationml/2006/ole">
            <mc:AlternateContent xmlns:mc="http://schemas.openxmlformats.org/markup-compatibility/2006">
              <mc:Choice xmlns:v="urn:schemas-microsoft-com:vml" Requires="v">
                <p:oleObj spid="_x0000_s3158" name="" r:id="rId17" imgW="456565" imgH="203200" progId="Equation.3">
                  <p:embed/>
                </p:oleObj>
              </mc:Choice>
              <mc:Fallback>
                <p:oleObj name="" r:id="rId17" imgW="456565" imgH="203200" progId="Equation.3">
                  <p:embed/>
                  <p:pic>
                    <p:nvPicPr>
                      <p:cNvPr id="0" name="图片 3157"/>
                      <p:cNvPicPr/>
                      <p:nvPr/>
                    </p:nvPicPr>
                    <p:blipFill>
                      <a:blip r:embed="rId18"/>
                      <a:stretch>
                        <a:fillRect/>
                      </a:stretch>
                    </p:blipFill>
                    <p:spPr>
                      <a:xfrm>
                        <a:off x="1752600" y="2362200"/>
                        <a:ext cx="1052513" cy="468313"/>
                      </a:xfrm>
                      <a:prstGeom prst="rect">
                        <a:avLst/>
                      </a:prstGeom>
                      <a:noFill/>
                      <a:ln w="38100">
                        <a:noFill/>
                        <a:miter/>
                      </a:ln>
                    </p:spPr>
                  </p:pic>
                </p:oleObj>
              </mc:Fallback>
            </mc:AlternateContent>
          </a:graphicData>
        </a:graphic>
      </p:graphicFrame>
      <p:graphicFrame>
        <p:nvGraphicFramePr>
          <p:cNvPr id="357391" name="对象 357390"/>
          <p:cNvGraphicFramePr/>
          <p:nvPr/>
        </p:nvGraphicFramePr>
        <p:xfrm>
          <a:off x="2641600" y="2351088"/>
          <a:ext cx="3378200" cy="508000"/>
        </p:xfrm>
        <a:graphic>
          <a:graphicData uri="http://schemas.openxmlformats.org/presentationml/2006/ole">
            <mc:AlternateContent xmlns:mc="http://schemas.openxmlformats.org/markup-compatibility/2006">
              <mc:Choice xmlns:v="urn:schemas-microsoft-com:vml" Requires="v">
                <p:oleObj spid="_x0000_s3160" name="" r:id="rId19" imgW="1433195" imgH="215900" progId="Equation.3">
                  <p:embed/>
                </p:oleObj>
              </mc:Choice>
              <mc:Fallback>
                <p:oleObj name="" r:id="rId19" imgW="1433195" imgH="215900" progId="Equation.3">
                  <p:embed/>
                  <p:pic>
                    <p:nvPicPr>
                      <p:cNvPr id="0" name="图片 3159"/>
                      <p:cNvPicPr/>
                      <p:nvPr/>
                    </p:nvPicPr>
                    <p:blipFill>
                      <a:blip r:embed="rId20"/>
                      <a:stretch>
                        <a:fillRect/>
                      </a:stretch>
                    </p:blipFill>
                    <p:spPr>
                      <a:xfrm>
                        <a:off x="2641600" y="2351088"/>
                        <a:ext cx="3378200" cy="508000"/>
                      </a:xfrm>
                      <a:prstGeom prst="rect">
                        <a:avLst/>
                      </a:prstGeom>
                      <a:noFill/>
                      <a:ln w="38100">
                        <a:noFill/>
                        <a:miter/>
                      </a:ln>
                    </p:spPr>
                  </p:pic>
                </p:oleObj>
              </mc:Fallback>
            </mc:AlternateContent>
          </a:graphicData>
        </a:graphic>
      </p:graphicFrame>
      <p:sp>
        <p:nvSpPr>
          <p:cNvPr id="357396" name="文本框 357395"/>
          <p:cNvSpPr txBox="1"/>
          <p:nvPr/>
        </p:nvSpPr>
        <p:spPr>
          <a:xfrm>
            <a:off x="5943600" y="2300288"/>
            <a:ext cx="2209800" cy="519112"/>
          </a:xfrm>
          <a:prstGeom prst="rect">
            <a:avLst/>
          </a:prstGeom>
          <a:noFill/>
          <a:ln w="57150">
            <a:noFill/>
          </a:ln>
        </p:spPr>
        <p:txBody>
          <a:bodyPr>
            <a:spAutoFit/>
          </a:bodyPr>
          <a:p>
            <a:pPr eaLnBrk="0" hangingPunct="0">
              <a:spcBef>
                <a:spcPct val="50000"/>
              </a:spcBef>
            </a:pPr>
            <a:r>
              <a:rPr lang="zh-CN" altLang="en-US" sz="2800" b="1" dirty="0">
                <a:solidFill>
                  <a:schemeClr val="accent2"/>
                </a:solidFill>
                <a:latin typeface="Times New Roman" panose="02020603050405020304" pitchFamily="18" charset="0"/>
                <a:ea typeface="黑体" panose="02010609060101010101" pitchFamily="49" charset="-122"/>
              </a:rPr>
              <a:t>水平渐近线</a:t>
            </a:r>
            <a:r>
              <a:rPr lang="en-US" altLang="zh-CN" sz="2800" b="1">
                <a:solidFill>
                  <a:schemeClr val="accent2"/>
                </a:solidFill>
                <a:latin typeface="Times New Roman" panose="02020603050405020304" pitchFamily="18" charset="0"/>
                <a:ea typeface="黑体" panose="02010609060101010101" pitchFamily="49" charset="-122"/>
              </a:rPr>
              <a:t>.</a:t>
            </a:r>
            <a:endParaRPr lang="en-US" altLang="zh-CN" sz="2800" b="1">
              <a:solidFill>
                <a:schemeClr val="accent2"/>
              </a:solidFill>
              <a:latin typeface="Times New Roman" panose="02020603050405020304" pitchFamily="18" charset="0"/>
              <a:ea typeface="黑体" panose="02010609060101010101" pitchFamily="49" charset="-122"/>
            </a:endParaRPr>
          </a:p>
        </p:txBody>
      </p:sp>
      <p:graphicFrame>
        <p:nvGraphicFramePr>
          <p:cNvPr id="357397" name="对象 357396"/>
          <p:cNvGraphicFramePr/>
          <p:nvPr/>
        </p:nvGraphicFramePr>
        <p:xfrm>
          <a:off x="1828800" y="2066925"/>
          <a:ext cx="865188" cy="219075"/>
        </p:xfrm>
        <a:graphic>
          <a:graphicData uri="http://schemas.openxmlformats.org/presentationml/2006/ole">
            <mc:AlternateContent xmlns:mc="http://schemas.openxmlformats.org/markup-compatibility/2006">
              <mc:Choice xmlns:v="urn:schemas-microsoft-com:vml" Requires="v">
                <p:oleObj spid="_x0000_s3161" name="" r:id="rId21" imgW="1294765" imgH="330200" progId="Equation.3">
                  <p:embed/>
                </p:oleObj>
              </mc:Choice>
              <mc:Fallback>
                <p:oleObj name="" r:id="rId21" imgW="1294765" imgH="330200" progId="Equation.3">
                  <p:embed/>
                  <p:pic>
                    <p:nvPicPr>
                      <p:cNvPr id="0" name="图片 3160"/>
                      <p:cNvPicPr/>
                      <p:nvPr/>
                    </p:nvPicPr>
                    <p:blipFill>
                      <a:blip r:embed="rId22"/>
                      <a:stretch>
                        <a:fillRect/>
                      </a:stretch>
                    </p:blipFill>
                    <p:spPr>
                      <a:xfrm>
                        <a:off x="1828800" y="2066925"/>
                        <a:ext cx="865188" cy="219075"/>
                      </a:xfrm>
                      <a:prstGeom prst="rect">
                        <a:avLst/>
                      </a:prstGeom>
                      <a:noFill/>
                      <a:ln w="38100">
                        <a:noFill/>
                        <a:miter/>
                      </a:ln>
                    </p:spPr>
                  </p:pic>
                </p:oleObj>
              </mc:Fallback>
            </mc:AlternateContent>
          </a:graphicData>
        </a:graphic>
      </p:graphicFrame>
      <p:graphicFrame>
        <p:nvGraphicFramePr>
          <p:cNvPr id="357398" name="对象 357397"/>
          <p:cNvGraphicFramePr/>
          <p:nvPr/>
        </p:nvGraphicFramePr>
        <p:xfrm>
          <a:off x="4386263" y="2092325"/>
          <a:ext cx="889000" cy="219075"/>
        </p:xfrm>
        <a:graphic>
          <a:graphicData uri="http://schemas.openxmlformats.org/presentationml/2006/ole">
            <mc:AlternateContent xmlns:mc="http://schemas.openxmlformats.org/markup-compatibility/2006">
              <mc:Choice xmlns:v="urn:schemas-microsoft-com:vml" Requires="v">
                <p:oleObj spid="_x0000_s3157" name="" r:id="rId23" imgW="1332865" imgH="330200" progId="Equation.3">
                  <p:embed/>
                </p:oleObj>
              </mc:Choice>
              <mc:Fallback>
                <p:oleObj name="" r:id="rId23" imgW="1332865" imgH="330200" progId="Equation.3">
                  <p:embed/>
                  <p:pic>
                    <p:nvPicPr>
                      <p:cNvPr id="0" name="图片 3156"/>
                      <p:cNvPicPr/>
                      <p:nvPr/>
                    </p:nvPicPr>
                    <p:blipFill>
                      <a:blip r:embed="rId24"/>
                      <a:stretch>
                        <a:fillRect/>
                      </a:stretch>
                    </p:blipFill>
                    <p:spPr>
                      <a:xfrm>
                        <a:off x="4386263" y="2092325"/>
                        <a:ext cx="889000" cy="219075"/>
                      </a:xfrm>
                      <a:prstGeom prst="rect">
                        <a:avLst/>
                      </a:prstGeom>
                      <a:noFill/>
                      <a:ln w="38100">
                        <a:noFill/>
                        <a:miter/>
                      </a:ln>
                    </p:spPr>
                  </p:pic>
                </p:oleObj>
              </mc:Fallback>
            </mc:AlternateContent>
          </a:graphicData>
        </a:graphic>
      </p:graphicFrame>
      <p:graphicFrame>
        <p:nvGraphicFramePr>
          <p:cNvPr id="357399" name="对象 357398"/>
          <p:cNvGraphicFramePr/>
          <p:nvPr/>
        </p:nvGraphicFramePr>
        <p:xfrm>
          <a:off x="3776663" y="1676400"/>
          <a:ext cx="261937" cy="381000"/>
        </p:xfrm>
        <a:graphic>
          <a:graphicData uri="http://schemas.openxmlformats.org/presentationml/2006/ole">
            <mc:AlternateContent xmlns:mc="http://schemas.openxmlformats.org/markup-compatibility/2006">
              <mc:Choice xmlns:v="urn:schemas-microsoft-com:vml" Requires="v">
                <p:oleObj spid="_x0000_s3162" name="" r:id="rId25" imgW="215900" imgH="316865" progId="Equation.3">
                  <p:embed/>
                </p:oleObj>
              </mc:Choice>
              <mc:Fallback>
                <p:oleObj name="" r:id="rId25" imgW="215900" imgH="316865" progId="Equation.3">
                  <p:embed/>
                  <p:pic>
                    <p:nvPicPr>
                      <p:cNvPr id="0" name="图片 3161"/>
                      <p:cNvPicPr/>
                      <p:nvPr/>
                    </p:nvPicPr>
                    <p:blipFill>
                      <a:blip r:embed="rId26"/>
                      <a:stretch>
                        <a:fillRect/>
                      </a:stretch>
                    </p:blipFill>
                    <p:spPr>
                      <a:xfrm>
                        <a:off x="3776663" y="1676400"/>
                        <a:ext cx="261937" cy="381000"/>
                      </a:xfrm>
                      <a:prstGeom prst="rect">
                        <a:avLst/>
                      </a:prstGeom>
                      <a:noFill/>
                      <a:ln w="38100">
                        <a:noFill/>
                        <a:miter/>
                      </a:ln>
                    </p:spPr>
                  </p:pic>
                </p:oleObj>
              </mc:Fallback>
            </mc:AlternateContent>
          </a:graphicData>
        </a:graphic>
      </p:graphicFrame>
      <p:sp>
        <p:nvSpPr>
          <p:cNvPr id="357401" name="文本框 357400"/>
          <p:cNvSpPr txBox="1"/>
          <p:nvPr/>
        </p:nvSpPr>
        <p:spPr>
          <a:xfrm>
            <a:off x="4038600" y="1614488"/>
            <a:ext cx="685800" cy="519112"/>
          </a:xfrm>
          <a:prstGeom prst="rect">
            <a:avLst/>
          </a:prstGeom>
          <a:noFill/>
          <a:ln w="57150">
            <a:noFill/>
          </a:ln>
        </p:spPr>
        <p:txBody>
          <a:bodyPr>
            <a:spAutoFit/>
          </a:bodyPr>
          <a:p>
            <a:pPr eaLnBrk="0" hangingPunct="0">
              <a:spcBef>
                <a:spcPct val="50000"/>
              </a:spcBef>
            </a:pPr>
            <a:r>
              <a:rPr lang="zh-CN" altLang="en-US" sz="2800" b="1">
                <a:solidFill>
                  <a:schemeClr val="tx2"/>
                </a:solidFill>
                <a:latin typeface="Times New Roman" panose="02020603050405020304" pitchFamily="18" charset="0"/>
              </a:rPr>
              <a:t>或</a:t>
            </a:r>
            <a:endParaRPr lang="zh-CN" altLang="en-US" sz="2800" b="1">
              <a:solidFill>
                <a:schemeClr val="accent2"/>
              </a:solidFill>
              <a:latin typeface="Times New Roman" panose="02020603050405020304" pitchFamily="18" charset="0"/>
              <a:ea typeface="黑体" panose="02010609060101010101" pitchFamily="49" charset="-122"/>
            </a:endParaRPr>
          </a:p>
        </p:txBody>
      </p:sp>
      <p:graphicFrame>
        <p:nvGraphicFramePr>
          <p:cNvPr id="357402" name="对象 357401"/>
          <p:cNvGraphicFramePr/>
          <p:nvPr/>
        </p:nvGraphicFramePr>
        <p:xfrm>
          <a:off x="6324600" y="1676400"/>
          <a:ext cx="261938" cy="381000"/>
        </p:xfrm>
        <a:graphic>
          <a:graphicData uri="http://schemas.openxmlformats.org/presentationml/2006/ole">
            <mc:AlternateContent xmlns:mc="http://schemas.openxmlformats.org/markup-compatibility/2006">
              <mc:Choice xmlns:v="urn:schemas-microsoft-com:vml" Requires="v">
                <p:oleObj spid="_x0000_s3155" name="" r:id="rId27" imgW="215900" imgH="316865" progId="Equation.3">
                  <p:embed/>
                </p:oleObj>
              </mc:Choice>
              <mc:Fallback>
                <p:oleObj name="" r:id="rId27" imgW="215900" imgH="316865" progId="Equation.3">
                  <p:embed/>
                  <p:pic>
                    <p:nvPicPr>
                      <p:cNvPr id="0" name="图片 3154"/>
                      <p:cNvPicPr/>
                      <p:nvPr/>
                    </p:nvPicPr>
                    <p:blipFill>
                      <a:blip r:embed="rId26"/>
                      <a:stretch>
                        <a:fillRect/>
                      </a:stretch>
                    </p:blipFill>
                    <p:spPr>
                      <a:xfrm>
                        <a:off x="6324600" y="1676400"/>
                        <a:ext cx="261938" cy="381000"/>
                      </a:xfrm>
                      <a:prstGeom prst="rect">
                        <a:avLst/>
                      </a:prstGeom>
                      <a:noFill/>
                      <a:ln w="38100">
                        <a:noFill/>
                        <a:miter/>
                      </a:ln>
                    </p:spPr>
                  </p:pic>
                </p:oleObj>
              </mc:Fallback>
            </mc:AlternateContent>
          </a:graphicData>
        </a:graphic>
      </p:graphicFrame>
      <p:sp>
        <p:nvSpPr>
          <p:cNvPr id="357403" name="文本框 357402"/>
          <p:cNvSpPr txBox="1"/>
          <p:nvPr/>
        </p:nvSpPr>
        <p:spPr>
          <a:xfrm>
            <a:off x="6477000" y="1600200"/>
            <a:ext cx="1905000" cy="519113"/>
          </a:xfrm>
          <a:prstGeom prst="rect">
            <a:avLst/>
          </a:prstGeom>
          <a:noFill/>
          <a:ln w="57150">
            <a:noFill/>
          </a:ln>
        </p:spPr>
        <p:txBody>
          <a:bodyPr>
            <a:spAutoFit/>
          </a:bodyPr>
          <a:p>
            <a:pPr eaLnBrk="0" hangingPunct="0">
              <a:spcBef>
                <a:spcPct val="50000"/>
              </a:spcBef>
            </a:pP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603050405020304" pitchFamily="18" charset="0"/>
              </a:rPr>
              <a:t>b</a:t>
            </a:r>
            <a:r>
              <a:rPr lang="zh-CN" altLang="en-US" sz="2800" b="1" dirty="0">
                <a:solidFill>
                  <a:schemeClr val="tx2"/>
                </a:solidFill>
                <a:latin typeface="宋体" panose="02010600030101010101" pitchFamily="2" charset="-122"/>
              </a:rPr>
              <a:t>为常数</a:t>
            </a:r>
            <a:r>
              <a:rPr lang="en-US" altLang="zh-CN" sz="2800" b="1">
                <a:solidFill>
                  <a:schemeClr val="tx2"/>
                </a:solidFill>
                <a:latin typeface="宋体" panose="02010600030101010101" pitchFamily="2" charset="-122"/>
              </a:rPr>
              <a:t>)</a:t>
            </a:r>
            <a:endParaRPr lang="en-US" altLang="zh-CN" sz="2800" b="1">
              <a:solidFill>
                <a:schemeClr val="tx2"/>
              </a:solidFill>
              <a:latin typeface="宋体" panose="02010600030101010101" pitchFamily="2" charset="-122"/>
            </a:endParaRPr>
          </a:p>
        </p:txBody>
      </p:sp>
      <p:graphicFrame>
        <p:nvGraphicFramePr>
          <p:cNvPr id="357404" name="对象 357403"/>
          <p:cNvGraphicFramePr/>
          <p:nvPr/>
        </p:nvGraphicFramePr>
        <p:xfrm>
          <a:off x="4038600" y="3657600"/>
          <a:ext cx="315913" cy="890588"/>
        </p:xfrm>
        <a:graphic>
          <a:graphicData uri="http://schemas.openxmlformats.org/presentationml/2006/ole">
            <mc:AlternateContent xmlns:mc="http://schemas.openxmlformats.org/markup-compatibility/2006">
              <mc:Choice xmlns:v="urn:schemas-microsoft-com:vml" Requires="v">
                <p:oleObj spid="_x0000_s3156" name="" r:id="rId28" imgW="292100" imgH="824865" progId="Equation.3">
                  <p:embed/>
                </p:oleObj>
              </mc:Choice>
              <mc:Fallback>
                <p:oleObj name="" r:id="rId28" imgW="292100" imgH="824865" progId="Equation.3">
                  <p:embed/>
                  <p:pic>
                    <p:nvPicPr>
                      <p:cNvPr id="0" name="图片 3155"/>
                      <p:cNvPicPr/>
                      <p:nvPr/>
                    </p:nvPicPr>
                    <p:blipFill>
                      <a:blip r:embed="rId29"/>
                      <a:stretch>
                        <a:fillRect/>
                      </a:stretch>
                    </p:blipFill>
                    <p:spPr>
                      <a:xfrm>
                        <a:off x="4038600" y="3657600"/>
                        <a:ext cx="315913" cy="890588"/>
                      </a:xfrm>
                      <a:prstGeom prst="rect">
                        <a:avLst/>
                      </a:prstGeom>
                      <a:noFill/>
                      <a:ln w="38100">
                        <a:noFill/>
                        <a:miter/>
                      </a:ln>
                    </p:spPr>
                  </p:pic>
                </p:oleObj>
              </mc:Fallback>
            </mc:AlternateContent>
          </a:graphicData>
        </a:graphic>
      </p:graphicFrame>
      <p:graphicFrame>
        <p:nvGraphicFramePr>
          <p:cNvPr id="357405" name="对象 357404"/>
          <p:cNvGraphicFramePr/>
          <p:nvPr/>
        </p:nvGraphicFramePr>
        <p:xfrm>
          <a:off x="7239000" y="3733800"/>
          <a:ext cx="547688" cy="806450"/>
        </p:xfrm>
        <a:graphic>
          <a:graphicData uri="http://schemas.openxmlformats.org/presentationml/2006/ole">
            <mc:AlternateContent xmlns:mc="http://schemas.openxmlformats.org/markup-compatibility/2006">
              <mc:Choice xmlns:v="urn:schemas-microsoft-com:vml" Requires="v">
                <p:oleObj spid="_x0000_s3135" name="" r:id="rId30" imgW="558800" imgH="825500" progId="Equation.3">
                  <p:embed/>
                </p:oleObj>
              </mc:Choice>
              <mc:Fallback>
                <p:oleObj name="" r:id="rId30" imgW="558800" imgH="825500" progId="Equation.3">
                  <p:embed/>
                  <p:pic>
                    <p:nvPicPr>
                      <p:cNvPr id="0" name="图片 3134"/>
                      <p:cNvPicPr/>
                      <p:nvPr/>
                    </p:nvPicPr>
                    <p:blipFill>
                      <a:blip r:embed="rId31"/>
                      <a:stretch>
                        <a:fillRect/>
                      </a:stretch>
                    </p:blipFill>
                    <p:spPr>
                      <a:xfrm>
                        <a:off x="7239000" y="3733800"/>
                        <a:ext cx="547688" cy="806450"/>
                      </a:xfrm>
                      <a:prstGeom prst="rect">
                        <a:avLst/>
                      </a:prstGeom>
                      <a:noFill/>
                      <a:ln w="38100">
                        <a:noFill/>
                        <a:miter/>
                      </a:ln>
                    </p:spPr>
                  </p:pic>
                </p:oleObj>
              </mc:Fallback>
            </mc:AlternateContent>
          </a:graphicData>
        </a:graphic>
      </p:graphicFrame>
      <p:sp>
        <p:nvSpPr>
          <p:cNvPr id="357406" name="文本框 357405"/>
          <p:cNvSpPr txBox="1"/>
          <p:nvPr/>
        </p:nvSpPr>
        <p:spPr>
          <a:xfrm>
            <a:off x="3886200" y="838200"/>
            <a:ext cx="3733800" cy="519113"/>
          </a:xfrm>
          <a:prstGeom prst="rect">
            <a:avLst/>
          </a:prstGeom>
          <a:noFill/>
          <a:ln w="57150">
            <a:noFill/>
          </a:ln>
        </p:spPr>
        <p:txBody>
          <a:bodyPr>
            <a:spAutoFit/>
          </a:bodyPr>
          <a:p>
            <a:pPr eaLnBrk="0" hangingPunct="0">
              <a:spcBef>
                <a:spcPct val="50000"/>
              </a:spcBef>
            </a:pPr>
            <a:r>
              <a:rPr lang="en-US" altLang="zh-CN" sz="2800" b="1" dirty="0">
                <a:latin typeface="Times New Roman" panose="02020603050405020304" pitchFamily="18" charset="0"/>
              </a:rPr>
              <a:t>(</a:t>
            </a:r>
            <a:r>
              <a:rPr lang="zh-CN" altLang="en-US" sz="2800" b="1" dirty="0">
                <a:latin typeface="Times New Roman" panose="02020603050405020304" pitchFamily="18" charset="0"/>
              </a:rPr>
              <a:t>平行于</a:t>
            </a:r>
            <a:r>
              <a:rPr lang="en-US" altLang="zh-CN" sz="2800" b="1" i="1">
                <a:latin typeface="Times New Roman" panose="02020603050405020304" pitchFamily="18" charset="0"/>
              </a:rPr>
              <a:t>x</a:t>
            </a:r>
            <a:r>
              <a:rPr lang="zh-CN" altLang="en-US" sz="2800" b="1" dirty="0">
                <a:latin typeface="Times New Roman" panose="02020603050405020304" pitchFamily="18" charset="0"/>
              </a:rPr>
              <a:t>轴的</a:t>
            </a:r>
            <a:r>
              <a:rPr lang="zh-CN" altLang="en-US" sz="2800" b="1" dirty="0">
                <a:latin typeface="宋体" panose="02010600030101010101" pitchFamily="2" charset="-122"/>
              </a:rPr>
              <a:t>渐近线</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grpSp>
        <p:nvGrpSpPr>
          <p:cNvPr id="357408" name="组合 357407"/>
          <p:cNvGrpSpPr>
            <a:grpSpLocks noChangeAspect="1"/>
          </p:cNvGrpSpPr>
          <p:nvPr/>
        </p:nvGrpSpPr>
        <p:grpSpPr>
          <a:xfrm>
            <a:off x="4419600" y="1676400"/>
            <a:ext cx="1863725" cy="635000"/>
            <a:chOff x="2784" y="1056"/>
            <a:chExt cx="1174" cy="400"/>
          </a:xfrm>
        </p:grpSpPr>
        <p:sp>
          <p:nvSpPr>
            <p:cNvPr id="357407" name="矩形 357406"/>
            <p:cNvSpPr>
              <a:spLocks noChangeAspect="1" noTextEdit="1"/>
            </p:cNvSpPr>
            <p:nvPr/>
          </p:nvSpPr>
          <p:spPr>
            <a:xfrm>
              <a:off x="2784" y="1056"/>
              <a:ext cx="1174" cy="400"/>
            </a:xfrm>
            <a:prstGeom prst="rect">
              <a:avLst/>
            </a:prstGeom>
            <a:noFill/>
            <a:ln w="9525">
              <a:noFill/>
            </a:ln>
          </p:spPr>
          <p:txBody>
            <a:bodyPr/>
            <a:p>
              <a:endParaRPr lang="zh-CN" altLang="en-US"/>
            </a:p>
          </p:txBody>
        </p:sp>
        <p:sp>
          <p:nvSpPr>
            <p:cNvPr id="357409" name="矩形 357408"/>
            <p:cNvSpPr/>
            <p:nvPr/>
          </p:nvSpPr>
          <p:spPr>
            <a:xfrm>
              <a:off x="3803" y="1020"/>
              <a:ext cx="276" cy="347"/>
            </a:xfrm>
            <a:prstGeom prst="rect">
              <a:avLst/>
            </a:prstGeom>
            <a:noFill/>
            <a:ln w="9525">
              <a:noFill/>
            </a:ln>
          </p:spPr>
          <p:txBody>
            <a:bodyPr wrap="none" lIns="0" tIns="0" rIns="0" bIns="0">
              <a:spAutoFit/>
            </a:bodyPr>
            <a:p>
              <a:pPr algn="ctr"/>
              <a:r>
                <a:rPr lang="en-US" altLang="zh-CN" sz="3000" b="1">
                  <a:solidFill>
                    <a:srgbClr val="000000"/>
                  </a:solidFill>
                  <a:latin typeface="Symbol" panose="05050102010706020507" pitchFamily="18" charset="2"/>
                </a:rPr>
                <a:t>=</a:t>
              </a:r>
              <a:endParaRPr lang="en-US" altLang="zh-CN" sz="2000" b="1">
                <a:latin typeface="Times New Roman" panose="02020603050405020304" pitchFamily="18" charset="0"/>
              </a:endParaRPr>
            </a:p>
          </p:txBody>
        </p:sp>
        <p:sp>
          <p:nvSpPr>
            <p:cNvPr id="357410" name="矩形 357409"/>
            <p:cNvSpPr/>
            <p:nvPr/>
          </p:nvSpPr>
          <p:spPr>
            <a:xfrm>
              <a:off x="3673" y="1048"/>
              <a:ext cx="182" cy="318"/>
            </a:xfrm>
            <a:prstGeom prst="rect">
              <a:avLst/>
            </a:prstGeom>
            <a:noFill/>
            <a:ln w="9525">
              <a:noFill/>
            </a:ln>
          </p:spPr>
          <p:txBody>
            <a:bodyPr wrap="none" lIns="0" tIns="0" rIns="0" bIns="0">
              <a:spAutoFit/>
            </a:bodyPr>
            <a:p>
              <a:pPr algn="ctr"/>
              <a:r>
                <a:rPr lang="en-US" altLang="zh-CN" sz="3000" b="1">
                  <a:solidFill>
                    <a:srgbClr val="000000"/>
                  </a:solidFill>
                  <a:latin typeface="Times New Roman" panose="02020603050405020304" pitchFamily="18" charset="0"/>
                </a:rPr>
                <a:t>)</a:t>
              </a:r>
              <a:endParaRPr lang="en-US" altLang="zh-CN" sz="2000" b="1">
                <a:latin typeface="Times New Roman" panose="02020603050405020304" pitchFamily="18" charset="0"/>
              </a:endParaRPr>
            </a:p>
          </p:txBody>
        </p:sp>
        <p:sp>
          <p:nvSpPr>
            <p:cNvPr id="357411" name="矩形 357410"/>
            <p:cNvSpPr/>
            <p:nvPr/>
          </p:nvSpPr>
          <p:spPr>
            <a:xfrm>
              <a:off x="3430" y="1048"/>
              <a:ext cx="182" cy="318"/>
            </a:xfrm>
            <a:prstGeom prst="rect">
              <a:avLst/>
            </a:prstGeom>
            <a:noFill/>
            <a:ln w="9525">
              <a:noFill/>
            </a:ln>
          </p:spPr>
          <p:txBody>
            <a:bodyPr wrap="none" lIns="0" tIns="0" rIns="0" bIns="0">
              <a:spAutoFit/>
            </a:bodyPr>
            <a:p>
              <a:pPr algn="ctr"/>
              <a:r>
                <a:rPr lang="en-US" altLang="zh-CN" sz="3000" b="1">
                  <a:solidFill>
                    <a:srgbClr val="000000"/>
                  </a:solidFill>
                  <a:latin typeface="Times New Roman" panose="02020603050405020304" pitchFamily="18" charset="0"/>
                </a:rPr>
                <a:t>(</a:t>
              </a:r>
              <a:endParaRPr lang="en-US" altLang="zh-CN" sz="2000" b="1">
                <a:latin typeface="Times New Roman" panose="02020603050405020304" pitchFamily="18" charset="0"/>
              </a:endParaRPr>
            </a:p>
          </p:txBody>
        </p:sp>
        <p:sp>
          <p:nvSpPr>
            <p:cNvPr id="357412" name="矩形 357411"/>
            <p:cNvSpPr/>
            <p:nvPr/>
          </p:nvSpPr>
          <p:spPr>
            <a:xfrm>
              <a:off x="2861" y="1048"/>
              <a:ext cx="435" cy="318"/>
            </a:xfrm>
            <a:prstGeom prst="rect">
              <a:avLst/>
            </a:prstGeom>
            <a:noFill/>
            <a:ln w="9525">
              <a:noFill/>
            </a:ln>
          </p:spPr>
          <p:txBody>
            <a:bodyPr wrap="none" lIns="0" tIns="0" rIns="0" bIns="0">
              <a:spAutoFit/>
            </a:bodyPr>
            <a:p>
              <a:pPr algn="ctr"/>
              <a:r>
                <a:rPr lang="en-US" altLang="zh-CN" sz="3000" b="1" dirty="0" err="1">
                  <a:solidFill>
                    <a:srgbClr val="000000"/>
                  </a:solidFill>
                  <a:latin typeface="Times New Roman" panose="02020603050405020304" pitchFamily="18" charset="0"/>
                </a:rPr>
                <a:t>lim</a:t>
              </a:r>
              <a:endParaRPr lang="en-US" altLang="zh-CN" sz="2000" b="1">
                <a:latin typeface="Times New Roman" panose="02020603050405020304" pitchFamily="18" charset="0"/>
              </a:endParaRPr>
            </a:p>
          </p:txBody>
        </p:sp>
        <p:sp>
          <p:nvSpPr>
            <p:cNvPr id="357413" name="矩形 357412"/>
            <p:cNvSpPr/>
            <p:nvPr/>
          </p:nvSpPr>
          <p:spPr>
            <a:xfrm>
              <a:off x="3538" y="1048"/>
              <a:ext cx="219" cy="318"/>
            </a:xfrm>
            <a:prstGeom prst="rect">
              <a:avLst/>
            </a:prstGeom>
            <a:noFill/>
            <a:ln w="9525">
              <a:noFill/>
            </a:ln>
          </p:spPr>
          <p:txBody>
            <a:bodyPr wrap="none" lIns="0" tIns="0" rIns="0" bIns="0">
              <a:spAutoFit/>
            </a:bodyPr>
            <a:p>
              <a:pPr algn="ctr"/>
              <a:r>
                <a:rPr lang="en-US" altLang="zh-CN" sz="3000" b="1" i="1">
                  <a:solidFill>
                    <a:srgbClr val="000000"/>
                  </a:solidFill>
                  <a:latin typeface="Times New Roman" panose="02020603050405020304" pitchFamily="18" charset="0"/>
                </a:rPr>
                <a:t>x</a:t>
              </a:r>
              <a:endParaRPr lang="en-US" altLang="zh-CN" sz="2000" b="1">
                <a:latin typeface="Times New Roman" panose="02020603050405020304" pitchFamily="18" charset="0"/>
              </a:endParaRPr>
            </a:p>
          </p:txBody>
        </p:sp>
        <p:sp>
          <p:nvSpPr>
            <p:cNvPr id="357414" name="矩形 357413"/>
            <p:cNvSpPr/>
            <p:nvPr/>
          </p:nvSpPr>
          <p:spPr>
            <a:xfrm>
              <a:off x="3300" y="1048"/>
              <a:ext cx="179" cy="318"/>
            </a:xfrm>
            <a:prstGeom prst="rect">
              <a:avLst/>
            </a:prstGeom>
            <a:noFill/>
            <a:ln w="9525">
              <a:noFill/>
            </a:ln>
          </p:spPr>
          <p:txBody>
            <a:bodyPr wrap="none" lIns="0" tIns="0" rIns="0" bIns="0">
              <a:spAutoFit/>
            </a:bodyPr>
            <a:p>
              <a:pPr algn="ctr"/>
              <a:r>
                <a:rPr lang="en-US" altLang="zh-CN" sz="3000" b="1" i="1">
                  <a:solidFill>
                    <a:srgbClr val="000000"/>
                  </a:solidFill>
                  <a:latin typeface="Times New Roman" panose="02020603050405020304" pitchFamily="18" charset="0"/>
                </a:rPr>
                <a:t>f</a:t>
              </a:r>
              <a:endParaRPr lang="en-US" altLang="zh-CN" sz="2000" b="1">
                <a:latin typeface="Times New Roman" panose="02020603050405020304" pitchFamily="18" charset="0"/>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7380"/>
                                        </p:tgtEl>
                                        <p:attrNameLst>
                                          <p:attrName>style.visibility</p:attrName>
                                        </p:attrNameLst>
                                      </p:cBhvr>
                                      <p:to>
                                        <p:strVal val="visible"/>
                                      </p:to>
                                    </p:set>
                                    <p:animEffect transition="in" filter="wipe(left)">
                                      <p:cBhvr>
                                        <p:cTn id="7" dur="500"/>
                                        <p:tgtEl>
                                          <p:spTgt spid="3573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57389"/>
                                        </p:tgtEl>
                                        <p:attrNameLst>
                                          <p:attrName>style.visibility</p:attrName>
                                        </p:attrNameLst>
                                      </p:cBhvr>
                                      <p:to>
                                        <p:strVal val="visible"/>
                                      </p:to>
                                    </p:set>
                                    <p:animEffect transition="in" filter="wipe(left)">
                                      <p:cBhvr>
                                        <p:cTn id="12" dur="500"/>
                                        <p:tgtEl>
                                          <p:spTgt spid="3573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7397"/>
                                        </p:tgtEl>
                                        <p:attrNameLst>
                                          <p:attrName>style.visibility</p:attrName>
                                        </p:attrNameLst>
                                      </p:cBhvr>
                                      <p:to>
                                        <p:strVal val="visible"/>
                                      </p:to>
                                    </p:set>
                                    <p:animEffect transition="in" filter="wipe(left)">
                                      <p:cBhvr>
                                        <p:cTn id="17" dur="500"/>
                                        <p:tgtEl>
                                          <p:spTgt spid="35739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57399"/>
                                        </p:tgtEl>
                                        <p:attrNameLst>
                                          <p:attrName>style.visibility</p:attrName>
                                        </p:attrNameLst>
                                      </p:cBhvr>
                                      <p:to>
                                        <p:strVal val="visible"/>
                                      </p:to>
                                    </p:set>
                                    <p:animEffect transition="in" filter="wipe(left)">
                                      <p:cBhvr>
                                        <p:cTn id="22" dur="500"/>
                                        <p:tgtEl>
                                          <p:spTgt spid="357399"/>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357408"/>
                                        </p:tgtEl>
                                        <p:attrNameLst>
                                          <p:attrName>style.visibility</p:attrName>
                                        </p:attrNameLst>
                                      </p:cBhvr>
                                      <p:to>
                                        <p:strVal val="visible"/>
                                      </p:to>
                                    </p:set>
                                    <p:animEffect transition="in" filter="slide(fromBottom)">
                                      <p:cBhvr>
                                        <p:cTn id="27" dur="500"/>
                                        <p:tgtEl>
                                          <p:spTgt spid="35740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57401"/>
                                        </p:tgtEl>
                                        <p:attrNameLst>
                                          <p:attrName>style.visibility</p:attrName>
                                        </p:attrNameLst>
                                      </p:cBhvr>
                                      <p:to>
                                        <p:strVal val="visible"/>
                                      </p:to>
                                    </p:set>
                                    <p:animEffect transition="in" filter="wipe(left)">
                                      <p:cBhvr>
                                        <p:cTn id="32" dur="500"/>
                                        <p:tgtEl>
                                          <p:spTgt spid="35740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57398"/>
                                        </p:tgtEl>
                                        <p:attrNameLst>
                                          <p:attrName>style.visibility</p:attrName>
                                        </p:attrNameLst>
                                      </p:cBhvr>
                                      <p:to>
                                        <p:strVal val="visible"/>
                                      </p:to>
                                    </p:set>
                                    <p:animEffect transition="in" filter="wipe(left)">
                                      <p:cBhvr>
                                        <p:cTn id="37" dur="500"/>
                                        <p:tgtEl>
                                          <p:spTgt spid="35739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57402"/>
                                        </p:tgtEl>
                                        <p:attrNameLst>
                                          <p:attrName>style.visibility</p:attrName>
                                        </p:attrNameLst>
                                      </p:cBhvr>
                                      <p:to>
                                        <p:strVal val="visible"/>
                                      </p:to>
                                    </p:set>
                                    <p:animEffect transition="in" filter="wipe(left)">
                                      <p:cBhvr>
                                        <p:cTn id="42" dur="500"/>
                                        <p:tgtEl>
                                          <p:spTgt spid="35740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57403"/>
                                        </p:tgtEl>
                                        <p:attrNameLst>
                                          <p:attrName>style.visibility</p:attrName>
                                        </p:attrNameLst>
                                      </p:cBhvr>
                                      <p:to>
                                        <p:strVal val="visible"/>
                                      </p:to>
                                    </p:set>
                                    <p:animEffect transition="in" filter="wipe(left)">
                                      <p:cBhvr>
                                        <p:cTn id="47" dur="500"/>
                                        <p:tgtEl>
                                          <p:spTgt spid="35740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57387"/>
                                        </p:tgtEl>
                                        <p:attrNameLst>
                                          <p:attrName>style.visibility</p:attrName>
                                        </p:attrNameLst>
                                      </p:cBhvr>
                                      <p:to>
                                        <p:strVal val="visible"/>
                                      </p:to>
                                    </p:set>
                                    <p:animEffect transition="in" filter="wipe(left)">
                                      <p:cBhvr>
                                        <p:cTn id="52" dur="500"/>
                                        <p:tgtEl>
                                          <p:spTgt spid="357387"/>
                                        </p:tgtEl>
                                      </p:cBhvr>
                                    </p:animEffect>
                                  </p:childTnLst>
                                </p:cTn>
                              </p:par>
                            </p:childTnLst>
                          </p:cTn>
                        </p:par>
                      </p:childTnLst>
                    </p:cTn>
                  </p:par>
                  <p:par>
                    <p:cTn id="53" fill="hold">
                      <p:stCondLst>
                        <p:cond delay="indefinite"/>
                      </p:stCondLst>
                      <p:childTnLst>
                        <p:par>
                          <p:cTn id="54" fill="hold">
                            <p:stCondLst>
                              <p:cond delay="0"/>
                            </p:stCondLst>
                            <p:childTnLst>
                              <p:par>
                                <p:cTn id="55" presetID="15" presetClass="entr" presetSubtype="0" fill="hold" nodeType="clickEffect">
                                  <p:stCondLst>
                                    <p:cond delay="0"/>
                                  </p:stCondLst>
                                  <p:childTnLst>
                                    <p:set>
                                      <p:cBhvr>
                                        <p:cTn id="56" dur="1" fill="hold">
                                          <p:stCondLst>
                                            <p:cond delay="0"/>
                                          </p:stCondLst>
                                        </p:cTn>
                                        <p:tgtEl>
                                          <p:spTgt spid="357390"/>
                                        </p:tgtEl>
                                        <p:attrNameLst>
                                          <p:attrName>style.visibility</p:attrName>
                                        </p:attrNameLst>
                                      </p:cBhvr>
                                      <p:to>
                                        <p:strVal val="visible"/>
                                      </p:to>
                                    </p:set>
                                    <p:anim calcmode="lin" valueType="num">
                                      <p:cBhvr>
                                        <p:cTn id="57" dur="1000" fill="hold"/>
                                        <p:tgtEl>
                                          <p:spTgt spid="357390"/>
                                        </p:tgtEl>
                                        <p:attrNameLst>
                                          <p:attrName>ppt_w</p:attrName>
                                        </p:attrNameLst>
                                      </p:cBhvr>
                                      <p:tavLst>
                                        <p:tav tm="0">
                                          <p:val>
                                            <p:fltVal val="0.000000"/>
                                          </p:val>
                                        </p:tav>
                                        <p:tav tm="100000">
                                          <p:val>
                                            <p:strVal val="#ppt_w"/>
                                          </p:val>
                                        </p:tav>
                                      </p:tavLst>
                                    </p:anim>
                                    <p:anim calcmode="lin" valueType="num">
                                      <p:cBhvr>
                                        <p:cTn id="58" dur="1000" fill="hold"/>
                                        <p:tgtEl>
                                          <p:spTgt spid="357390"/>
                                        </p:tgtEl>
                                        <p:attrNameLst>
                                          <p:attrName>ppt_h</p:attrName>
                                        </p:attrNameLst>
                                      </p:cBhvr>
                                      <p:tavLst>
                                        <p:tav tm="0">
                                          <p:val>
                                            <p:fltVal val="0.000000"/>
                                          </p:val>
                                        </p:tav>
                                        <p:tav tm="100000">
                                          <p:val>
                                            <p:strVal val="#ppt_h"/>
                                          </p:val>
                                        </p:tav>
                                      </p:tavLst>
                                    </p:anim>
                                    <p:anim calcmode="lin" valueType="num">
                                      <p:cBhvr>
                                        <p:cTn id="59" dur="1000" fill="hold"/>
                                        <p:tgtEl>
                                          <p:spTgt spid="357390"/>
                                        </p:tgtEl>
                                        <p:attrNameLst>
                                          <p:attrName>ppt_x</p:attrName>
                                        </p:attrNameLst>
                                      </p:cBhvr>
                                      <p:tavLst>
                                        <p:tav tm="0" fmla="#ppt_x+(cos(-2*pi*(1-$))*-#ppt_x-sin(-2*pi*(1-$))*(1-#ppt_y))*(1-$)">
                                          <p:val>
                                            <p:fltVal val="0.000000"/>
                                          </p:val>
                                        </p:tav>
                                        <p:tav tm="100000">
                                          <p:val>
                                            <p:fltVal val="1.000000"/>
                                          </p:val>
                                        </p:tav>
                                      </p:tavLst>
                                    </p:anim>
                                    <p:anim calcmode="lin" valueType="num">
                                      <p:cBhvr>
                                        <p:cTn id="60" dur="1000" fill="hold"/>
                                        <p:tgtEl>
                                          <p:spTgt spid="357390"/>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357391"/>
                                        </p:tgtEl>
                                        <p:attrNameLst>
                                          <p:attrName>style.visibility</p:attrName>
                                        </p:attrNameLst>
                                      </p:cBhvr>
                                      <p:to>
                                        <p:strVal val="visible"/>
                                      </p:to>
                                    </p:set>
                                    <p:animEffect transition="in" filter="wipe(left)">
                                      <p:cBhvr>
                                        <p:cTn id="65" dur="500"/>
                                        <p:tgtEl>
                                          <p:spTgt spid="357391"/>
                                        </p:tgtEl>
                                      </p:cBhvr>
                                    </p:animEffect>
                                  </p:childTnLst>
                                </p:cTn>
                              </p:par>
                            </p:childTnLst>
                          </p:cTn>
                        </p:par>
                      </p:childTnLst>
                    </p:cTn>
                  </p:par>
                  <p:par>
                    <p:cTn id="66" fill="hold">
                      <p:stCondLst>
                        <p:cond delay="indefinite"/>
                      </p:stCondLst>
                      <p:childTnLst>
                        <p:par>
                          <p:cTn id="67" fill="hold">
                            <p:stCondLst>
                              <p:cond delay="0"/>
                            </p:stCondLst>
                            <p:childTnLst>
                              <p:par>
                                <p:cTn id="68" presetID="23" presetClass="entr" presetSubtype="16" fill="hold" grpId="0" nodeType="clickEffect">
                                  <p:stCondLst>
                                    <p:cond delay="0"/>
                                  </p:stCondLst>
                                  <p:childTnLst>
                                    <p:set>
                                      <p:cBhvr>
                                        <p:cTn id="69" dur="1" fill="hold">
                                          <p:stCondLst>
                                            <p:cond delay="0"/>
                                          </p:stCondLst>
                                        </p:cTn>
                                        <p:tgtEl>
                                          <p:spTgt spid="357396"/>
                                        </p:tgtEl>
                                        <p:attrNameLst>
                                          <p:attrName>style.visibility</p:attrName>
                                        </p:attrNameLst>
                                      </p:cBhvr>
                                      <p:to>
                                        <p:strVal val="visible"/>
                                      </p:to>
                                    </p:set>
                                    <p:anim calcmode="lin" valueType="num">
                                      <p:cBhvr>
                                        <p:cTn id="70" dur="500" fill="hold"/>
                                        <p:tgtEl>
                                          <p:spTgt spid="357396"/>
                                        </p:tgtEl>
                                        <p:attrNameLst>
                                          <p:attrName>ppt_w</p:attrName>
                                        </p:attrNameLst>
                                      </p:cBhvr>
                                      <p:tavLst>
                                        <p:tav tm="0">
                                          <p:val>
                                            <p:fltVal val="0.000000"/>
                                          </p:val>
                                        </p:tav>
                                        <p:tav tm="100000">
                                          <p:val>
                                            <p:strVal val="#ppt_w"/>
                                          </p:val>
                                        </p:tav>
                                      </p:tavLst>
                                    </p:anim>
                                    <p:anim calcmode="lin" valueType="num">
                                      <p:cBhvr>
                                        <p:cTn id="71" dur="500" fill="hold"/>
                                        <p:tgtEl>
                                          <p:spTgt spid="357396"/>
                                        </p:tgtEl>
                                        <p:attrNameLst>
                                          <p:attrName>ppt_h</p:attrName>
                                        </p:attrNameLst>
                                      </p:cBhvr>
                                      <p:tavLst>
                                        <p:tav tm="0">
                                          <p:val>
                                            <p:fltVal val="0.000000"/>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57381"/>
                                        </p:tgtEl>
                                        <p:attrNameLst>
                                          <p:attrName>style.visibility</p:attrName>
                                        </p:attrNameLst>
                                      </p:cBhvr>
                                      <p:to>
                                        <p:strVal val="visible"/>
                                      </p:to>
                                    </p:set>
                                    <p:animEffect transition="in" filter="wipe(left)">
                                      <p:cBhvr>
                                        <p:cTn id="76" dur="500"/>
                                        <p:tgtEl>
                                          <p:spTgt spid="357381"/>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357382"/>
                                        </p:tgtEl>
                                        <p:attrNameLst>
                                          <p:attrName>style.visibility</p:attrName>
                                        </p:attrNameLst>
                                      </p:cBhvr>
                                      <p:to>
                                        <p:strVal val="visible"/>
                                      </p:to>
                                    </p:set>
                                    <p:animEffect transition="in" filter="wipe(left)">
                                      <p:cBhvr>
                                        <p:cTn id="81" dur="500"/>
                                        <p:tgtEl>
                                          <p:spTgt spid="357382"/>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357385"/>
                                        </p:tgtEl>
                                        <p:attrNameLst>
                                          <p:attrName>style.visibility</p:attrName>
                                        </p:attrNameLst>
                                      </p:cBhvr>
                                      <p:to>
                                        <p:strVal val="visible"/>
                                      </p:to>
                                    </p:set>
                                    <p:animEffect transition="in" filter="wipe(left)">
                                      <p:cBhvr>
                                        <p:cTn id="86" dur="500"/>
                                        <p:tgtEl>
                                          <p:spTgt spid="357385"/>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357404"/>
                                        </p:tgtEl>
                                        <p:attrNameLst>
                                          <p:attrName>style.visibility</p:attrName>
                                        </p:attrNameLst>
                                      </p:cBhvr>
                                      <p:to>
                                        <p:strVal val="visible"/>
                                      </p:to>
                                    </p:set>
                                    <p:animEffect transition="in" filter="wipe(left)">
                                      <p:cBhvr>
                                        <p:cTn id="91" dur="500"/>
                                        <p:tgtEl>
                                          <p:spTgt spid="357404"/>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357386"/>
                                        </p:tgtEl>
                                        <p:attrNameLst>
                                          <p:attrName>style.visibility</p:attrName>
                                        </p:attrNameLst>
                                      </p:cBhvr>
                                      <p:to>
                                        <p:strVal val="visible"/>
                                      </p:to>
                                    </p:set>
                                    <p:animEffect transition="in" filter="wipe(left)">
                                      <p:cBhvr>
                                        <p:cTn id="96" dur="500"/>
                                        <p:tgtEl>
                                          <p:spTgt spid="357386"/>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357405"/>
                                        </p:tgtEl>
                                        <p:attrNameLst>
                                          <p:attrName>style.visibility</p:attrName>
                                        </p:attrNameLst>
                                      </p:cBhvr>
                                      <p:to>
                                        <p:strVal val="visible"/>
                                      </p:to>
                                    </p:set>
                                    <p:animEffect transition="in" filter="wipe(left)">
                                      <p:cBhvr>
                                        <p:cTn id="101" dur="500"/>
                                        <p:tgtEl>
                                          <p:spTgt spid="357405"/>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357383"/>
                                        </p:tgtEl>
                                        <p:attrNameLst>
                                          <p:attrName>style.visibility</p:attrName>
                                        </p:attrNameLst>
                                      </p:cBhvr>
                                      <p:to>
                                        <p:strVal val="visible"/>
                                      </p:to>
                                    </p:set>
                                    <p:animEffect transition="in" filter="wipe(left)">
                                      <p:cBhvr>
                                        <p:cTn id="106" dur="500"/>
                                        <p:tgtEl>
                                          <p:spTgt spid="357383"/>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357384"/>
                                        </p:tgtEl>
                                        <p:attrNameLst>
                                          <p:attrName>style.visibility</p:attrName>
                                        </p:attrNameLst>
                                      </p:cBhvr>
                                      <p:to>
                                        <p:strVal val="visible"/>
                                      </p:to>
                                    </p:set>
                                    <p:animEffect transition="in" filter="wipe(left)">
                                      <p:cBhvr>
                                        <p:cTn id="111" dur="500"/>
                                        <p:tgtEl>
                                          <p:spTgt spid="357384"/>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357388"/>
                                        </p:tgtEl>
                                        <p:attrNameLst>
                                          <p:attrName>style.visibility</p:attrName>
                                        </p:attrNameLst>
                                      </p:cBhvr>
                                      <p:to>
                                        <p:strVal val="visible"/>
                                      </p:to>
                                    </p:set>
                                    <p:animEffect transition="in" filter="wipe(left)">
                                      <p:cBhvr>
                                        <p:cTn id="116" dur="500"/>
                                        <p:tgtEl>
                                          <p:spTgt spid="357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1" grpId="0"/>
      <p:bldP spid="357383" grpId="0"/>
      <p:bldP spid="357396" grpId="0"/>
      <p:bldP spid="357401" grpId="0"/>
      <p:bldP spid="357403"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401410" name="矩形 401409"/>
          <p:cNvSpPr/>
          <p:nvPr/>
        </p:nvSpPr>
        <p:spPr>
          <a:xfrm>
            <a:off x="5462588" y="4976813"/>
            <a:ext cx="3505200" cy="1295400"/>
          </a:xfrm>
          <a:prstGeom prst="rect">
            <a:avLst/>
          </a:prstGeom>
          <a:noFill/>
          <a:ln w="9525" cap="flat" cmpd="sng">
            <a:solidFill>
              <a:schemeClr val="accent2"/>
            </a:solidFill>
            <a:prstDash val="solid"/>
            <a:miter/>
            <a:headEnd type="none" w="med" len="med"/>
            <a:tailEnd type="none" w="med" len="med"/>
          </a:ln>
        </p:spPr>
        <p:txBody>
          <a:bodyPr/>
          <a:p>
            <a:endParaRPr lang="zh-CN" altLang="en-US"/>
          </a:p>
        </p:txBody>
      </p:sp>
      <p:sp>
        <p:nvSpPr>
          <p:cNvPr id="401411" name="矩形 401410"/>
          <p:cNvSpPr/>
          <p:nvPr/>
        </p:nvSpPr>
        <p:spPr>
          <a:xfrm>
            <a:off x="5462588" y="3452813"/>
            <a:ext cx="2667000" cy="1295400"/>
          </a:xfrm>
          <a:prstGeom prst="rect">
            <a:avLst/>
          </a:prstGeom>
          <a:noFill/>
          <a:ln w="9525" cap="flat" cmpd="sng">
            <a:solidFill>
              <a:schemeClr val="accent2"/>
            </a:solidFill>
            <a:prstDash val="solid"/>
            <a:miter/>
            <a:headEnd type="none" w="med" len="med"/>
            <a:tailEnd type="none" w="med" len="med"/>
          </a:ln>
        </p:spPr>
        <p:txBody>
          <a:bodyPr/>
          <a:p>
            <a:endParaRPr lang="zh-CN" altLang="en-US"/>
          </a:p>
        </p:txBody>
      </p:sp>
      <p:sp>
        <p:nvSpPr>
          <p:cNvPr id="401412" name="标题 401411"/>
          <p:cNvSpPr>
            <a:spLocks noGrp="1"/>
          </p:cNvSpPr>
          <p:nvPr>
            <p:ph type="title"/>
          </p:nvPr>
        </p:nvSpPr>
        <p:spPr>
          <a:xfrm>
            <a:off x="444500" y="328930"/>
            <a:ext cx="3048000" cy="609600"/>
          </a:xfrm>
        </p:spPr>
        <p:txBody>
          <a:bodyPr anchor="ctr"/>
          <a:p>
            <a:pPr algn="l"/>
            <a:r>
              <a:rPr lang="zh-CN" altLang="en-US" sz="2800">
                <a:solidFill>
                  <a:srgbClr val="FF0000"/>
                </a:solidFill>
                <a:ea typeface="楷体_GB2312" pitchFamily="49" charset="-122"/>
              </a:rPr>
              <a:t>（</a:t>
            </a:r>
            <a:r>
              <a:rPr lang="en-US" altLang="zh-CN" sz="2800">
                <a:solidFill>
                  <a:srgbClr val="FF0000"/>
                </a:solidFill>
                <a:ea typeface="楷体_GB2312" pitchFamily="49" charset="-122"/>
              </a:rPr>
              <a:t>3</a:t>
            </a:r>
            <a:r>
              <a:rPr lang="zh-CN" altLang="en-US" sz="2800">
                <a:solidFill>
                  <a:srgbClr val="FF0000"/>
                </a:solidFill>
                <a:ea typeface="楷体_GB2312" pitchFamily="49" charset="-122"/>
              </a:rPr>
              <a:t>）</a:t>
            </a:r>
            <a:r>
              <a:rPr lang="en-US" altLang="zh-CN" sz="2800">
                <a:solidFill>
                  <a:srgbClr val="FF0000"/>
                </a:solidFill>
                <a:ea typeface="楷体_GB2312" pitchFamily="49" charset="-122"/>
              </a:rPr>
              <a:t> </a:t>
            </a:r>
            <a:r>
              <a:rPr lang="en-US" altLang="zh-CN" sz="2800">
                <a:solidFill>
                  <a:schemeClr val="tx1"/>
                </a:solidFill>
                <a:ea typeface="楷体_GB2312" pitchFamily="49" charset="-122"/>
              </a:rPr>
              <a:t>  </a:t>
            </a:r>
            <a:r>
              <a:rPr lang="zh-CN" altLang="en-US" sz="2800" dirty="0">
                <a:solidFill>
                  <a:srgbClr val="FF0000"/>
                </a:solidFill>
                <a:ea typeface="楷体_GB2312" pitchFamily="49" charset="-122"/>
              </a:rPr>
              <a:t>斜渐近线</a:t>
            </a:r>
            <a:endParaRPr lang="zh-CN" altLang="en-US" sz="2800" dirty="0">
              <a:solidFill>
                <a:srgbClr val="FF0000"/>
              </a:solidFill>
              <a:ea typeface="楷体_GB2312" pitchFamily="49" charset="-122"/>
            </a:endParaRPr>
          </a:p>
        </p:txBody>
      </p:sp>
      <p:graphicFrame>
        <p:nvGraphicFramePr>
          <p:cNvPr id="401413" name="对象 401412"/>
          <p:cNvGraphicFramePr/>
          <p:nvPr/>
        </p:nvGraphicFramePr>
        <p:xfrm>
          <a:off x="5305425" y="1014413"/>
          <a:ext cx="2887663" cy="460375"/>
        </p:xfrm>
        <a:graphic>
          <a:graphicData uri="http://schemas.openxmlformats.org/presentationml/2006/ole">
            <mc:AlternateContent xmlns:mc="http://schemas.openxmlformats.org/markup-compatibility/2006">
              <mc:Choice xmlns:v="urn:schemas-microsoft-com:vml" Requires="v">
                <p:oleObj spid="_x0000_s3222" name="" r:id="rId1" imgW="2857500" imgH="457200" progId="Equation.3">
                  <p:embed/>
                </p:oleObj>
              </mc:Choice>
              <mc:Fallback>
                <p:oleObj name="" r:id="rId1" imgW="2857500" imgH="457200" progId="Equation.3">
                  <p:embed/>
                  <p:pic>
                    <p:nvPicPr>
                      <p:cNvPr id="0" name="图片 3221"/>
                      <p:cNvPicPr/>
                      <p:nvPr/>
                    </p:nvPicPr>
                    <p:blipFill>
                      <a:blip r:embed="rId2"/>
                      <a:stretch>
                        <a:fillRect/>
                      </a:stretch>
                    </p:blipFill>
                    <p:spPr>
                      <a:xfrm>
                        <a:off x="5305425" y="1014413"/>
                        <a:ext cx="2887663" cy="460375"/>
                      </a:xfrm>
                      <a:prstGeom prst="rect">
                        <a:avLst/>
                      </a:prstGeom>
                      <a:noFill/>
                      <a:ln w="38100">
                        <a:noFill/>
                        <a:miter/>
                      </a:ln>
                    </p:spPr>
                  </p:pic>
                </p:oleObj>
              </mc:Fallback>
            </mc:AlternateContent>
          </a:graphicData>
        </a:graphic>
      </p:graphicFrame>
      <p:sp>
        <p:nvSpPr>
          <p:cNvPr id="401414" name="文本框 401413"/>
          <p:cNvSpPr txBox="1"/>
          <p:nvPr/>
        </p:nvSpPr>
        <p:spPr>
          <a:xfrm>
            <a:off x="5157788" y="1490663"/>
            <a:ext cx="1981200" cy="519112"/>
          </a:xfrm>
          <a:prstGeom prst="rect">
            <a:avLst/>
          </a:prstGeom>
          <a:noFill/>
          <a:ln w="9525">
            <a:noFill/>
          </a:ln>
        </p:spPr>
        <p:txBody>
          <a:bodyPr>
            <a:spAutoFit/>
          </a:bodyPr>
          <a:p>
            <a:pPr>
              <a:spcBef>
                <a:spcPct val="50000"/>
              </a:spcBef>
            </a:pPr>
            <a:r>
              <a:rPr lang="zh-CN" altLang="en-US" sz="2800" b="1" dirty="0">
                <a:solidFill>
                  <a:srgbClr val="FF0000"/>
                </a:solidFill>
                <a:latin typeface="Times New Roman" panose="02020603050405020304" pitchFamily="18" charset="0"/>
                <a:ea typeface="楷体_GB2312" pitchFamily="49" charset="-122"/>
              </a:rPr>
              <a:t>斜渐近线</a:t>
            </a:r>
            <a:endParaRPr lang="zh-CN" altLang="en-US" sz="2800" b="1">
              <a:solidFill>
                <a:srgbClr val="FF0000"/>
              </a:solidFill>
              <a:latin typeface="Times New Roman" panose="02020603050405020304" pitchFamily="18" charset="0"/>
              <a:ea typeface="楷体_GB2312" pitchFamily="49" charset="-122"/>
            </a:endParaRPr>
          </a:p>
        </p:txBody>
      </p:sp>
      <p:graphicFrame>
        <p:nvGraphicFramePr>
          <p:cNvPr id="401415" name="对象 401414"/>
          <p:cNvGraphicFramePr/>
          <p:nvPr/>
        </p:nvGraphicFramePr>
        <p:xfrm>
          <a:off x="6757988" y="1598613"/>
          <a:ext cx="1587500" cy="406400"/>
        </p:xfrm>
        <a:graphic>
          <a:graphicData uri="http://schemas.openxmlformats.org/presentationml/2006/ole">
            <mc:AlternateContent xmlns:mc="http://schemas.openxmlformats.org/markup-compatibility/2006">
              <mc:Choice xmlns:v="urn:schemas-microsoft-com:vml" Requires="v">
                <p:oleObj spid="_x0000_s3218" name="" r:id="rId3" imgW="1586230" imgH="405765" progId="Equation.3">
                  <p:embed/>
                </p:oleObj>
              </mc:Choice>
              <mc:Fallback>
                <p:oleObj name="" r:id="rId3" imgW="1586230" imgH="405765" progId="Equation.3">
                  <p:embed/>
                  <p:pic>
                    <p:nvPicPr>
                      <p:cNvPr id="0" name="图片 3217"/>
                      <p:cNvPicPr/>
                      <p:nvPr/>
                    </p:nvPicPr>
                    <p:blipFill>
                      <a:blip r:embed="rId4"/>
                      <a:stretch>
                        <a:fillRect/>
                      </a:stretch>
                    </p:blipFill>
                    <p:spPr>
                      <a:xfrm>
                        <a:off x="6757988" y="1598613"/>
                        <a:ext cx="1587500" cy="406400"/>
                      </a:xfrm>
                      <a:prstGeom prst="rect">
                        <a:avLst/>
                      </a:prstGeom>
                      <a:noFill/>
                      <a:ln w="38100">
                        <a:noFill/>
                        <a:miter/>
                      </a:ln>
                    </p:spPr>
                  </p:pic>
                </p:oleObj>
              </mc:Fallback>
            </mc:AlternateContent>
          </a:graphicData>
        </a:graphic>
      </p:graphicFrame>
      <p:graphicFrame>
        <p:nvGraphicFramePr>
          <p:cNvPr id="401416" name="对象 401415"/>
          <p:cNvGraphicFramePr/>
          <p:nvPr/>
        </p:nvGraphicFramePr>
        <p:xfrm>
          <a:off x="793750" y="1700213"/>
          <a:ext cx="1439863" cy="349250"/>
        </p:xfrm>
        <a:graphic>
          <a:graphicData uri="http://schemas.openxmlformats.org/presentationml/2006/ole">
            <mc:AlternateContent xmlns:mc="http://schemas.openxmlformats.org/markup-compatibility/2006">
              <mc:Choice xmlns:v="urn:schemas-microsoft-com:vml" Requires="v">
                <p:oleObj spid="_x0000_s3224" name="" r:id="rId5" imgW="1840865" imgH="444500" progId="Equation.3">
                  <p:embed/>
                </p:oleObj>
              </mc:Choice>
              <mc:Fallback>
                <p:oleObj name="" r:id="rId5" imgW="1840865" imgH="444500" progId="Equation.3">
                  <p:embed/>
                  <p:pic>
                    <p:nvPicPr>
                      <p:cNvPr id="0" name="图片 3223"/>
                      <p:cNvPicPr/>
                      <p:nvPr/>
                    </p:nvPicPr>
                    <p:blipFill>
                      <a:blip r:embed="rId6"/>
                      <a:stretch>
                        <a:fillRect/>
                      </a:stretch>
                    </p:blipFill>
                    <p:spPr>
                      <a:xfrm>
                        <a:off x="793750" y="1700213"/>
                        <a:ext cx="1439863" cy="349250"/>
                      </a:xfrm>
                      <a:prstGeom prst="rect">
                        <a:avLst/>
                      </a:prstGeom>
                      <a:noFill/>
                      <a:ln w="38100">
                        <a:noFill/>
                        <a:miter/>
                      </a:ln>
                    </p:spPr>
                  </p:pic>
                </p:oleObj>
              </mc:Fallback>
            </mc:AlternateContent>
          </a:graphicData>
        </a:graphic>
      </p:graphicFrame>
      <p:sp>
        <p:nvSpPr>
          <p:cNvPr id="401417" name="文本框 401416"/>
          <p:cNvSpPr txBox="1"/>
          <p:nvPr/>
        </p:nvSpPr>
        <p:spPr>
          <a:xfrm>
            <a:off x="738188" y="952500"/>
            <a:ext cx="762000" cy="519113"/>
          </a:xfrm>
          <a:prstGeom prst="rect">
            <a:avLst/>
          </a:prstGeom>
          <a:noFill/>
          <a:ln w="9525">
            <a:noFill/>
          </a:ln>
        </p:spPr>
        <p:txBody>
          <a:bodyPr>
            <a:spAutoFit/>
          </a:bodyPr>
          <a:p>
            <a:pPr>
              <a:spcBef>
                <a:spcPct val="50000"/>
              </a:spcBef>
            </a:pPr>
            <a:r>
              <a:rPr lang="zh-CN" altLang="en-US" sz="2800" b="1">
                <a:latin typeface="Times New Roman" panose="02020603050405020304" pitchFamily="18" charset="0"/>
                <a:ea typeface="楷体_GB2312" pitchFamily="49" charset="-122"/>
              </a:rPr>
              <a:t>若</a:t>
            </a:r>
            <a:endParaRPr lang="zh-CN" altLang="en-US" sz="2800" b="1">
              <a:latin typeface="Times New Roman" panose="02020603050405020304" pitchFamily="18" charset="0"/>
              <a:ea typeface="楷体_GB2312" pitchFamily="49" charset="-122"/>
            </a:endParaRPr>
          </a:p>
        </p:txBody>
      </p:sp>
      <p:graphicFrame>
        <p:nvGraphicFramePr>
          <p:cNvPr id="401418" name="对象 401417"/>
          <p:cNvGraphicFramePr/>
          <p:nvPr/>
        </p:nvGraphicFramePr>
        <p:xfrm>
          <a:off x="1198563" y="1065213"/>
          <a:ext cx="3959225" cy="635000"/>
        </p:xfrm>
        <a:graphic>
          <a:graphicData uri="http://schemas.openxmlformats.org/presentationml/2006/ole">
            <mc:AlternateContent xmlns:mc="http://schemas.openxmlformats.org/markup-compatibility/2006">
              <mc:Choice xmlns:v="urn:schemas-microsoft-com:vml" Requires="v">
                <p:oleObj spid="_x0000_s3219" name="" r:id="rId7" imgW="3960495" imgH="635000" progId="Equation.3">
                  <p:embed/>
                </p:oleObj>
              </mc:Choice>
              <mc:Fallback>
                <p:oleObj name="" r:id="rId7" imgW="3960495" imgH="635000" progId="Equation.3">
                  <p:embed/>
                  <p:pic>
                    <p:nvPicPr>
                      <p:cNvPr id="0" name="图片 3218"/>
                      <p:cNvPicPr/>
                      <p:nvPr/>
                    </p:nvPicPr>
                    <p:blipFill>
                      <a:blip r:embed="rId8"/>
                      <a:stretch>
                        <a:fillRect/>
                      </a:stretch>
                    </p:blipFill>
                    <p:spPr>
                      <a:xfrm>
                        <a:off x="1198563" y="1065213"/>
                        <a:ext cx="3959225" cy="635000"/>
                      </a:xfrm>
                      <a:prstGeom prst="rect">
                        <a:avLst/>
                      </a:prstGeom>
                      <a:noFill/>
                      <a:ln w="38100">
                        <a:noFill/>
                        <a:miter/>
                      </a:ln>
                    </p:spPr>
                  </p:pic>
                </p:oleObj>
              </mc:Fallback>
            </mc:AlternateContent>
          </a:graphicData>
        </a:graphic>
      </p:graphicFrame>
      <p:graphicFrame>
        <p:nvGraphicFramePr>
          <p:cNvPr id="401419" name="对象 401418"/>
          <p:cNvGraphicFramePr/>
          <p:nvPr/>
        </p:nvGraphicFramePr>
        <p:xfrm>
          <a:off x="3176588" y="1065213"/>
          <a:ext cx="1168400" cy="406400"/>
        </p:xfrm>
        <a:graphic>
          <a:graphicData uri="http://schemas.openxmlformats.org/presentationml/2006/ole">
            <mc:AlternateContent xmlns:mc="http://schemas.openxmlformats.org/markup-compatibility/2006">
              <mc:Choice xmlns:v="urn:schemas-microsoft-com:vml" Requires="v">
                <p:oleObj spid="_x0000_s3223" name="" r:id="rId9" imgW="1167130" imgH="405765" progId="Equation.3">
                  <p:embed/>
                </p:oleObj>
              </mc:Choice>
              <mc:Fallback>
                <p:oleObj name="" r:id="rId9" imgW="1167130" imgH="405765" progId="Equation.3">
                  <p:embed/>
                  <p:pic>
                    <p:nvPicPr>
                      <p:cNvPr id="0" name="图片 3222"/>
                      <p:cNvPicPr/>
                      <p:nvPr/>
                    </p:nvPicPr>
                    <p:blipFill>
                      <a:blip r:embed="rId10"/>
                      <a:stretch>
                        <a:fillRect/>
                      </a:stretch>
                    </p:blipFill>
                    <p:spPr>
                      <a:xfrm>
                        <a:off x="3176588" y="1065213"/>
                        <a:ext cx="1168400" cy="406400"/>
                      </a:xfrm>
                      <a:prstGeom prst="rect">
                        <a:avLst/>
                      </a:prstGeom>
                      <a:noFill/>
                      <a:ln w="38100">
                        <a:noFill/>
                        <a:miter/>
                      </a:ln>
                    </p:spPr>
                  </p:pic>
                </p:oleObj>
              </mc:Fallback>
            </mc:AlternateContent>
          </a:graphicData>
        </a:graphic>
      </p:graphicFrame>
      <p:graphicFrame>
        <p:nvGraphicFramePr>
          <p:cNvPr id="401420" name="对象 401419"/>
          <p:cNvGraphicFramePr/>
          <p:nvPr/>
        </p:nvGraphicFramePr>
        <p:xfrm>
          <a:off x="344488" y="3287713"/>
          <a:ext cx="3670300" cy="850900"/>
        </p:xfrm>
        <a:graphic>
          <a:graphicData uri="http://schemas.openxmlformats.org/presentationml/2006/ole">
            <mc:AlternateContent xmlns:mc="http://schemas.openxmlformats.org/markup-compatibility/2006">
              <mc:Choice xmlns:v="urn:schemas-microsoft-com:vml" Requires="v">
                <p:oleObj spid="_x0000_s3216" name="" r:id="rId11" imgW="3668395" imgH="850265" progId="Equation.3">
                  <p:embed/>
                </p:oleObj>
              </mc:Choice>
              <mc:Fallback>
                <p:oleObj name="" r:id="rId11" imgW="3668395" imgH="850265" progId="Equation.3">
                  <p:embed/>
                  <p:pic>
                    <p:nvPicPr>
                      <p:cNvPr id="0" name="图片 3215"/>
                      <p:cNvPicPr/>
                      <p:nvPr/>
                    </p:nvPicPr>
                    <p:blipFill>
                      <a:blip r:embed="rId12"/>
                      <a:stretch>
                        <a:fillRect/>
                      </a:stretch>
                    </p:blipFill>
                    <p:spPr>
                      <a:xfrm>
                        <a:off x="344488" y="3287713"/>
                        <a:ext cx="3670300" cy="850900"/>
                      </a:xfrm>
                      <a:prstGeom prst="rect">
                        <a:avLst/>
                      </a:prstGeom>
                      <a:noFill/>
                      <a:ln w="38100">
                        <a:noFill/>
                        <a:miter/>
                      </a:ln>
                    </p:spPr>
                  </p:pic>
                </p:oleObj>
              </mc:Fallback>
            </mc:AlternateContent>
          </a:graphicData>
        </a:graphic>
      </p:graphicFrame>
      <p:graphicFrame>
        <p:nvGraphicFramePr>
          <p:cNvPr id="401421" name="对象 401420"/>
          <p:cNvGraphicFramePr/>
          <p:nvPr/>
        </p:nvGraphicFramePr>
        <p:xfrm>
          <a:off x="471488" y="2076450"/>
          <a:ext cx="3848100" cy="635000"/>
        </p:xfrm>
        <a:graphic>
          <a:graphicData uri="http://schemas.openxmlformats.org/presentationml/2006/ole">
            <mc:AlternateContent xmlns:mc="http://schemas.openxmlformats.org/markup-compatibility/2006">
              <mc:Choice xmlns:v="urn:schemas-microsoft-com:vml" Requires="v">
                <p:oleObj spid="_x0000_s3217" name="" r:id="rId13" imgW="3846195" imgH="635000" progId="Equation.3">
                  <p:embed/>
                </p:oleObj>
              </mc:Choice>
              <mc:Fallback>
                <p:oleObj name="" r:id="rId13" imgW="3846195" imgH="635000" progId="Equation.3">
                  <p:embed/>
                  <p:pic>
                    <p:nvPicPr>
                      <p:cNvPr id="0" name="图片 3216"/>
                      <p:cNvPicPr/>
                      <p:nvPr/>
                    </p:nvPicPr>
                    <p:blipFill>
                      <a:blip r:embed="rId14"/>
                      <a:stretch>
                        <a:fillRect/>
                      </a:stretch>
                    </p:blipFill>
                    <p:spPr>
                      <a:xfrm>
                        <a:off x="471488" y="2076450"/>
                        <a:ext cx="3848100" cy="635000"/>
                      </a:xfrm>
                      <a:prstGeom prst="rect">
                        <a:avLst/>
                      </a:prstGeom>
                      <a:noFill/>
                      <a:ln w="38100">
                        <a:noFill/>
                        <a:miter/>
                      </a:ln>
                    </p:spPr>
                  </p:pic>
                </p:oleObj>
              </mc:Fallback>
            </mc:AlternateContent>
          </a:graphicData>
        </a:graphic>
      </p:graphicFrame>
      <p:graphicFrame>
        <p:nvGraphicFramePr>
          <p:cNvPr id="401422" name="对象 401421"/>
          <p:cNvGraphicFramePr/>
          <p:nvPr/>
        </p:nvGraphicFramePr>
        <p:xfrm>
          <a:off x="2465388" y="2081213"/>
          <a:ext cx="1168400" cy="406400"/>
        </p:xfrm>
        <a:graphic>
          <a:graphicData uri="http://schemas.openxmlformats.org/presentationml/2006/ole">
            <mc:AlternateContent xmlns:mc="http://schemas.openxmlformats.org/markup-compatibility/2006">
              <mc:Choice xmlns:v="urn:schemas-microsoft-com:vml" Requires="v">
                <p:oleObj spid="_x0000_s3220" name="" r:id="rId15" imgW="1167130" imgH="405765" progId="Equation.3">
                  <p:embed/>
                </p:oleObj>
              </mc:Choice>
              <mc:Fallback>
                <p:oleObj name="" r:id="rId15" imgW="1167130" imgH="405765" progId="Equation.3">
                  <p:embed/>
                  <p:pic>
                    <p:nvPicPr>
                      <p:cNvPr id="0" name="图片 3219"/>
                      <p:cNvPicPr/>
                      <p:nvPr/>
                    </p:nvPicPr>
                    <p:blipFill>
                      <a:blip r:embed="rId10"/>
                      <a:stretch>
                        <a:fillRect/>
                      </a:stretch>
                    </p:blipFill>
                    <p:spPr>
                      <a:xfrm>
                        <a:off x="2465388" y="2081213"/>
                        <a:ext cx="1168400" cy="406400"/>
                      </a:xfrm>
                      <a:prstGeom prst="rect">
                        <a:avLst/>
                      </a:prstGeom>
                      <a:noFill/>
                      <a:ln w="38100">
                        <a:noFill/>
                        <a:miter/>
                      </a:ln>
                    </p:spPr>
                  </p:pic>
                </p:oleObj>
              </mc:Fallback>
            </mc:AlternateContent>
          </a:graphicData>
        </a:graphic>
      </p:graphicFrame>
      <p:sp>
        <p:nvSpPr>
          <p:cNvPr id="401423" name="下箭头 401422"/>
          <p:cNvSpPr/>
          <p:nvPr/>
        </p:nvSpPr>
        <p:spPr>
          <a:xfrm>
            <a:off x="1728788" y="2708275"/>
            <a:ext cx="152400" cy="457200"/>
          </a:xfrm>
          <a:prstGeom prst="downArrow">
            <a:avLst>
              <a:gd name="adj1" fmla="val 50000"/>
              <a:gd name="adj2" fmla="val 75000"/>
            </a:avLst>
          </a:prstGeom>
          <a:solidFill>
            <a:srgbClr val="006600"/>
          </a:solidFill>
          <a:ln w="9525" cap="flat" cmpd="sng">
            <a:solidFill>
              <a:schemeClr val="tx1"/>
            </a:solidFill>
            <a:prstDash val="solid"/>
            <a:miter/>
            <a:headEnd type="none" w="med" len="med"/>
            <a:tailEnd type="none" w="med" len="med"/>
          </a:ln>
        </p:spPr>
        <p:txBody>
          <a:bodyPr/>
          <a:p>
            <a:endParaRPr lang="zh-CN" altLang="en-US"/>
          </a:p>
        </p:txBody>
      </p:sp>
      <p:graphicFrame>
        <p:nvGraphicFramePr>
          <p:cNvPr id="401424" name="对象 401423"/>
          <p:cNvGraphicFramePr/>
          <p:nvPr/>
        </p:nvGraphicFramePr>
        <p:xfrm>
          <a:off x="280988" y="4964113"/>
          <a:ext cx="3441700" cy="850900"/>
        </p:xfrm>
        <a:graphic>
          <a:graphicData uri="http://schemas.openxmlformats.org/presentationml/2006/ole">
            <mc:AlternateContent xmlns:mc="http://schemas.openxmlformats.org/markup-compatibility/2006">
              <mc:Choice xmlns:v="urn:schemas-microsoft-com:vml" Requires="v">
                <p:oleObj spid="_x0000_s3221" name="" r:id="rId16" imgW="3440430" imgH="850265" progId="Equation.3">
                  <p:embed/>
                </p:oleObj>
              </mc:Choice>
              <mc:Fallback>
                <p:oleObj name="" r:id="rId16" imgW="3440430" imgH="850265" progId="Equation.3">
                  <p:embed/>
                  <p:pic>
                    <p:nvPicPr>
                      <p:cNvPr id="0" name="图片 3220"/>
                      <p:cNvPicPr/>
                      <p:nvPr/>
                    </p:nvPicPr>
                    <p:blipFill>
                      <a:blip r:embed="rId17"/>
                      <a:stretch>
                        <a:fillRect/>
                      </a:stretch>
                    </p:blipFill>
                    <p:spPr>
                      <a:xfrm>
                        <a:off x="280988" y="4964113"/>
                        <a:ext cx="3441700" cy="850900"/>
                      </a:xfrm>
                      <a:prstGeom prst="rect">
                        <a:avLst/>
                      </a:prstGeom>
                      <a:noFill/>
                      <a:ln w="38100">
                        <a:noFill/>
                        <a:miter/>
                      </a:ln>
                    </p:spPr>
                  </p:pic>
                </p:oleObj>
              </mc:Fallback>
            </mc:AlternateContent>
          </a:graphicData>
        </a:graphic>
      </p:graphicFrame>
      <p:sp>
        <p:nvSpPr>
          <p:cNvPr id="401425" name="下箭头 401424"/>
          <p:cNvSpPr/>
          <p:nvPr/>
        </p:nvSpPr>
        <p:spPr>
          <a:xfrm>
            <a:off x="1728788" y="4384675"/>
            <a:ext cx="152400" cy="457200"/>
          </a:xfrm>
          <a:prstGeom prst="downArrow">
            <a:avLst>
              <a:gd name="adj1" fmla="val 50000"/>
              <a:gd name="adj2" fmla="val 75000"/>
            </a:avLst>
          </a:prstGeom>
          <a:solidFill>
            <a:srgbClr val="006600"/>
          </a:solidFill>
          <a:ln w="9525" cap="flat" cmpd="sng">
            <a:solidFill>
              <a:schemeClr val="tx1"/>
            </a:solidFill>
            <a:prstDash val="solid"/>
            <a:miter/>
            <a:headEnd type="none" w="med" len="med"/>
            <a:tailEnd type="none" w="med" len="med"/>
          </a:ln>
        </p:spPr>
        <p:txBody>
          <a:bodyPr/>
          <a:p>
            <a:endParaRPr lang="zh-CN" altLang="en-US"/>
          </a:p>
        </p:txBody>
      </p:sp>
      <p:sp>
        <p:nvSpPr>
          <p:cNvPr id="401426" name="直接连接符 401425"/>
          <p:cNvSpPr/>
          <p:nvPr/>
        </p:nvSpPr>
        <p:spPr>
          <a:xfrm>
            <a:off x="4624388" y="2157413"/>
            <a:ext cx="0" cy="4678362"/>
          </a:xfrm>
          <a:prstGeom prst="line">
            <a:avLst/>
          </a:prstGeom>
          <a:ln w="9525" cap="flat" cmpd="sng">
            <a:solidFill>
              <a:schemeClr val="tx1"/>
            </a:solidFill>
            <a:prstDash val="solid"/>
            <a:headEnd type="none" w="med" len="med"/>
            <a:tailEnd type="none" w="med" len="med"/>
          </a:ln>
        </p:spPr>
      </p:sp>
      <p:graphicFrame>
        <p:nvGraphicFramePr>
          <p:cNvPr id="401427" name="对象 401426"/>
          <p:cNvGraphicFramePr/>
          <p:nvPr/>
        </p:nvGraphicFramePr>
        <p:xfrm>
          <a:off x="4929188" y="2297113"/>
          <a:ext cx="2946400" cy="850900"/>
        </p:xfrm>
        <a:graphic>
          <a:graphicData uri="http://schemas.openxmlformats.org/presentationml/2006/ole">
            <mc:AlternateContent xmlns:mc="http://schemas.openxmlformats.org/markup-compatibility/2006">
              <mc:Choice xmlns:v="urn:schemas-microsoft-com:vml" Requires="v">
                <p:oleObj spid="_x0000_s3104" name="" r:id="rId18" imgW="2945130" imgH="850265" progId="Equation.3">
                  <p:embed/>
                </p:oleObj>
              </mc:Choice>
              <mc:Fallback>
                <p:oleObj name="" r:id="rId18" imgW="2945130" imgH="850265" progId="Equation.3">
                  <p:embed/>
                  <p:pic>
                    <p:nvPicPr>
                      <p:cNvPr id="0" name="图片 3103"/>
                      <p:cNvPicPr/>
                      <p:nvPr/>
                    </p:nvPicPr>
                    <p:blipFill>
                      <a:blip r:embed="rId19"/>
                      <a:stretch>
                        <a:fillRect/>
                      </a:stretch>
                    </p:blipFill>
                    <p:spPr>
                      <a:xfrm>
                        <a:off x="4929188" y="2297113"/>
                        <a:ext cx="2946400" cy="850900"/>
                      </a:xfrm>
                      <a:prstGeom prst="rect">
                        <a:avLst/>
                      </a:prstGeom>
                      <a:noFill/>
                      <a:ln w="38100">
                        <a:noFill/>
                        <a:miter/>
                      </a:ln>
                    </p:spPr>
                  </p:pic>
                </p:oleObj>
              </mc:Fallback>
            </mc:AlternateContent>
          </a:graphicData>
        </a:graphic>
      </p:graphicFrame>
      <p:sp>
        <p:nvSpPr>
          <p:cNvPr id="401428" name="直接连接符 401427"/>
          <p:cNvSpPr/>
          <p:nvPr/>
        </p:nvSpPr>
        <p:spPr>
          <a:xfrm>
            <a:off x="4624388" y="2157413"/>
            <a:ext cx="4419600" cy="0"/>
          </a:xfrm>
          <a:prstGeom prst="line">
            <a:avLst/>
          </a:prstGeom>
          <a:ln w="9525" cap="flat" cmpd="sng">
            <a:solidFill>
              <a:schemeClr val="tx1"/>
            </a:solidFill>
            <a:prstDash val="solid"/>
            <a:headEnd type="none" w="med" len="med"/>
            <a:tailEnd type="none" w="med" len="med"/>
          </a:ln>
        </p:spPr>
      </p:sp>
      <p:graphicFrame>
        <p:nvGraphicFramePr>
          <p:cNvPr id="401429" name="对象 401428"/>
          <p:cNvGraphicFramePr/>
          <p:nvPr/>
        </p:nvGraphicFramePr>
        <p:xfrm>
          <a:off x="4776788" y="3516313"/>
          <a:ext cx="3048000" cy="850900"/>
        </p:xfrm>
        <a:graphic>
          <a:graphicData uri="http://schemas.openxmlformats.org/presentationml/2006/ole">
            <mc:AlternateContent xmlns:mc="http://schemas.openxmlformats.org/markup-compatibility/2006">
              <mc:Choice xmlns:v="urn:schemas-microsoft-com:vml" Requires="v">
                <p:oleObj spid="_x0000_s3107" name="" r:id="rId20" imgW="3046730" imgH="850265" progId="Equation.3">
                  <p:embed/>
                </p:oleObj>
              </mc:Choice>
              <mc:Fallback>
                <p:oleObj name="" r:id="rId20" imgW="3046730" imgH="850265" progId="Equation.3">
                  <p:embed/>
                  <p:pic>
                    <p:nvPicPr>
                      <p:cNvPr id="0" name="图片 3106"/>
                      <p:cNvPicPr/>
                      <p:nvPr/>
                    </p:nvPicPr>
                    <p:blipFill>
                      <a:blip r:embed="rId21"/>
                      <a:stretch>
                        <a:fillRect/>
                      </a:stretch>
                    </p:blipFill>
                    <p:spPr>
                      <a:xfrm>
                        <a:off x="4776788" y="3516313"/>
                        <a:ext cx="3048000" cy="850900"/>
                      </a:xfrm>
                      <a:prstGeom prst="rect">
                        <a:avLst/>
                      </a:prstGeom>
                      <a:noFill/>
                      <a:ln w="38100">
                        <a:noFill/>
                        <a:miter/>
                      </a:ln>
                    </p:spPr>
                  </p:pic>
                </p:oleObj>
              </mc:Fallback>
            </mc:AlternateContent>
          </a:graphicData>
        </a:graphic>
      </p:graphicFrame>
      <p:sp>
        <p:nvSpPr>
          <p:cNvPr id="401430" name="下箭头 401429"/>
          <p:cNvSpPr/>
          <p:nvPr/>
        </p:nvSpPr>
        <p:spPr>
          <a:xfrm>
            <a:off x="1728788" y="5967413"/>
            <a:ext cx="152400" cy="457200"/>
          </a:xfrm>
          <a:prstGeom prst="downArrow">
            <a:avLst>
              <a:gd name="adj1" fmla="val 50000"/>
              <a:gd name="adj2" fmla="val 75000"/>
            </a:avLst>
          </a:prstGeom>
          <a:solidFill>
            <a:srgbClr val="006600"/>
          </a:solidFill>
          <a:ln w="9525" cap="flat" cmpd="sng">
            <a:solidFill>
              <a:schemeClr val="tx1"/>
            </a:solidFill>
            <a:prstDash val="solid"/>
            <a:miter/>
            <a:headEnd type="none" w="med" len="med"/>
            <a:tailEnd type="none" w="med" len="med"/>
          </a:ln>
        </p:spPr>
        <p:txBody>
          <a:bodyPr/>
          <a:p>
            <a:endParaRPr lang="zh-CN" altLang="en-US"/>
          </a:p>
        </p:txBody>
      </p:sp>
      <p:graphicFrame>
        <p:nvGraphicFramePr>
          <p:cNvPr id="401431" name="对象 401430"/>
          <p:cNvGraphicFramePr/>
          <p:nvPr/>
        </p:nvGraphicFramePr>
        <p:xfrm>
          <a:off x="5754688" y="5180013"/>
          <a:ext cx="2984500" cy="635000"/>
        </p:xfrm>
        <a:graphic>
          <a:graphicData uri="http://schemas.openxmlformats.org/presentationml/2006/ole">
            <mc:AlternateContent xmlns:mc="http://schemas.openxmlformats.org/markup-compatibility/2006">
              <mc:Choice xmlns:v="urn:schemas-microsoft-com:vml" Requires="v">
                <p:oleObj spid="_x0000_s3108" name="" r:id="rId22" imgW="2983230" imgH="635000" progId="Equation.3">
                  <p:embed/>
                </p:oleObj>
              </mc:Choice>
              <mc:Fallback>
                <p:oleObj name="" r:id="rId22" imgW="2983230" imgH="635000" progId="Equation.3">
                  <p:embed/>
                  <p:pic>
                    <p:nvPicPr>
                      <p:cNvPr id="0" name="图片 3107"/>
                      <p:cNvPicPr/>
                      <p:nvPr/>
                    </p:nvPicPr>
                    <p:blipFill>
                      <a:blip r:embed="rId23"/>
                      <a:stretch>
                        <a:fillRect/>
                      </a:stretch>
                    </p:blipFill>
                    <p:spPr>
                      <a:xfrm>
                        <a:off x="5754688" y="5180013"/>
                        <a:ext cx="2984500" cy="635000"/>
                      </a:xfrm>
                      <a:prstGeom prst="rect">
                        <a:avLst/>
                      </a:prstGeom>
                      <a:noFill/>
                      <a:ln w="38100">
                        <a:noFill/>
                        <a:miter/>
                      </a:ln>
                    </p:spPr>
                  </p:pic>
                </p:oleObj>
              </mc:Fallback>
            </mc:AlternateContent>
          </a:graphicData>
        </a:graphic>
      </p:graphicFrame>
      <p:sp>
        <p:nvSpPr>
          <p:cNvPr id="401432" name="直接连接符 401431"/>
          <p:cNvSpPr/>
          <p:nvPr/>
        </p:nvSpPr>
        <p:spPr>
          <a:xfrm>
            <a:off x="3405188" y="2767013"/>
            <a:ext cx="1981200" cy="2438400"/>
          </a:xfrm>
          <a:prstGeom prst="line">
            <a:avLst/>
          </a:prstGeom>
          <a:ln w="12700" cap="flat" cmpd="sng">
            <a:solidFill>
              <a:schemeClr val="accent2"/>
            </a:solidFill>
            <a:prstDash val="solid"/>
            <a:headEnd type="none" w="med" len="med"/>
            <a:tailEnd type="triangle" w="med" len="med"/>
          </a:ln>
        </p:spPr>
      </p:sp>
      <p:graphicFrame>
        <p:nvGraphicFramePr>
          <p:cNvPr id="401433" name="对象 401432"/>
          <p:cNvGraphicFramePr/>
          <p:nvPr/>
        </p:nvGraphicFramePr>
        <p:xfrm>
          <a:off x="5843588" y="4367213"/>
          <a:ext cx="1439862" cy="349250"/>
        </p:xfrm>
        <a:graphic>
          <a:graphicData uri="http://schemas.openxmlformats.org/presentationml/2006/ole">
            <mc:AlternateContent xmlns:mc="http://schemas.openxmlformats.org/markup-compatibility/2006">
              <mc:Choice xmlns:v="urn:schemas-microsoft-com:vml" Requires="v">
                <p:oleObj spid="_x0000_s3105" name="" r:id="rId24" imgW="1840865" imgH="444500" progId="Equation.3">
                  <p:embed/>
                </p:oleObj>
              </mc:Choice>
              <mc:Fallback>
                <p:oleObj name="" r:id="rId24" imgW="1840865" imgH="444500" progId="Equation.3">
                  <p:embed/>
                  <p:pic>
                    <p:nvPicPr>
                      <p:cNvPr id="0" name="图片 3104"/>
                      <p:cNvPicPr/>
                      <p:nvPr/>
                    </p:nvPicPr>
                    <p:blipFill>
                      <a:blip r:embed="rId25"/>
                      <a:stretch>
                        <a:fillRect/>
                      </a:stretch>
                    </p:blipFill>
                    <p:spPr>
                      <a:xfrm>
                        <a:off x="5843588" y="4367213"/>
                        <a:ext cx="1439862" cy="349250"/>
                      </a:xfrm>
                      <a:prstGeom prst="rect">
                        <a:avLst/>
                      </a:prstGeom>
                      <a:noFill/>
                      <a:ln w="38100">
                        <a:noFill/>
                        <a:miter/>
                      </a:ln>
                    </p:spPr>
                  </p:pic>
                </p:oleObj>
              </mc:Fallback>
            </mc:AlternateContent>
          </a:graphicData>
        </a:graphic>
      </p:graphicFrame>
      <p:graphicFrame>
        <p:nvGraphicFramePr>
          <p:cNvPr id="401434" name="对象 401433"/>
          <p:cNvGraphicFramePr/>
          <p:nvPr/>
        </p:nvGraphicFramePr>
        <p:xfrm>
          <a:off x="5843588" y="5815013"/>
          <a:ext cx="1439862" cy="349250"/>
        </p:xfrm>
        <a:graphic>
          <a:graphicData uri="http://schemas.openxmlformats.org/presentationml/2006/ole">
            <mc:AlternateContent xmlns:mc="http://schemas.openxmlformats.org/markup-compatibility/2006">
              <mc:Choice xmlns:v="urn:schemas-microsoft-com:vml" Requires="v">
                <p:oleObj spid="_x0000_s3106" name="" r:id="rId26" imgW="1840865" imgH="444500" progId="Equation.3">
                  <p:embed/>
                </p:oleObj>
              </mc:Choice>
              <mc:Fallback>
                <p:oleObj name="" r:id="rId26" imgW="1840865" imgH="444500" progId="Equation.3">
                  <p:embed/>
                  <p:pic>
                    <p:nvPicPr>
                      <p:cNvPr id="0" name="图片 3105"/>
                      <p:cNvPicPr/>
                      <p:nvPr/>
                    </p:nvPicPr>
                    <p:blipFill>
                      <a:blip r:embed="rId25"/>
                      <a:stretch>
                        <a:fillRect/>
                      </a:stretch>
                    </p:blipFill>
                    <p:spPr>
                      <a:xfrm>
                        <a:off x="5843588" y="5815013"/>
                        <a:ext cx="1439862" cy="34925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1417">
                                            <p:txEl>
                                              <p:charRg st="0" end="2"/>
                                            </p:txEl>
                                          </p:spTgt>
                                        </p:tgtEl>
                                        <p:attrNameLst>
                                          <p:attrName>style.visibility</p:attrName>
                                        </p:attrNameLst>
                                      </p:cBhvr>
                                      <p:to>
                                        <p:strVal val="visible"/>
                                      </p:to>
                                    </p:set>
                                    <p:animEffect transition="in" filter="wipe(left)">
                                      <p:cBhvr>
                                        <p:cTn id="7" dur="500"/>
                                        <p:tgtEl>
                                          <p:spTgt spid="401417">
                                            <p:txEl>
                                              <p:charRg st="0" end="2"/>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01418"/>
                                        </p:tgtEl>
                                        <p:attrNameLst>
                                          <p:attrName>style.visibility</p:attrName>
                                        </p:attrNameLst>
                                      </p:cBhvr>
                                      <p:to>
                                        <p:strVal val="visible"/>
                                      </p:to>
                                    </p:set>
                                    <p:animEffect transition="in" filter="wipe(left)">
                                      <p:cBhvr>
                                        <p:cTn id="11" dur="500"/>
                                        <p:tgtEl>
                                          <p:spTgt spid="40141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01419"/>
                                        </p:tgtEl>
                                        <p:attrNameLst>
                                          <p:attrName>style.visibility</p:attrName>
                                        </p:attrNameLst>
                                      </p:cBhvr>
                                      <p:to>
                                        <p:strVal val="visible"/>
                                      </p:to>
                                    </p:set>
                                    <p:animEffect transition="in" filter="wipe(left)">
                                      <p:cBhvr>
                                        <p:cTn id="15" dur="500"/>
                                        <p:tgtEl>
                                          <p:spTgt spid="40141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01413"/>
                                        </p:tgtEl>
                                        <p:attrNameLst>
                                          <p:attrName>style.visibility</p:attrName>
                                        </p:attrNameLst>
                                      </p:cBhvr>
                                      <p:to>
                                        <p:strVal val="visible"/>
                                      </p:to>
                                    </p:set>
                                    <p:animEffect transition="in" filter="wipe(left)">
                                      <p:cBhvr>
                                        <p:cTn id="20" dur="500"/>
                                        <p:tgtEl>
                                          <p:spTgt spid="401413"/>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401414">
                                            <p:txEl>
                                              <p:charRg st="0" end="5"/>
                                            </p:txEl>
                                          </p:spTgt>
                                        </p:tgtEl>
                                        <p:attrNameLst>
                                          <p:attrName>style.visibility</p:attrName>
                                        </p:attrNameLst>
                                      </p:cBhvr>
                                      <p:to>
                                        <p:strVal val="visible"/>
                                      </p:to>
                                    </p:set>
                                    <p:animEffect transition="in" filter="wipe(left)">
                                      <p:cBhvr>
                                        <p:cTn id="24" dur="500"/>
                                        <p:tgtEl>
                                          <p:spTgt spid="401414">
                                            <p:txEl>
                                              <p:charRg st="0" end="5"/>
                                            </p:txEl>
                                          </p:spTgt>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401415"/>
                                        </p:tgtEl>
                                        <p:attrNameLst>
                                          <p:attrName>style.visibility</p:attrName>
                                        </p:attrNameLst>
                                      </p:cBhvr>
                                      <p:to>
                                        <p:strVal val="visible"/>
                                      </p:to>
                                    </p:set>
                                    <p:animEffect transition="in" filter="wipe(left)">
                                      <p:cBhvr>
                                        <p:cTn id="28" dur="500"/>
                                        <p:tgtEl>
                                          <p:spTgt spid="40141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01421"/>
                                        </p:tgtEl>
                                        <p:attrNameLst>
                                          <p:attrName>style.visibility</p:attrName>
                                        </p:attrNameLst>
                                      </p:cBhvr>
                                      <p:to>
                                        <p:strVal val="visible"/>
                                      </p:to>
                                    </p:set>
                                    <p:animEffect transition="in" filter="wipe(left)">
                                      <p:cBhvr>
                                        <p:cTn id="33" dur="500"/>
                                        <p:tgtEl>
                                          <p:spTgt spid="401421"/>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401422"/>
                                        </p:tgtEl>
                                        <p:attrNameLst>
                                          <p:attrName>style.visibility</p:attrName>
                                        </p:attrNameLst>
                                      </p:cBhvr>
                                      <p:to>
                                        <p:strVal val="visible"/>
                                      </p:to>
                                    </p:set>
                                    <p:animEffect transition="in" filter="wipe(left)">
                                      <p:cBhvr>
                                        <p:cTn id="37" dur="500"/>
                                        <p:tgtEl>
                                          <p:spTgt spid="4014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401423"/>
                                        </p:tgtEl>
                                        <p:attrNameLst>
                                          <p:attrName>style.visibility</p:attrName>
                                        </p:attrNameLst>
                                      </p:cBhvr>
                                      <p:to>
                                        <p:strVal val="visible"/>
                                      </p:to>
                                    </p:set>
                                    <p:animEffect transition="in" filter="wipe(up)">
                                      <p:cBhvr>
                                        <p:cTn id="42" dur="500"/>
                                        <p:tgtEl>
                                          <p:spTgt spid="40142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01420"/>
                                        </p:tgtEl>
                                        <p:attrNameLst>
                                          <p:attrName>style.visibility</p:attrName>
                                        </p:attrNameLst>
                                      </p:cBhvr>
                                      <p:to>
                                        <p:strVal val="visible"/>
                                      </p:to>
                                    </p:set>
                                    <p:animEffect transition="in" filter="wipe(left)">
                                      <p:cBhvr>
                                        <p:cTn id="47" dur="500"/>
                                        <p:tgtEl>
                                          <p:spTgt spid="40142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401425"/>
                                        </p:tgtEl>
                                        <p:attrNameLst>
                                          <p:attrName>style.visibility</p:attrName>
                                        </p:attrNameLst>
                                      </p:cBhvr>
                                      <p:to>
                                        <p:strVal val="visible"/>
                                      </p:to>
                                    </p:set>
                                    <p:animEffect transition="in" filter="wipe(up)">
                                      <p:cBhvr>
                                        <p:cTn id="52" dur="500"/>
                                        <p:tgtEl>
                                          <p:spTgt spid="40142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01424"/>
                                        </p:tgtEl>
                                        <p:attrNameLst>
                                          <p:attrName>style.visibility</p:attrName>
                                        </p:attrNameLst>
                                      </p:cBhvr>
                                      <p:to>
                                        <p:strVal val="visible"/>
                                      </p:to>
                                    </p:set>
                                    <p:animEffect transition="in" filter="wipe(left)">
                                      <p:cBhvr>
                                        <p:cTn id="57" dur="500"/>
                                        <p:tgtEl>
                                          <p:spTgt spid="40142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401430"/>
                                        </p:tgtEl>
                                        <p:attrNameLst>
                                          <p:attrName>style.visibility</p:attrName>
                                        </p:attrNameLst>
                                      </p:cBhvr>
                                      <p:to>
                                        <p:strVal val="visible"/>
                                      </p:to>
                                    </p:set>
                                    <p:animEffect transition="in" filter="wipe(up)">
                                      <p:cBhvr>
                                        <p:cTn id="62" dur="500"/>
                                        <p:tgtEl>
                                          <p:spTgt spid="401430"/>
                                        </p:tgtEl>
                                      </p:cBhvr>
                                    </p:animEffect>
                                  </p:childTnLst>
                                </p:cTn>
                              </p:par>
                            </p:childTnLst>
                          </p:cTn>
                        </p:par>
                        <p:par>
                          <p:cTn id="63" fill="hold">
                            <p:stCondLst>
                              <p:cond delay="500"/>
                            </p:stCondLst>
                            <p:childTnLst>
                              <p:par>
                                <p:cTn id="64" presetID="22" presetClass="entr" presetSubtype="1" fill="hold" nodeType="afterEffect">
                                  <p:stCondLst>
                                    <p:cond delay="0"/>
                                  </p:stCondLst>
                                  <p:childTnLst>
                                    <p:set>
                                      <p:cBhvr>
                                        <p:cTn id="65" dur="1" fill="hold">
                                          <p:stCondLst>
                                            <p:cond delay="0"/>
                                          </p:stCondLst>
                                        </p:cTn>
                                        <p:tgtEl>
                                          <p:spTgt spid="401426"/>
                                        </p:tgtEl>
                                        <p:attrNameLst>
                                          <p:attrName>style.visibility</p:attrName>
                                        </p:attrNameLst>
                                      </p:cBhvr>
                                      <p:to>
                                        <p:strVal val="visible"/>
                                      </p:to>
                                    </p:set>
                                    <p:animEffect transition="in" filter="wipe(up)">
                                      <p:cBhvr>
                                        <p:cTn id="66" dur="500"/>
                                        <p:tgtEl>
                                          <p:spTgt spid="401426"/>
                                        </p:tgtEl>
                                      </p:cBhvr>
                                    </p:animEffect>
                                  </p:childTnLst>
                                </p:cTn>
                              </p:par>
                            </p:childTnLst>
                          </p:cTn>
                        </p:par>
                        <p:par>
                          <p:cTn id="67" fill="hold">
                            <p:stCondLst>
                              <p:cond delay="1000"/>
                            </p:stCondLst>
                            <p:childTnLst>
                              <p:par>
                                <p:cTn id="68" presetID="22" presetClass="entr" presetSubtype="8" fill="hold" nodeType="afterEffect">
                                  <p:stCondLst>
                                    <p:cond delay="0"/>
                                  </p:stCondLst>
                                  <p:childTnLst>
                                    <p:set>
                                      <p:cBhvr>
                                        <p:cTn id="69" dur="1" fill="hold">
                                          <p:stCondLst>
                                            <p:cond delay="0"/>
                                          </p:stCondLst>
                                        </p:cTn>
                                        <p:tgtEl>
                                          <p:spTgt spid="401428"/>
                                        </p:tgtEl>
                                        <p:attrNameLst>
                                          <p:attrName>style.visibility</p:attrName>
                                        </p:attrNameLst>
                                      </p:cBhvr>
                                      <p:to>
                                        <p:strVal val="visible"/>
                                      </p:to>
                                    </p:set>
                                    <p:animEffect transition="in" filter="wipe(left)">
                                      <p:cBhvr>
                                        <p:cTn id="70" dur="500"/>
                                        <p:tgtEl>
                                          <p:spTgt spid="401428"/>
                                        </p:tgtEl>
                                      </p:cBhvr>
                                    </p:animEffect>
                                  </p:childTnLst>
                                </p:cTn>
                              </p:par>
                            </p:childTnLst>
                          </p:cTn>
                        </p:par>
                        <p:par>
                          <p:cTn id="71" fill="hold">
                            <p:stCondLst>
                              <p:cond delay="1500"/>
                            </p:stCondLst>
                            <p:childTnLst>
                              <p:par>
                                <p:cTn id="72" presetID="22" presetClass="entr" presetSubtype="8" fill="hold" nodeType="afterEffect">
                                  <p:stCondLst>
                                    <p:cond delay="0"/>
                                  </p:stCondLst>
                                  <p:childTnLst>
                                    <p:set>
                                      <p:cBhvr>
                                        <p:cTn id="73" dur="1" fill="hold">
                                          <p:stCondLst>
                                            <p:cond delay="0"/>
                                          </p:stCondLst>
                                        </p:cTn>
                                        <p:tgtEl>
                                          <p:spTgt spid="401427"/>
                                        </p:tgtEl>
                                        <p:attrNameLst>
                                          <p:attrName>style.visibility</p:attrName>
                                        </p:attrNameLst>
                                      </p:cBhvr>
                                      <p:to>
                                        <p:strVal val="visible"/>
                                      </p:to>
                                    </p:set>
                                    <p:animEffect transition="in" filter="wipe(left)">
                                      <p:cBhvr>
                                        <p:cTn id="74" dur="500"/>
                                        <p:tgtEl>
                                          <p:spTgt spid="401427"/>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401429"/>
                                        </p:tgtEl>
                                        <p:attrNameLst>
                                          <p:attrName>style.visibility</p:attrName>
                                        </p:attrNameLst>
                                      </p:cBhvr>
                                      <p:to>
                                        <p:strVal val="visible"/>
                                      </p:to>
                                    </p:set>
                                    <p:animEffect transition="in" filter="wipe(left)">
                                      <p:cBhvr>
                                        <p:cTn id="79" dur="500"/>
                                        <p:tgtEl>
                                          <p:spTgt spid="401429"/>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401432"/>
                                        </p:tgtEl>
                                        <p:attrNameLst>
                                          <p:attrName>style.visibility</p:attrName>
                                        </p:attrNameLst>
                                      </p:cBhvr>
                                      <p:to>
                                        <p:strVal val="visible"/>
                                      </p:to>
                                    </p:set>
                                    <p:animEffect transition="in" filter="wipe(up)">
                                      <p:cBhvr>
                                        <p:cTn id="84" dur="500"/>
                                        <p:tgtEl>
                                          <p:spTgt spid="401432"/>
                                        </p:tgtEl>
                                      </p:cBhvr>
                                    </p:animEffect>
                                  </p:childTnLst>
                                </p:cTn>
                              </p:par>
                            </p:childTnLst>
                          </p:cTn>
                        </p:par>
                        <p:par>
                          <p:cTn id="85" fill="hold">
                            <p:stCondLst>
                              <p:cond delay="500"/>
                            </p:stCondLst>
                            <p:childTnLst>
                              <p:par>
                                <p:cTn id="86" presetID="22" presetClass="entr" presetSubtype="8" fill="hold" nodeType="afterEffect">
                                  <p:stCondLst>
                                    <p:cond delay="0"/>
                                  </p:stCondLst>
                                  <p:childTnLst>
                                    <p:set>
                                      <p:cBhvr>
                                        <p:cTn id="87" dur="1" fill="hold">
                                          <p:stCondLst>
                                            <p:cond delay="0"/>
                                          </p:stCondLst>
                                        </p:cTn>
                                        <p:tgtEl>
                                          <p:spTgt spid="401431"/>
                                        </p:tgtEl>
                                        <p:attrNameLst>
                                          <p:attrName>style.visibility</p:attrName>
                                        </p:attrNameLst>
                                      </p:cBhvr>
                                      <p:to>
                                        <p:strVal val="visible"/>
                                      </p:to>
                                    </p:set>
                                    <p:animEffect transition="in" filter="wipe(left)">
                                      <p:cBhvr>
                                        <p:cTn id="88" dur="500"/>
                                        <p:tgtEl>
                                          <p:spTgt spid="401431"/>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401411"/>
                                        </p:tgtEl>
                                        <p:attrNameLst>
                                          <p:attrName>style.visibility</p:attrName>
                                        </p:attrNameLst>
                                      </p:cBhvr>
                                      <p:to>
                                        <p:strVal val="visible"/>
                                      </p:to>
                                    </p:set>
                                    <p:animEffect transition="in" filter="wipe(left)">
                                      <p:cBhvr>
                                        <p:cTn id="93" dur="500"/>
                                        <p:tgtEl>
                                          <p:spTgt spid="401411"/>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401410"/>
                                        </p:tgtEl>
                                        <p:attrNameLst>
                                          <p:attrName>style.visibility</p:attrName>
                                        </p:attrNameLst>
                                      </p:cBhvr>
                                      <p:to>
                                        <p:strVal val="visible"/>
                                      </p:to>
                                    </p:set>
                                    <p:animEffect transition="in" filter="wipe(left)">
                                      <p:cBhvr>
                                        <p:cTn id="98" dur="500"/>
                                        <p:tgtEl>
                                          <p:spTgt spid="401410"/>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401416"/>
                                        </p:tgtEl>
                                        <p:attrNameLst>
                                          <p:attrName>style.visibility</p:attrName>
                                        </p:attrNameLst>
                                      </p:cBhvr>
                                      <p:to>
                                        <p:strVal val="visible"/>
                                      </p:to>
                                    </p:set>
                                    <p:animEffect transition="in" filter="wipe(left)">
                                      <p:cBhvr>
                                        <p:cTn id="103" dur="500"/>
                                        <p:tgtEl>
                                          <p:spTgt spid="401416"/>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401433"/>
                                        </p:tgtEl>
                                        <p:attrNameLst>
                                          <p:attrName>style.visibility</p:attrName>
                                        </p:attrNameLst>
                                      </p:cBhvr>
                                      <p:to>
                                        <p:strVal val="visible"/>
                                      </p:to>
                                    </p:set>
                                    <p:animEffect transition="in" filter="wipe(left)">
                                      <p:cBhvr>
                                        <p:cTn id="108" dur="500"/>
                                        <p:tgtEl>
                                          <p:spTgt spid="401433"/>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401434"/>
                                        </p:tgtEl>
                                        <p:attrNameLst>
                                          <p:attrName>style.visibility</p:attrName>
                                        </p:attrNameLst>
                                      </p:cBhvr>
                                      <p:to>
                                        <p:strVal val="visible"/>
                                      </p:to>
                                    </p:set>
                                    <p:animEffect transition="in" filter="wipe(left)">
                                      <p:cBhvr>
                                        <p:cTn id="113" dur="500"/>
                                        <p:tgtEl>
                                          <p:spTgt spid="401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4" grpId="0" advAuto="1000" build="p"/>
      <p:bldP spid="40141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290" name="Object 3"/>
          <p:cNvGraphicFramePr/>
          <p:nvPr/>
        </p:nvGraphicFramePr>
        <p:xfrm>
          <a:off x="539750" y="476250"/>
          <a:ext cx="8029575" cy="1395413"/>
        </p:xfrm>
        <a:graphic>
          <a:graphicData uri="http://schemas.openxmlformats.org/presentationml/2006/ole">
            <mc:AlternateContent xmlns:mc="http://schemas.openxmlformats.org/markup-compatibility/2006">
              <mc:Choice xmlns:v="urn:schemas-microsoft-com:vml" Requires="v">
                <p:oleObj spid="_x0000_s3087" name="" r:id="rId1" imgW="4953000" imgH="861060" progId="Word.Document.8">
                  <p:embed/>
                </p:oleObj>
              </mc:Choice>
              <mc:Fallback>
                <p:oleObj name="" r:id="rId1" imgW="4953000" imgH="861060" progId="Word.Document.8">
                  <p:embed/>
                  <p:pic>
                    <p:nvPicPr>
                      <p:cNvPr id="0" name="图片 3086"/>
                      <p:cNvPicPr/>
                      <p:nvPr/>
                    </p:nvPicPr>
                    <p:blipFill>
                      <a:blip r:embed="rId2"/>
                      <a:stretch>
                        <a:fillRect/>
                      </a:stretch>
                    </p:blipFill>
                    <p:spPr>
                      <a:xfrm>
                        <a:off x="539750" y="476250"/>
                        <a:ext cx="8029575" cy="1395413"/>
                      </a:xfrm>
                      <a:prstGeom prst="rect">
                        <a:avLst/>
                      </a:prstGeom>
                      <a:noFill/>
                      <a:ln w="38100">
                        <a:noFill/>
                        <a:miter/>
                      </a:ln>
                    </p:spPr>
                  </p:pic>
                </p:oleObj>
              </mc:Fallback>
            </mc:AlternateContent>
          </a:graphicData>
        </a:graphic>
      </p:graphicFrame>
      <p:graphicFrame>
        <p:nvGraphicFramePr>
          <p:cNvPr id="3" name="Object 6"/>
          <p:cNvGraphicFramePr/>
          <p:nvPr/>
        </p:nvGraphicFramePr>
        <p:xfrm>
          <a:off x="531813" y="1773238"/>
          <a:ext cx="8329612" cy="4373562"/>
        </p:xfrm>
        <a:graphic>
          <a:graphicData uri="http://schemas.openxmlformats.org/presentationml/2006/ole">
            <mc:AlternateContent xmlns:mc="http://schemas.openxmlformats.org/markup-compatibility/2006">
              <mc:Choice xmlns:v="urn:schemas-microsoft-com:vml" Requires="v">
                <p:oleObj spid="_x0000_s3085" name="" r:id="rId3" imgW="7124700" imgH="3721100" progId="Word.Document.8">
                  <p:embed/>
                </p:oleObj>
              </mc:Choice>
              <mc:Fallback>
                <p:oleObj name="" r:id="rId3" imgW="7124700" imgH="3721100" progId="Word.Document.8">
                  <p:embed/>
                  <p:pic>
                    <p:nvPicPr>
                      <p:cNvPr id="0" name="图片 3084"/>
                      <p:cNvPicPr/>
                      <p:nvPr/>
                    </p:nvPicPr>
                    <p:blipFill>
                      <a:blip r:embed="rId4"/>
                      <a:stretch>
                        <a:fillRect/>
                      </a:stretch>
                    </p:blipFill>
                    <p:spPr>
                      <a:xfrm>
                        <a:off x="531813" y="1773238"/>
                        <a:ext cx="8329612" cy="4373562"/>
                      </a:xfrm>
                      <a:prstGeom prst="rect">
                        <a:avLst/>
                      </a:prstGeom>
                      <a:noFill/>
                      <a:ln w="38100">
                        <a:noFill/>
                        <a:miter/>
                      </a:ln>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blinds(horizontal)">
                                      <p:cBhvr>
                                        <p:cTn id="7" dur="5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8658" name="Text Box 2"/>
          <p:cNvSpPr txBox="1"/>
          <p:nvPr/>
        </p:nvSpPr>
        <p:spPr>
          <a:xfrm>
            <a:off x="908050" y="749300"/>
            <a:ext cx="990600" cy="579438"/>
          </a:xfrm>
          <a:prstGeom prst="rect">
            <a:avLst/>
          </a:prstGeom>
          <a:noFill/>
          <a:ln w="9525">
            <a:noFill/>
          </a:ln>
        </p:spPr>
        <p:txBody>
          <a:bodyPr anchor="t">
            <a:spAutoFit/>
          </a:bodyPr>
          <a:p>
            <a:pPr>
              <a:spcBef>
                <a:spcPct val="50000"/>
              </a:spcBef>
            </a:pPr>
            <a:r>
              <a:rPr lang="zh-CN" altLang="en-US" sz="3200" b="1" i="0" dirty="0">
                <a:solidFill>
                  <a:srgbClr val="FF0000"/>
                </a:solidFill>
                <a:latin typeface="黑体" panose="02010609060101010101" pitchFamily="49" charset="-122"/>
                <a:ea typeface="黑体" panose="02010609060101010101" pitchFamily="49" charset="-122"/>
              </a:rPr>
              <a:t>例</a:t>
            </a:r>
            <a:r>
              <a:rPr lang="en-US" altLang="zh-CN" sz="3200" b="1" i="0">
                <a:solidFill>
                  <a:srgbClr val="FF0000"/>
                </a:solidFill>
                <a:latin typeface="黑体" panose="02010609060101010101" pitchFamily="49" charset="-122"/>
                <a:ea typeface="黑体" panose="02010609060101010101" pitchFamily="49" charset="-122"/>
              </a:rPr>
              <a:t>1</a:t>
            </a:r>
            <a:endParaRPr lang="en-US" altLang="zh-CN" sz="3200" b="1" i="0">
              <a:solidFill>
                <a:srgbClr val="FF0000"/>
              </a:solidFill>
              <a:latin typeface="黑体" panose="02010609060101010101" pitchFamily="49" charset="-122"/>
              <a:ea typeface="黑体" panose="02010609060101010101" pitchFamily="49" charset="-122"/>
            </a:endParaRPr>
          </a:p>
        </p:txBody>
      </p:sp>
      <p:graphicFrame>
        <p:nvGraphicFramePr>
          <p:cNvPr id="198659" name="Object 3"/>
          <p:cNvGraphicFramePr>
            <a:graphicFrameLocks noChangeAspect="1"/>
          </p:cNvGraphicFramePr>
          <p:nvPr/>
        </p:nvGraphicFramePr>
        <p:xfrm>
          <a:off x="1763713" y="476250"/>
          <a:ext cx="6624637" cy="1141413"/>
        </p:xfrm>
        <a:graphic>
          <a:graphicData uri="http://schemas.openxmlformats.org/presentationml/2006/ole">
            <mc:AlternateContent xmlns:mc="http://schemas.openxmlformats.org/markup-compatibility/2006">
              <mc:Choice xmlns:v="urn:schemas-microsoft-com:vml" Requires="v">
                <p:oleObj spid="_x0000_s3998" name="" r:id="rId1" imgW="2362200" imgH="406400" progId="Equation.DSMT4">
                  <p:embed/>
                </p:oleObj>
              </mc:Choice>
              <mc:Fallback>
                <p:oleObj name="" r:id="rId1" imgW="2362200" imgH="406400" progId="Equation.DSMT4">
                  <p:embed/>
                  <p:pic>
                    <p:nvPicPr>
                      <p:cNvPr id="0" name="图片 3997"/>
                      <p:cNvPicPr/>
                      <p:nvPr/>
                    </p:nvPicPr>
                    <p:blipFill>
                      <a:blip r:embed="rId2"/>
                      <a:stretch>
                        <a:fillRect/>
                      </a:stretch>
                    </p:blipFill>
                    <p:spPr>
                      <a:xfrm>
                        <a:off x="1763713" y="476250"/>
                        <a:ext cx="6624637" cy="1141413"/>
                      </a:xfrm>
                      <a:prstGeom prst="rect">
                        <a:avLst/>
                      </a:prstGeom>
                      <a:noFill/>
                      <a:ln w="38100">
                        <a:noFill/>
                        <a:miter/>
                      </a:ln>
                    </p:spPr>
                  </p:pic>
                </p:oleObj>
              </mc:Fallback>
            </mc:AlternateContent>
          </a:graphicData>
        </a:graphic>
      </p:graphicFrame>
      <p:sp>
        <p:nvSpPr>
          <p:cNvPr id="198660" name="Text Box 4"/>
          <p:cNvSpPr txBox="1"/>
          <p:nvPr/>
        </p:nvSpPr>
        <p:spPr>
          <a:xfrm>
            <a:off x="889000" y="1701800"/>
            <a:ext cx="762000" cy="579438"/>
          </a:xfrm>
          <a:prstGeom prst="rect">
            <a:avLst/>
          </a:prstGeom>
          <a:noFill/>
          <a:ln w="9525">
            <a:noFill/>
          </a:ln>
        </p:spPr>
        <p:txBody>
          <a:bodyPr anchor="t">
            <a:spAutoFit/>
          </a:bodyPr>
          <a:p>
            <a:pPr>
              <a:spcBef>
                <a:spcPct val="50000"/>
              </a:spcBef>
            </a:pPr>
            <a:r>
              <a:rPr lang="zh-CN" altLang="en-US" sz="3200" b="1" i="0" dirty="0">
                <a:solidFill>
                  <a:srgbClr val="0000CC"/>
                </a:solidFill>
                <a:latin typeface="黑体" panose="02010609060101010101" pitchFamily="49" charset="-122"/>
                <a:ea typeface="黑体" panose="02010609060101010101" pitchFamily="49" charset="-122"/>
              </a:rPr>
              <a:t>解</a:t>
            </a:r>
            <a:endParaRPr lang="zh-CN" altLang="en-US" sz="3200" b="1" i="0" dirty="0">
              <a:solidFill>
                <a:srgbClr val="0000CC"/>
              </a:solidFill>
              <a:latin typeface="黑体" panose="02010609060101010101" pitchFamily="49" charset="-122"/>
              <a:ea typeface="黑体" panose="02010609060101010101" pitchFamily="49" charset="-122"/>
            </a:endParaRPr>
          </a:p>
        </p:txBody>
      </p:sp>
      <p:graphicFrame>
        <p:nvGraphicFramePr>
          <p:cNvPr id="198661" name="Object 5"/>
          <p:cNvGraphicFramePr>
            <a:graphicFrameLocks noChangeAspect="1"/>
          </p:cNvGraphicFramePr>
          <p:nvPr/>
        </p:nvGraphicFramePr>
        <p:xfrm>
          <a:off x="1619250" y="1690688"/>
          <a:ext cx="3960813" cy="646112"/>
        </p:xfrm>
        <a:graphic>
          <a:graphicData uri="http://schemas.openxmlformats.org/presentationml/2006/ole">
            <mc:AlternateContent xmlns:mc="http://schemas.openxmlformats.org/markup-compatibility/2006">
              <mc:Choice xmlns:v="urn:schemas-microsoft-com:vml" Requires="v">
                <p:oleObj spid="_x0000_s4002" name="" r:id="rId3" imgW="1320165" imgH="215900" progId="Equation.DSMT4">
                  <p:embed/>
                </p:oleObj>
              </mc:Choice>
              <mc:Fallback>
                <p:oleObj name="" r:id="rId3" imgW="1320165" imgH="215900" progId="Equation.DSMT4">
                  <p:embed/>
                  <p:pic>
                    <p:nvPicPr>
                      <p:cNvPr id="0" name="图片 4001"/>
                      <p:cNvPicPr/>
                      <p:nvPr/>
                    </p:nvPicPr>
                    <p:blipFill>
                      <a:blip r:embed="rId4"/>
                      <a:stretch>
                        <a:fillRect/>
                      </a:stretch>
                    </p:blipFill>
                    <p:spPr>
                      <a:xfrm>
                        <a:off x="1619250" y="1690688"/>
                        <a:ext cx="3960813" cy="646112"/>
                      </a:xfrm>
                      <a:prstGeom prst="rect">
                        <a:avLst/>
                      </a:prstGeom>
                      <a:noFill/>
                      <a:ln w="38100">
                        <a:noFill/>
                        <a:miter/>
                      </a:ln>
                    </p:spPr>
                  </p:pic>
                </p:oleObj>
              </mc:Fallback>
            </mc:AlternateContent>
          </a:graphicData>
        </a:graphic>
      </p:graphicFrame>
      <p:graphicFrame>
        <p:nvGraphicFramePr>
          <p:cNvPr id="198662" name="Object 6"/>
          <p:cNvGraphicFramePr>
            <a:graphicFrameLocks noChangeAspect="1"/>
          </p:cNvGraphicFramePr>
          <p:nvPr/>
        </p:nvGraphicFramePr>
        <p:xfrm>
          <a:off x="971550" y="2492375"/>
          <a:ext cx="2305050" cy="735013"/>
        </p:xfrm>
        <a:graphic>
          <a:graphicData uri="http://schemas.openxmlformats.org/presentationml/2006/ole">
            <mc:AlternateContent xmlns:mc="http://schemas.openxmlformats.org/markup-compatibility/2006">
              <mc:Choice xmlns:v="urn:schemas-microsoft-com:vml" Requires="v">
                <p:oleObj spid="_x0000_s3995" name="" r:id="rId5" imgW="876300" imgH="279400" progId="Equation.DSMT4">
                  <p:embed/>
                </p:oleObj>
              </mc:Choice>
              <mc:Fallback>
                <p:oleObj name="" r:id="rId5" imgW="876300" imgH="279400" progId="Equation.DSMT4">
                  <p:embed/>
                  <p:pic>
                    <p:nvPicPr>
                      <p:cNvPr id="0" name="图片 3994"/>
                      <p:cNvPicPr/>
                      <p:nvPr/>
                    </p:nvPicPr>
                    <p:blipFill>
                      <a:blip r:embed="rId6"/>
                      <a:stretch>
                        <a:fillRect/>
                      </a:stretch>
                    </p:blipFill>
                    <p:spPr>
                      <a:xfrm>
                        <a:off x="971550" y="2492375"/>
                        <a:ext cx="2305050" cy="735013"/>
                      </a:xfrm>
                      <a:prstGeom prst="rect">
                        <a:avLst/>
                      </a:prstGeom>
                      <a:noFill/>
                      <a:ln w="38100">
                        <a:noFill/>
                        <a:miter/>
                      </a:ln>
                    </p:spPr>
                  </p:pic>
                </p:oleObj>
              </mc:Fallback>
            </mc:AlternateContent>
          </a:graphicData>
        </a:graphic>
      </p:graphicFrame>
      <p:graphicFrame>
        <p:nvGraphicFramePr>
          <p:cNvPr id="198663" name="Object 7"/>
          <p:cNvGraphicFramePr>
            <a:graphicFrameLocks noChangeAspect="1"/>
          </p:cNvGraphicFramePr>
          <p:nvPr/>
        </p:nvGraphicFramePr>
        <p:xfrm>
          <a:off x="3276600" y="2636838"/>
          <a:ext cx="865188" cy="511175"/>
        </p:xfrm>
        <a:graphic>
          <a:graphicData uri="http://schemas.openxmlformats.org/presentationml/2006/ole">
            <mc:AlternateContent xmlns:mc="http://schemas.openxmlformats.org/markup-compatibility/2006">
              <mc:Choice xmlns:v="urn:schemas-microsoft-com:vml" Requires="v">
                <p:oleObj spid="_x0000_s3997" name="" r:id="rId7" imgW="279400" imgH="165100" progId="Equation.DSMT4">
                  <p:embed/>
                </p:oleObj>
              </mc:Choice>
              <mc:Fallback>
                <p:oleObj name="" r:id="rId7" imgW="279400" imgH="165100" progId="Equation.DSMT4">
                  <p:embed/>
                  <p:pic>
                    <p:nvPicPr>
                      <p:cNvPr id="0" name="图片 3996"/>
                      <p:cNvPicPr/>
                      <p:nvPr/>
                    </p:nvPicPr>
                    <p:blipFill>
                      <a:blip r:embed="rId8"/>
                      <a:stretch>
                        <a:fillRect/>
                      </a:stretch>
                    </p:blipFill>
                    <p:spPr>
                      <a:xfrm>
                        <a:off x="3276600" y="2636838"/>
                        <a:ext cx="865188" cy="511175"/>
                      </a:xfrm>
                      <a:prstGeom prst="rect">
                        <a:avLst/>
                      </a:prstGeom>
                      <a:noFill/>
                      <a:ln w="38100">
                        <a:noFill/>
                        <a:miter/>
                      </a:ln>
                    </p:spPr>
                  </p:pic>
                </p:oleObj>
              </mc:Fallback>
            </mc:AlternateContent>
          </a:graphicData>
        </a:graphic>
      </p:graphicFrame>
      <p:graphicFrame>
        <p:nvGraphicFramePr>
          <p:cNvPr id="198664" name="Object 8"/>
          <p:cNvGraphicFramePr>
            <a:graphicFrameLocks noChangeAspect="1"/>
          </p:cNvGraphicFramePr>
          <p:nvPr/>
        </p:nvGraphicFramePr>
        <p:xfrm>
          <a:off x="4572000" y="2446338"/>
          <a:ext cx="2087563" cy="741362"/>
        </p:xfrm>
        <a:graphic>
          <a:graphicData uri="http://schemas.openxmlformats.org/presentationml/2006/ole">
            <mc:AlternateContent xmlns:mc="http://schemas.openxmlformats.org/markup-compatibility/2006">
              <mc:Choice xmlns:v="urn:schemas-microsoft-com:vml" Requires="v">
                <p:oleObj spid="_x0000_s3985" name="" r:id="rId9" imgW="787400" imgH="279400" progId="Equation.DSMT4">
                  <p:embed/>
                </p:oleObj>
              </mc:Choice>
              <mc:Fallback>
                <p:oleObj name="" r:id="rId9" imgW="787400" imgH="279400" progId="Equation.DSMT4">
                  <p:embed/>
                  <p:pic>
                    <p:nvPicPr>
                      <p:cNvPr id="0" name="图片 3984"/>
                      <p:cNvPicPr/>
                      <p:nvPr/>
                    </p:nvPicPr>
                    <p:blipFill>
                      <a:blip r:embed="rId10"/>
                      <a:stretch>
                        <a:fillRect/>
                      </a:stretch>
                    </p:blipFill>
                    <p:spPr>
                      <a:xfrm>
                        <a:off x="4572000" y="2446338"/>
                        <a:ext cx="2087563" cy="741362"/>
                      </a:xfrm>
                      <a:prstGeom prst="rect">
                        <a:avLst/>
                      </a:prstGeom>
                      <a:noFill/>
                      <a:ln w="38100">
                        <a:noFill/>
                        <a:miter/>
                      </a:ln>
                    </p:spPr>
                  </p:pic>
                </p:oleObj>
              </mc:Fallback>
            </mc:AlternateContent>
          </a:graphicData>
        </a:graphic>
      </p:graphicFrame>
      <p:graphicFrame>
        <p:nvGraphicFramePr>
          <p:cNvPr id="198665" name="Object 9"/>
          <p:cNvGraphicFramePr>
            <a:graphicFrameLocks noChangeAspect="1"/>
          </p:cNvGraphicFramePr>
          <p:nvPr/>
        </p:nvGraphicFramePr>
        <p:xfrm>
          <a:off x="6732588" y="2451100"/>
          <a:ext cx="935037" cy="590550"/>
        </p:xfrm>
        <a:graphic>
          <a:graphicData uri="http://schemas.openxmlformats.org/presentationml/2006/ole">
            <mc:AlternateContent xmlns:mc="http://schemas.openxmlformats.org/markup-compatibility/2006">
              <mc:Choice xmlns:v="urn:schemas-microsoft-com:vml" Requires="v">
                <p:oleObj spid="_x0000_s4003" name="" r:id="rId11" imgW="279400" imgH="177800" progId="Equation.DSMT4">
                  <p:embed/>
                </p:oleObj>
              </mc:Choice>
              <mc:Fallback>
                <p:oleObj name="" r:id="rId11" imgW="279400" imgH="177800" progId="Equation.DSMT4">
                  <p:embed/>
                  <p:pic>
                    <p:nvPicPr>
                      <p:cNvPr id="0" name="图片 4002"/>
                      <p:cNvPicPr/>
                      <p:nvPr/>
                    </p:nvPicPr>
                    <p:blipFill>
                      <a:blip r:embed="rId12"/>
                      <a:stretch>
                        <a:fillRect/>
                      </a:stretch>
                    </p:blipFill>
                    <p:spPr>
                      <a:xfrm>
                        <a:off x="6732588" y="2451100"/>
                        <a:ext cx="935037" cy="590550"/>
                      </a:xfrm>
                      <a:prstGeom prst="rect">
                        <a:avLst/>
                      </a:prstGeom>
                      <a:noFill/>
                      <a:ln w="38100">
                        <a:noFill/>
                        <a:miter/>
                      </a:ln>
                    </p:spPr>
                  </p:pic>
                </p:oleObj>
              </mc:Fallback>
            </mc:AlternateContent>
          </a:graphicData>
        </a:graphic>
      </p:graphicFrame>
      <p:graphicFrame>
        <p:nvGraphicFramePr>
          <p:cNvPr id="198666" name="Object 10"/>
          <p:cNvGraphicFramePr>
            <a:graphicFrameLocks noChangeAspect="1"/>
          </p:cNvGraphicFramePr>
          <p:nvPr/>
        </p:nvGraphicFramePr>
        <p:xfrm>
          <a:off x="1187450" y="3357563"/>
          <a:ext cx="6010275" cy="593725"/>
        </p:xfrm>
        <a:graphic>
          <a:graphicData uri="http://schemas.openxmlformats.org/presentationml/2006/ole">
            <mc:AlternateContent xmlns:mc="http://schemas.openxmlformats.org/markup-compatibility/2006">
              <mc:Choice xmlns:v="urn:schemas-microsoft-com:vml" Requires="v">
                <p:oleObj spid="_x0000_s3986" name="" r:id="rId13" imgW="1943100" imgH="215900" progId="Equation.DSMT4">
                  <p:embed/>
                </p:oleObj>
              </mc:Choice>
              <mc:Fallback>
                <p:oleObj name="" r:id="rId13" imgW="1943100" imgH="215900" progId="Equation.DSMT4">
                  <p:embed/>
                  <p:pic>
                    <p:nvPicPr>
                      <p:cNvPr id="0" name="图片 3985"/>
                      <p:cNvPicPr/>
                      <p:nvPr/>
                    </p:nvPicPr>
                    <p:blipFill>
                      <a:blip r:embed="rId14"/>
                      <a:stretch>
                        <a:fillRect/>
                      </a:stretch>
                    </p:blipFill>
                    <p:spPr>
                      <a:xfrm>
                        <a:off x="1187450" y="3357563"/>
                        <a:ext cx="6010275" cy="593725"/>
                      </a:xfrm>
                      <a:prstGeom prst="rect">
                        <a:avLst/>
                      </a:prstGeom>
                      <a:noFill/>
                      <a:ln w="38100">
                        <a:noFill/>
                        <a:miter/>
                      </a:ln>
                    </p:spPr>
                  </p:pic>
                </p:oleObj>
              </mc:Fallback>
            </mc:AlternateContent>
          </a:graphicData>
        </a:graphic>
      </p:graphicFrame>
      <p:graphicFrame>
        <p:nvGraphicFramePr>
          <p:cNvPr id="198667" name="Object 11"/>
          <p:cNvGraphicFramePr>
            <a:graphicFrameLocks noChangeAspect="1"/>
          </p:cNvGraphicFramePr>
          <p:nvPr/>
        </p:nvGraphicFramePr>
        <p:xfrm>
          <a:off x="900113" y="4005263"/>
          <a:ext cx="6251575" cy="1071562"/>
        </p:xfrm>
        <a:graphic>
          <a:graphicData uri="http://schemas.openxmlformats.org/presentationml/2006/ole">
            <mc:AlternateContent xmlns:mc="http://schemas.openxmlformats.org/markup-compatibility/2006">
              <mc:Choice xmlns:v="urn:schemas-microsoft-com:vml" Requires="v">
                <p:oleObj spid="_x0000_s3996" name="" r:id="rId15" imgW="2373630" imgH="406400" progId="Equation.DSMT4">
                  <p:embed/>
                </p:oleObj>
              </mc:Choice>
              <mc:Fallback>
                <p:oleObj name="" r:id="rId15" imgW="2373630" imgH="406400" progId="Equation.DSMT4">
                  <p:embed/>
                  <p:pic>
                    <p:nvPicPr>
                      <p:cNvPr id="0" name="图片 3995"/>
                      <p:cNvPicPr/>
                      <p:nvPr/>
                    </p:nvPicPr>
                    <p:blipFill>
                      <a:blip r:embed="rId16"/>
                      <a:stretch>
                        <a:fillRect/>
                      </a:stretch>
                    </p:blipFill>
                    <p:spPr>
                      <a:xfrm>
                        <a:off x="900113" y="4005263"/>
                        <a:ext cx="6251575" cy="1071562"/>
                      </a:xfrm>
                      <a:prstGeom prst="rect">
                        <a:avLst/>
                      </a:prstGeom>
                      <a:noFill/>
                      <a:ln w="38100">
                        <a:noFill/>
                        <a:miter/>
                      </a:ln>
                    </p:spPr>
                  </p:pic>
                </p:oleObj>
              </mc:Fallback>
            </mc:AlternateContent>
          </a:graphicData>
        </a:graphic>
      </p:graphicFrame>
      <p:graphicFrame>
        <p:nvGraphicFramePr>
          <p:cNvPr id="198668" name="Object 12"/>
          <p:cNvGraphicFramePr>
            <a:graphicFrameLocks noChangeAspect="1"/>
          </p:cNvGraphicFramePr>
          <p:nvPr/>
        </p:nvGraphicFramePr>
        <p:xfrm>
          <a:off x="1116013" y="5084763"/>
          <a:ext cx="5538787" cy="593725"/>
        </p:xfrm>
        <a:graphic>
          <a:graphicData uri="http://schemas.openxmlformats.org/presentationml/2006/ole">
            <mc:AlternateContent xmlns:mc="http://schemas.openxmlformats.org/markup-compatibility/2006">
              <mc:Choice xmlns:v="urn:schemas-microsoft-com:vml" Requires="v">
                <p:oleObj spid="_x0000_s4000" name="" r:id="rId17" imgW="1790700" imgH="215900" progId="Equation.DSMT4">
                  <p:embed/>
                </p:oleObj>
              </mc:Choice>
              <mc:Fallback>
                <p:oleObj name="" r:id="rId17" imgW="1790700" imgH="215900" progId="Equation.DSMT4">
                  <p:embed/>
                  <p:pic>
                    <p:nvPicPr>
                      <p:cNvPr id="0" name="图片 3999"/>
                      <p:cNvPicPr/>
                      <p:nvPr/>
                    </p:nvPicPr>
                    <p:blipFill>
                      <a:blip r:embed="rId18"/>
                      <a:stretch>
                        <a:fillRect/>
                      </a:stretch>
                    </p:blipFill>
                    <p:spPr>
                      <a:xfrm>
                        <a:off x="1116013" y="5084763"/>
                        <a:ext cx="5538787" cy="59372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8658"/>
                                        </p:tgtEl>
                                        <p:attrNameLst>
                                          <p:attrName>style.visibility</p:attrName>
                                        </p:attrNameLst>
                                      </p:cBhvr>
                                      <p:to>
                                        <p:strVal val="visible"/>
                                      </p:to>
                                    </p:set>
                                    <p:animEffect transition="in" filter="wipe(left)">
                                      <p:cBhvr>
                                        <p:cTn id="7" dur="500"/>
                                        <p:tgtEl>
                                          <p:spTgt spid="19865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8659"/>
                                        </p:tgtEl>
                                        <p:attrNameLst>
                                          <p:attrName>style.visibility</p:attrName>
                                        </p:attrNameLst>
                                      </p:cBhvr>
                                      <p:to>
                                        <p:strVal val="visible"/>
                                      </p:to>
                                    </p:set>
                                    <p:animEffect transition="in" filter="wipe(left)">
                                      <p:cBhvr>
                                        <p:cTn id="11" dur="500"/>
                                        <p:tgtEl>
                                          <p:spTgt spid="19865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98660"/>
                                        </p:tgtEl>
                                        <p:attrNameLst>
                                          <p:attrName>style.visibility</p:attrName>
                                        </p:attrNameLst>
                                      </p:cBhvr>
                                      <p:to>
                                        <p:strVal val="visible"/>
                                      </p:to>
                                    </p:set>
                                    <p:animEffect transition="in" filter="wipe(left)">
                                      <p:cBhvr>
                                        <p:cTn id="16" dur="500"/>
                                        <p:tgtEl>
                                          <p:spTgt spid="19866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98661"/>
                                        </p:tgtEl>
                                        <p:attrNameLst>
                                          <p:attrName>style.visibility</p:attrName>
                                        </p:attrNameLst>
                                      </p:cBhvr>
                                      <p:to>
                                        <p:strVal val="visible"/>
                                      </p:to>
                                    </p:set>
                                    <p:animEffect transition="in" filter="wipe(left)">
                                      <p:cBhvr>
                                        <p:cTn id="21" dur="500"/>
                                        <p:tgtEl>
                                          <p:spTgt spid="19866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98662"/>
                                        </p:tgtEl>
                                        <p:attrNameLst>
                                          <p:attrName>style.visibility</p:attrName>
                                        </p:attrNameLst>
                                      </p:cBhvr>
                                      <p:to>
                                        <p:strVal val="visible"/>
                                      </p:to>
                                    </p:set>
                                    <p:animEffect transition="in" filter="wipe(left)">
                                      <p:cBhvr>
                                        <p:cTn id="26" dur="500"/>
                                        <p:tgtEl>
                                          <p:spTgt spid="19866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98663"/>
                                        </p:tgtEl>
                                        <p:attrNameLst>
                                          <p:attrName>style.visibility</p:attrName>
                                        </p:attrNameLst>
                                      </p:cBhvr>
                                      <p:to>
                                        <p:strVal val="visible"/>
                                      </p:to>
                                    </p:set>
                                    <p:animEffect transition="in" filter="wipe(left)">
                                      <p:cBhvr>
                                        <p:cTn id="31" dur="500"/>
                                        <p:tgtEl>
                                          <p:spTgt spid="19866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98664"/>
                                        </p:tgtEl>
                                        <p:attrNameLst>
                                          <p:attrName>style.visibility</p:attrName>
                                        </p:attrNameLst>
                                      </p:cBhvr>
                                      <p:to>
                                        <p:strVal val="visible"/>
                                      </p:to>
                                    </p:set>
                                    <p:animEffect transition="in" filter="wipe(left)">
                                      <p:cBhvr>
                                        <p:cTn id="36" dur="500"/>
                                        <p:tgtEl>
                                          <p:spTgt spid="19866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98665"/>
                                        </p:tgtEl>
                                        <p:attrNameLst>
                                          <p:attrName>style.visibility</p:attrName>
                                        </p:attrNameLst>
                                      </p:cBhvr>
                                      <p:to>
                                        <p:strVal val="visible"/>
                                      </p:to>
                                    </p:set>
                                    <p:animEffect transition="in" filter="wipe(left)">
                                      <p:cBhvr>
                                        <p:cTn id="41" dur="500"/>
                                        <p:tgtEl>
                                          <p:spTgt spid="19866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98666"/>
                                        </p:tgtEl>
                                        <p:attrNameLst>
                                          <p:attrName>style.visibility</p:attrName>
                                        </p:attrNameLst>
                                      </p:cBhvr>
                                      <p:to>
                                        <p:strVal val="visible"/>
                                      </p:to>
                                    </p:set>
                                    <p:animEffect transition="in" filter="wipe(left)">
                                      <p:cBhvr>
                                        <p:cTn id="46" dur="500"/>
                                        <p:tgtEl>
                                          <p:spTgt spid="19866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98667"/>
                                        </p:tgtEl>
                                        <p:attrNameLst>
                                          <p:attrName>style.visibility</p:attrName>
                                        </p:attrNameLst>
                                      </p:cBhvr>
                                      <p:to>
                                        <p:strVal val="visible"/>
                                      </p:to>
                                    </p:set>
                                    <p:animEffect transition="in" filter="wipe(left)">
                                      <p:cBhvr>
                                        <p:cTn id="51" dur="500"/>
                                        <p:tgtEl>
                                          <p:spTgt spid="19866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98668"/>
                                        </p:tgtEl>
                                        <p:attrNameLst>
                                          <p:attrName>style.visibility</p:attrName>
                                        </p:attrNameLst>
                                      </p:cBhvr>
                                      <p:to>
                                        <p:strVal val="visible"/>
                                      </p:to>
                                    </p:set>
                                    <p:animEffect transition="in" filter="wipe(left)">
                                      <p:cBhvr>
                                        <p:cTn id="56" dur="500"/>
                                        <p:tgtEl>
                                          <p:spTgt spid="198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p:bldP spid="198660"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99682" name="Object 2"/>
          <p:cNvGraphicFramePr>
            <a:graphicFrameLocks noChangeAspect="1"/>
          </p:cNvGraphicFramePr>
          <p:nvPr/>
        </p:nvGraphicFramePr>
        <p:xfrm>
          <a:off x="684213" y="1484313"/>
          <a:ext cx="6994525" cy="1060450"/>
        </p:xfrm>
        <a:graphic>
          <a:graphicData uri="http://schemas.openxmlformats.org/presentationml/2006/ole">
            <mc:AlternateContent xmlns:mc="http://schemas.openxmlformats.org/markup-compatibility/2006">
              <mc:Choice xmlns:v="urn:schemas-microsoft-com:vml" Requires="v">
                <p:oleObj spid="_x0000_s3987" name="" r:id="rId1" imgW="2679700" imgH="406400" progId="Equation.DSMT4">
                  <p:embed/>
                </p:oleObj>
              </mc:Choice>
              <mc:Fallback>
                <p:oleObj name="" r:id="rId1" imgW="2679700" imgH="406400" progId="Equation.DSMT4">
                  <p:embed/>
                  <p:pic>
                    <p:nvPicPr>
                      <p:cNvPr id="0" name="图片 3986"/>
                      <p:cNvPicPr/>
                      <p:nvPr/>
                    </p:nvPicPr>
                    <p:blipFill>
                      <a:blip r:embed="rId2"/>
                      <a:stretch>
                        <a:fillRect/>
                      </a:stretch>
                    </p:blipFill>
                    <p:spPr>
                      <a:xfrm>
                        <a:off x="684213" y="1484313"/>
                        <a:ext cx="6994525" cy="1060450"/>
                      </a:xfrm>
                      <a:prstGeom prst="rect">
                        <a:avLst/>
                      </a:prstGeom>
                      <a:noFill/>
                      <a:ln w="38100">
                        <a:noFill/>
                        <a:miter/>
                      </a:ln>
                    </p:spPr>
                  </p:pic>
                </p:oleObj>
              </mc:Fallback>
            </mc:AlternateContent>
          </a:graphicData>
        </a:graphic>
      </p:graphicFrame>
      <p:graphicFrame>
        <p:nvGraphicFramePr>
          <p:cNvPr id="199683" name="Object 3"/>
          <p:cNvGraphicFramePr>
            <a:graphicFrameLocks noChangeAspect="1"/>
          </p:cNvGraphicFramePr>
          <p:nvPr/>
        </p:nvGraphicFramePr>
        <p:xfrm>
          <a:off x="395288" y="2709863"/>
          <a:ext cx="5329237" cy="1054100"/>
        </p:xfrm>
        <a:graphic>
          <a:graphicData uri="http://schemas.openxmlformats.org/presentationml/2006/ole">
            <mc:AlternateContent xmlns:mc="http://schemas.openxmlformats.org/markup-compatibility/2006">
              <mc:Choice xmlns:v="urn:schemas-microsoft-com:vml" Requires="v">
                <p:oleObj spid="_x0000_s3999" name="" r:id="rId3" imgW="2055495" imgH="405765" progId="Equation.DSMT4">
                  <p:embed/>
                </p:oleObj>
              </mc:Choice>
              <mc:Fallback>
                <p:oleObj name="" r:id="rId3" imgW="2055495" imgH="405765" progId="Equation.DSMT4">
                  <p:embed/>
                  <p:pic>
                    <p:nvPicPr>
                      <p:cNvPr id="0" name="图片 3998"/>
                      <p:cNvPicPr/>
                      <p:nvPr/>
                    </p:nvPicPr>
                    <p:blipFill>
                      <a:blip r:embed="rId4"/>
                      <a:stretch>
                        <a:fillRect/>
                      </a:stretch>
                    </p:blipFill>
                    <p:spPr>
                      <a:xfrm>
                        <a:off x="395288" y="2709863"/>
                        <a:ext cx="5329237" cy="1054100"/>
                      </a:xfrm>
                      <a:prstGeom prst="rect">
                        <a:avLst/>
                      </a:prstGeom>
                      <a:noFill/>
                      <a:ln w="38100">
                        <a:noFill/>
                        <a:miter/>
                      </a:ln>
                    </p:spPr>
                  </p:pic>
                </p:oleObj>
              </mc:Fallback>
            </mc:AlternateContent>
          </a:graphicData>
        </a:graphic>
      </p:graphicFrame>
      <p:graphicFrame>
        <p:nvGraphicFramePr>
          <p:cNvPr id="199684" name="Object 4"/>
          <p:cNvGraphicFramePr>
            <a:graphicFrameLocks noChangeAspect="1"/>
          </p:cNvGraphicFramePr>
          <p:nvPr/>
        </p:nvGraphicFramePr>
        <p:xfrm>
          <a:off x="5724525" y="2781300"/>
          <a:ext cx="2879725" cy="1011238"/>
        </p:xfrm>
        <a:graphic>
          <a:graphicData uri="http://schemas.openxmlformats.org/presentationml/2006/ole">
            <mc:AlternateContent xmlns:mc="http://schemas.openxmlformats.org/markup-compatibility/2006">
              <mc:Choice xmlns:v="urn:schemas-microsoft-com:vml" Requires="v">
                <p:oleObj spid="_x0000_s3991" name="" r:id="rId5" imgW="1155065" imgH="406400" progId="Equation.DSMT4">
                  <p:embed/>
                </p:oleObj>
              </mc:Choice>
              <mc:Fallback>
                <p:oleObj name="" r:id="rId5" imgW="1155065" imgH="406400" progId="Equation.DSMT4">
                  <p:embed/>
                  <p:pic>
                    <p:nvPicPr>
                      <p:cNvPr id="0" name="图片 3990"/>
                      <p:cNvPicPr/>
                      <p:nvPr/>
                    </p:nvPicPr>
                    <p:blipFill>
                      <a:blip r:embed="rId6"/>
                      <a:stretch>
                        <a:fillRect/>
                      </a:stretch>
                    </p:blipFill>
                    <p:spPr>
                      <a:xfrm>
                        <a:off x="5724525" y="2781300"/>
                        <a:ext cx="2879725" cy="1011238"/>
                      </a:xfrm>
                      <a:prstGeom prst="rect">
                        <a:avLst/>
                      </a:prstGeom>
                      <a:noFill/>
                      <a:ln w="38100">
                        <a:noFill/>
                        <a:miter/>
                      </a:ln>
                    </p:spPr>
                  </p:pic>
                </p:oleObj>
              </mc:Fallback>
            </mc:AlternateContent>
          </a:graphicData>
        </a:graphic>
      </p:graphicFrame>
      <p:graphicFrame>
        <p:nvGraphicFramePr>
          <p:cNvPr id="199685" name="Object 5"/>
          <p:cNvGraphicFramePr>
            <a:graphicFrameLocks noChangeAspect="1"/>
          </p:cNvGraphicFramePr>
          <p:nvPr/>
        </p:nvGraphicFramePr>
        <p:xfrm>
          <a:off x="827088" y="3933825"/>
          <a:ext cx="6840537" cy="603250"/>
        </p:xfrm>
        <a:graphic>
          <a:graphicData uri="http://schemas.openxmlformats.org/presentationml/2006/ole">
            <mc:AlternateContent xmlns:mc="http://schemas.openxmlformats.org/markup-compatibility/2006">
              <mc:Choice xmlns:v="urn:schemas-microsoft-com:vml" Requires="v">
                <p:oleObj spid="_x0000_s3988" name="" r:id="rId7" imgW="2425700" imgH="215900" progId="Equation.DSMT4">
                  <p:embed/>
                </p:oleObj>
              </mc:Choice>
              <mc:Fallback>
                <p:oleObj name="" r:id="rId7" imgW="2425700" imgH="215900" progId="Equation.DSMT4">
                  <p:embed/>
                  <p:pic>
                    <p:nvPicPr>
                      <p:cNvPr id="0" name="图片 3987"/>
                      <p:cNvPicPr/>
                      <p:nvPr/>
                    </p:nvPicPr>
                    <p:blipFill>
                      <a:blip r:embed="rId8"/>
                      <a:stretch>
                        <a:fillRect/>
                      </a:stretch>
                    </p:blipFill>
                    <p:spPr>
                      <a:xfrm>
                        <a:off x="827088" y="3933825"/>
                        <a:ext cx="6840537" cy="603250"/>
                      </a:xfrm>
                      <a:prstGeom prst="rect">
                        <a:avLst/>
                      </a:prstGeom>
                      <a:noFill/>
                      <a:ln w="38100">
                        <a:noFill/>
                        <a:miter/>
                      </a:ln>
                    </p:spPr>
                  </p:pic>
                </p:oleObj>
              </mc:Fallback>
            </mc:AlternateContent>
          </a:graphicData>
        </a:graphic>
      </p:graphicFrame>
      <p:graphicFrame>
        <p:nvGraphicFramePr>
          <p:cNvPr id="199686" name="Object 6"/>
          <p:cNvGraphicFramePr>
            <a:graphicFrameLocks noChangeAspect="1"/>
          </p:cNvGraphicFramePr>
          <p:nvPr/>
        </p:nvGraphicFramePr>
        <p:xfrm>
          <a:off x="900113" y="404813"/>
          <a:ext cx="2809875" cy="1069975"/>
        </p:xfrm>
        <a:graphic>
          <a:graphicData uri="http://schemas.openxmlformats.org/presentationml/2006/ole">
            <mc:AlternateContent xmlns:mc="http://schemas.openxmlformats.org/markup-compatibility/2006">
              <mc:Choice xmlns:v="urn:schemas-microsoft-com:vml" Requires="v">
                <p:oleObj spid="_x0000_s3992" name="" r:id="rId9" imgW="1066165" imgH="406400" progId="Equation.DSMT4">
                  <p:embed/>
                </p:oleObj>
              </mc:Choice>
              <mc:Fallback>
                <p:oleObj name="" r:id="rId9" imgW="1066165" imgH="406400" progId="Equation.DSMT4">
                  <p:embed/>
                  <p:pic>
                    <p:nvPicPr>
                      <p:cNvPr id="0" name="图片 3991"/>
                      <p:cNvPicPr/>
                      <p:nvPr/>
                    </p:nvPicPr>
                    <p:blipFill>
                      <a:blip r:embed="rId10"/>
                      <a:stretch>
                        <a:fillRect/>
                      </a:stretch>
                    </p:blipFill>
                    <p:spPr>
                      <a:xfrm>
                        <a:off x="900113" y="404813"/>
                        <a:ext cx="2809875" cy="1069975"/>
                      </a:xfrm>
                      <a:prstGeom prst="rect">
                        <a:avLst/>
                      </a:prstGeom>
                      <a:noFill/>
                      <a:ln w="38100">
                        <a:noFill/>
                        <a:miter/>
                      </a:ln>
                    </p:spPr>
                  </p:pic>
                </p:oleObj>
              </mc:Fallback>
            </mc:AlternateContent>
          </a:graphicData>
        </a:graphic>
      </p:graphicFrame>
      <p:graphicFrame>
        <p:nvGraphicFramePr>
          <p:cNvPr id="199687" name="Object 7"/>
          <p:cNvGraphicFramePr>
            <a:graphicFrameLocks noChangeAspect="1"/>
          </p:cNvGraphicFramePr>
          <p:nvPr/>
        </p:nvGraphicFramePr>
        <p:xfrm>
          <a:off x="3635375" y="404813"/>
          <a:ext cx="3097213" cy="1096962"/>
        </p:xfrm>
        <a:graphic>
          <a:graphicData uri="http://schemas.openxmlformats.org/presentationml/2006/ole">
            <mc:AlternateContent xmlns:mc="http://schemas.openxmlformats.org/markup-compatibility/2006">
              <mc:Choice xmlns:v="urn:schemas-microsoft-com:vml" Requires="v">
                <p:oleObj spid="_x0000_s4001" name="" r:id="rId11" imgW="1218565" imgH="431800" progId="Equation.DSMT4">
                  <p:embed/>
                </p:oleObj>
              </mc:Choice>
              <mc:Fallback>
                <p:oleObj name="" r:id="rId11" imgW="1218565" imgH="431800" progId="Equation.DSMT4">
                  <p:embed/>
                  <p:pic>
                    <p:nvPicPr>
                      <p:cNvPr id="0" name="图片 4000"/>
                      <p:cNvPicPr/>
                      <p:nvPr/>
                    </p:nvPicPr>
                    <p:blipFill>
                      <a:blip r:embed="rId12"/>
                      <a:stretch>
                        <a:fillRect/>
                      </a:stretch>
                    </p:blipFill>
                    <p:spPr>
                      <a:xfrm>
                        <a:off x="3635375" y="404813"/>
                        <a:ext cx="3097213" cy="1096962"/>
                      </a:xfrm>
                      <a:prstGeom prst="rect">
                        <a:avLst/>
                      </a:prstGeom>
                      <a:noFill/>
                      <a:ln w="38100">
                        <a:noFill/>
                        <a:miter/>
                      </a:ln>
                    </p:spPr>
                  </p:pic>
                </p:oleObj>
              </mc:Fallback>
            </mc:AlternateContent>
          </a:graphicData>
        </a:graphic>
      </p:graphicFrame>
      <p:graphicFrame>
        <p:nvGraphicFramePr>
          <p:cNvPr id="199688" name="Object 8"/>
          <p:cNvGraphicFramePr>
            <a:graphicFrameLocks noChangeAspect="1"/>
          </p:cNvGraphicFramePr>
          <p:nvPr/>
        </p:nvGraphicFramePr>
        <p:xfrm>
          <a:off x="6659563" y="620713"/>
          <a:ext cx="922337" cy="671512"/>
        </p:xfrm>
        <a:graphic>
          <a:graphicData uri="http://schemas.openxmlformats.org/presentationml/2006/ole">
            <mc:AlternateContent xmlns:mc="http://schemas.openxmlformats.org/markup-compatibility/2006">
              <mc:Choice xmlns:v="urn:schemas-microsoft-com:vml" Requires="v">
                <p:oleObj spid="_x0000_s3989" name="" r:id="rId13" imgW="279400" imgH="203200" progId="Equation.DSMT4">
                  <p:embed/>
                </p:oleObj>
              </mc:Choice>
              <mc:Fallback>
                <p:oleObj name="" r:id="rId13" imgW="279400" imgH="203200" progId="Equation.DSMT4">
                  <p:embed/>
                  <p:pic>
                    <p:nvPicPr>
                      <p:cNvPr id="0" name="图片 3988"/>
                      <p:cNvPicPr/>
                      <p:nvPr/>
                    </p:nvPicPr>
                    <p:blipFill>
                      <a:blip r:embed="rId14"/>
                      <a:stretch>
                        <a:fillRect/>
                      </a:stretch>
                    </p:blipFill>
                    <p:spPr>
                      <a:xfrm>
                        <a:off x="6659563" y="620713"/>
                        <a:ext cx="922337" cy="671512"/>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9686"/>
                                        </p:tgtEl>
                                        <p:attrNameLst>
                                          <p:attrName>style.visibility</p:attrName>
                                        </p:attrNameLst>
                                      </p:cBhvr>
                                      <p:to>
                                        <p:strVal val="visible"/>
                                      </p:to>
                                    </p:set>
                                    <p:animEffect transition="in" filter="wipe(left)">
                                      <p:cBhvr>
                                        <p:cTn id="7" dur="500"/>
                                        <p:tgtEl>
                                          <p:spTgt spid="1996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9687"/>
                                        </p:tgtEl>
                                        <p:attrNameLst>
                                          <p:attrName>style.visibility</p:attrName>
                                        </p:attrNameLst>
                                      </p:cBhvr>
                                      <p:to>
                                        <p:strVal val="visible"/>
                                      </p:to>
                                    </p:set>
                                    <p:animEffect transition="in" filter="wipe(left)">
                                      <p:cBhvr>
                                        <p:cTn id="12" dur="500"/>
                                        <p:tgtEl>
                                          <p:spTgt spid="1996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9688"/>
                                        </p:tgtEl>
                                        <p:attrNameLst>
                                          <p:attrName>style.visibility</p:attrName>
                                        </p:attrNameLst>
                                      </p:cBhvr>
                                      <p:to>
                                        <p:strVal val="visible"/>
                                      </p:to>
                                    </p:set>
                                    <p:animEffect transition="in" filter="wipe(left)">
                                      <p:cBhvr>
                                        <p:cTn id="17" dur="500"/>
                                        <p:tgtEl>
                                          <p:spTgt spid="1996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9682"/>
                                        </p:tgtEl>
                                        <p:attrNameLst>
                                          <p:attrName>style.visibility</p:attrName>
                                        </p:attrNameLst>
                                      </p:cBhvr>
                                      <p:to>
                                        <p:strVal val="visible"/>
                                      </p:to>
                                    </p:set>
                                    <p:animEffect transition="in" filter="wipe(left)">
                                      <p:cBhvr>
                                        <p:cTn id="22" dur="500"/>
                                        <p:tgtEl>
                                          <p:spTgt spid="19968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9683"/>
                                        </p:tgtEl>
                                        <p:attrNameLst>
                                          <p:attrName>style.visibility</p:attrName>
                                        </p:attrNameLst>
                                      </p:cBhvr>
                                      <p:to>
                                        <p:strVal val="visible"/>
                                      </p:to>
                                    </p:set>
                                    <p:animEffect transition="in" filter="wipe(left)">
                                      <p:cBhvr>
                                        <p:cTn id="27" dur="500"/>
                                        <p:tgtEl>
                                          <p:spTgt spid="19968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99684"/>
                                        </p:tgtEl>
                                        <p:attrNameLst>
                                          <p:attrName>style.visibility</p:attrName>
                                        </p:attrNameLst>
                                      </p:cBhvr>
                                      <p:to>
                                        <p:strVal val="visible"/>
                                      </p:to>
                                    </p:set>
                                    <p:animEffect transition="in" filter="wipe(left)">
                                      <p:cBhvr>
                                        <p:cTn id="32" dur="500"/>
                                        <p:tgtEl>
                                          <p:spTgt spid="19968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99685"/>
                                        </p:tgtEl>
                                        <p:attrNameLst>
                                          <p:attrName>style.visibility</p:attrName>
                                        </p:attrNameLst>
                                      </p:cBhvr>
                                      <p:to>
                                        <p:strVal val="visible"/>
                                      </p:to>
                                    </p:set>
                                    <p:animEffect transition="in" filter="wipe(left)">
                                      <p:cBhvr>
                                        <p:cTn id="37" dur="500"/>
                                        <p:tgtEl>
                                          <p:spTgt spid="199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91489" name="Object 2"/>
          <p:cNvGraphicFramePr>
            <a:graphicFrameLocks noChangeAspect="1"/>
          </p:cNvGraphicFramePr>
          <p:nvPr/>
        </p:nvGraphicFramePr>
        <p:xfrm>
          <a:off x="1036638" y="549275"/>
          <a:ext cx="7607300" cy="1120775"/>
        </p:xfrm>
        <a:graphic>
          <a:graphicData uri="http://schemas.openxmlformats.org/presentationml/2006/ole">
            <mc:AlternateContent xmlns:mc="http://schemas.openxmlformats.org/markup-compatibility/2006">
              <mc:Choice xmlns:v="urn:schemas-microsoft-com:vml" Requires="v">
                <p:oleObj spid="_x0000_s3993" name="" r:id="rId1" imgW="2755900" imgH="406400" progId="Equation.DSMT4">
                  <p:embed/>
                </p:oleObj>
              </mc:Choice>
              <mc:Fallback>
                <p:oleObj name="" r:id="rId1" imgW="2755900" imgH="406400" progId="Equation.DSMT4">
                  <p:embed/>
                  <p:pic>
                    <p:nvPicPr>
                      <p:cNvPr id="0" name="图片 3992"/>
                      <p:cNvPicPr/>
                      <p:nvPr/>
                    </p:nvPicPr>
                    <p:blipFill>
                      <a:blip r:embed="rId2"/>
                      <a:stretch>
                        <a:fillRect/>
                      </a:stretch>
                    </p:blipFill>
                    <p:spPr>
                      <a:xfrm>
                        <a:off x="1036638" y="549275"/>
                        <a:ext cx="7607300" cy="1120775"/>
                      </a:xfrm>
                      <a:prstGeom prst="rect">
                        <a:avLst/>
                      </a:prstGeom>
                      <a:noFill/>
                      <a:ln w="38100">
                        <a:noFill/>
                        <a:miter/>
                      </a:ln>
                    </p:spPr>
                  </p:pic>
                </p:oleObj>
              </mc:Fallback>
            </mc:AlternateContent>
          </a:graphicData>
        </a:graphic>
      </p:graphicFrame>
      <p:pic>
        <p:nvPicPr>
          <p:cNvPr id="200707" name="Picture 3"/>
          <p:cNvPicPr>
            <a:picLocks noChangeAspect="1"/>
          </p:cNvPicPr>
          <p:nvPr/>
        </p:nvPicPr>
        <p:blipFill>
          <a:blip r:embed="rId3"/>
          <a:stretch>
            <a:fillRect/>
          </a:stretch>
        </p:blipFill>
        <p:spPr>
          <a:xfrm>
            <a:off x="1258888" y="1989138"/>
            <a:ext cx="6624637" cy="4084637"/>
          </a:xfrm>
          <a:prstGeom prst="rect">
            <a:avLst/>
          </a:prstGeom>
          <a:noFill/>
          <a:ln w="38100" cap="flat" cmpd="dbl">
            <a:solidFill>
              <a:srgbClr val="CC00FF"/>
            </a:solidFill>
            <a:prstDash val="solid"/>
            <a:miter/>
            <a:headEnd type="none" w="med" len="med"/>
            <a:tailEnd type="none" w="med" len="me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0707"/>
                                        </p:tgtEl>
                                        <p:attrNameLst>
                                          <p:attrName>style.visibility</p:attrName>
                                        </p:attrNameLst>
                                      </p:cBhvr>
                                      <p:to>
                                        <p:strVal val="visible"/>
                                      </p:to>
                                    </p:set>
                                    <p:animEffect transition="in" filter="dissolve">
                                      <p:cBhvr>
                                        <p:cTn id="7" dur="500"/>
                                        <p:tgtEl>
                                          <p:spTgt spid="200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391170" name="标题 391169"/>
          <p:cNvSpPr>
            <a:spLocks noGrp="1"/>
          </p:cNvSpPr>
          <p:nvPr>
            <p:ph type="title"/>
          </p:nvPr>
        </p:nvSpPr>
        <p:spPr>
          <a:xfrm>
            <a:off x="539750" y="390525"/>
            <a:ext cx="2438400" cy="533400"/>
          </a:xfrm>
        </p:spPr>
        <p:txBody>
          <a:bodyPr anchor="ctr"/>
          <a:p>
            <a:pPr algn="l"/>
            <a:r>
              <a:rPr lang="zh-CN" altLang="en-US" sz="2800" dirty="0">
                <a:solidFill>
                  <a:srgbClr val="FF0000"/>
                </a:solidFill>
                <a:ea typeface="楷体_GB2312" pitchFamily="49" charset="-122"/>
              </a:rPr>
              <a:t>练习</a:t>
            </a:r>
            <a:r>
              <a:rPr lang="zh-CN" altLang="en-US" sz="2800" dirty="0">
                <a:ea typeface="楷体_GB2312" pitchFamily="49" charset="-122"/>
              </a:rPr>
              <a:t> </a:t>
            </a:r>
            <a:r>
              <a:rPr lang="zh-CN" altLang="en-US" sz="2800" dirty="0">
                <a:solidFill>
                  <a:schemeClr val="tx1"/>
                </a:solidFill>
                <a:ea typeface="楷体_GB2312" pitchFamily="49" charset="-122"/>
              </a:rPr>
              <a:t> 求曲线</a:t>
            </a:r>
            <a:endParaRPr lang="zh-CN" altLang="en-US" sz="2800">
              <a:solidFill>
                <a:schemeClr val="tx1"/>
              </a:solidFill>
              <a:ea typeface="楷体_GB2312" pitchFamily="49" charset="-122"/>
            </a:endParaRPr>
          </a:p>
        </p:txBody>
      </p:sp>
      <p:graphicFrame>
        <p:nvGraphicFramePr>
          <p:cNvPr id="391171" name="对象 391170"/>
          <p:cNvGraphicFramePr/>
          <p:nvPr/>
        </p:nvGraphicFramePr>
        <p:xfrm>
          <a:off x="2987675" y="188913"/>
          <a:ext cx="2171700" cy="1079500"/>
        </p:xfrm>
        <a:graphic>
          <a:graphicData uri="http://schemas.openxmlformats.org/presentationml/2006/ole">
            <mc:AlternateContent xmlns:mc="http://schemas.openxmlformats.org/markup-compatibility/2006">
              <mc:Choice xmlns:v="urn:schemas-microsoft-com:vml" Requires="v">
                <p:oleObj spid="_x0000_s3136" name="" r:id="rId1" imgW="2171700" imgH="1079500" progId="Equation.3">
                  <p:embed/>
                </p:oleObj>
              </mc:Choice>
              <mc:Fallback>
                <p:oleObj name="" r:id="rId1" imgW="2171700" imgH="1079500" progId="Equation.3">
                  <p:embed/>
                  <p:pic>
                    <p:nvPicPr>
                      <p:cNvPr id="0" name="图片 3135"/>
                      <p:cNvPicPr/>
                      <p:nvPr/>
                    </p:nvPicPr>
                    <p:blipFill>
                      <a:blip r:embed="rId2"/>
                      <a:stretch>
                        <a:fillRect/>
                      </a:stretch>
                    </p:blipFill>
                    <p:spPr>
                      <a:xfrm>
                        <a:off x="2987675" y="188913"/>
                        <a:ext cx="2171700" cy="1079500"/>
                      </a:xfrm>
                      <a:prstGeom prst="rect">
                        <a:avLst/>
                      </a:prstGeom>
                      <a:noFill/>
                      <a:ln w="38100">
                        <a:noFill/>
                        <a:miter/>
                      </a:ln>
                    </p:spPr>
                  </p:pic>
                </p:oleObj>
              </mc:Fallback>
            </mc:AlternateContent>
          </a:graphicData>
        </a:graphic>
      </p:graphicFrame>
      <p:sp>
        <p:nvSpPr>
          <p:cNvPr id="391172" name="文本框 391171"/>
          <p:cNvSpPr txBox="1"/>
          <p:nvPr/>
        </p:nvSpPr>
        <p:spPr>
          <a:xfrm>
            <a:off x="5219700" y="404813"/>
            <a:ext cx="2438400" cy="519112"/>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ea typeface="楷体_GB2312" pitchFamily="49" charset="-122"/>
              </a:rPr>
              <a:t>的渐近线 </a:t>
            </a:r>
            <a:r>
              <a:rPr lang="en-US" altLang="zh-CN" sz="2800" b="1">
                <a:latin typeface="Times New Roman" panose="02020603050405020304" pitchFamily="18" charset="0"/>
                <a:ea typeface="楷体_GB2312" pitchFamily="49" charset="-122"/>
              </a:rPr>
              <a:t>.</a:t>
            </a:r>
            <a:endParaRPr lang="en-US" altLang="zh-CN" sz="2800" b="1">
              <a:latin typeface="Times New Roman" panose="02020603050405020304" pitchFamily="18" charset="0"/>
              <a:ea typeface="楷体_GB2312" pitchFamily="49" charset="-122"/>
            </a:endParaRPr>
          </a:p>
        </p:txBody>
      </p:sp>
      <p:sp>
        <p:nvSpPr>
          <p:cNvPr id="391173" name="文本框 391172"/>
          <p:cNvSpPr txBox="1"/>
          <p:nvPr/>
        </p:nvSpPr>
        <p:spPr>
          <a:xfrm>
            <a:off x="539750" y="1527175"/>
            <a:ext cx="914400" cy="519113"/>
          </a:xfrm>
          <a:prstGeom prst="rect">
            <a:avLst/>
          </a:prstGeom>
          <a:noFill/>
          <a:ln w="9525">
            <a:noFill/>
          </a:ln>
        </p:spPr>
        <p:txBody>
          <a:bodyPr>
            <a:spAutoFit/>
          </a:bodyPr>
          <a:p>
            <a:pPr>
              <a:spcBef>
                <a:spcPct val="50000"/>
              </a:spcBef>
            </a:pPr>
            <a:r>
              <a:rPr lang="zh-CN" altLang="en-US" sz="2800" b="1" dirty="0">
                <a:solidFill>
                  <a:srgbClr val="FF0000"/>
                </a:solidFill>
                <a:latin typeface="Times New Roman" panose="02020603050405020304" pitchFamily="18" charset="0"/>
                <a:ea typeface="楷体_GB2312" pitchFamily="49" charset="-122"/>
              </a:rPr>
              <a:t>解</a:t>
            </a:r>
            <a:r>
              <a:rPr lang="en-US" altLang="zh-CN" sz="2800" b="1">
                <a:solidFill>
                  <a:srgbClr val="FF0000"/>
                </a:solidFill>
                <a:latin typeface="Times New Roman" panose="02020603050405020304" pitchFamily="18" charset="0"/>
                <a:ea typeface="楷体_GB2312" pitchFamily="49" charset="-122"/>
              </a:rPr>
              <a:t>:</a:t>
            </a:r>
            <a:endParaRPr lang="en-US" altLang="zh-CN" sz="2800" b="1">
              <a:solidFill>
                <a:srgbClr val="FF0000"/>
              </a:solidFill>
              <a:latin typeface="Times New Roman" panose="02020603050405020304" pitchFamily="18" charset="0"/>
              <a:ea typeface="楷体_GB2312" pitchFamily="49" charset="-122"/>
            </a:endParaRPr>
          </a:p>
        </p:txBody>
      </p:sp>
      <p:graphicFrame>
        <p:nvGraphicFramePr>
          <p:cNvPr id="391174" name="对象 391173"/>
          <p:cNvGraphicFramePr/>
          <p:nvPr/>
        </p:nvGraphicFramePr>
        <p:xfrm>
          <a:off x="1295400" y="1295400"/>
          <a:ext cx="2895600" cy="1028700"/>
        </p:xfrm>
        <a:graphic>
          <a:graphicData uri="http://schemas.openxmlformats.org/presentationml/2006/ole">
            <mc:AlternateContent xmlns:mc="http://schemas.openxmlformats.org/markup-compatibility/2006">
              <mc:Choice xmlns:v="urn:schemas-microsoft-com:vml" Requires="v">
                <p:oleObj spid="_x0000_s3133" name="" r:id="rId3" imgW="2895600" imgH="1028700" progId="Equation.3">
                  <p:embed/>
                </p:oleObj>
              </mc:Choice>
              <mc:Fallback>
                <p:oleObj name="" r:id="rId3" imgW="2895600" imgH="1028700" progId="Equation.3">
                  <p:embed/>
                  <p:pic>
                    <p:nvPicPr>
                      <p:cNvPr id="0" name="图片 3132"/>
                      <p:cNvPicPr/>
                      <p:nvPr/>
                    </p:nvPicPr>
                    <p:blipFill>
                      <a:blip r:embed="rId4"/>
                      <a:stretch>
                        <a:fillRect/>
                      </a:stretch>
                    </p:blipFill>
                    <p:spPr>
                      <a:xfrm>
                        <a:off x="1295400" y="1295400"/>
                        <a:ext cx="2895600" cy="1028700"/>
                      </a:xfrm>
                      <a:prstGeom prst="rect">
                        <a:avLst/>
                      </a:prstGeom>
                      <a:noFill/>
                      <a:ln w="38100">
                        <a:noFill/>
                        <a:miter/>
                      </a:ln>
                    </p:spPr>
                  </p:pic>
                </p:oleObj>
              </mc:Fallback>
            </mc:AlternateContent>
          </a:graphicData>
        </a:graphic>
      </p:graphicFrame>
      <p:graphicFrame>
        <p:nvGraphicFramePr>
          <p:cNvPr id="391175" name="对象 391174"/>
          <p:cNvGraphicFramePr/>
          <p:nvPr/>
        </p:nvGraphicFramePr>
        <p:xfrm>
          <a:off x="4343400" y="1600200"/>
          <a:ext cx="1752600" cy="635000"/>
        </p:xfrm>
        <a:graphic>
          <a:graphicData uri="http://schemas.openxmlformats.org/presentationml/2006/ole">
            <mc:AlternateContent xmlns:mc="http://schemas.openxmlformats.org/markup-compatibility/2006">
              <mc:Choice xmlns:v="urn:schemas-microsoft-com:vml" Requires="v">
                <p:oleObj spid="_x0000_s3146" name="" r:id="rId5" imgW="1751965" imgH="635000" progId="Equation.3">
                  <p:embed/>
                </p:oleObj>
              </mc:Choice>
              <mc:Fallback>
                <p:oleObj name="" r:id="rId5" imgW="1751965" imgH="635000" progId="Equation.3">
                  <p:embed/>
                  <p:pic>
                    <p:nvPicPr>
                      <p:cNvPr id="0" name="图片 3145"/>
                      <p:cNvPicPr/>
                      <p:nvPr/>
                    </p:nvPicPr>
                    <p:blipFill>
                      <a:blip r:embed="rId6"/>
                      <a:stretch>
                        <a:fillRect/>
                      </a:stretch>
                    </p:blipFill>
                    <p:spPr>
                      <a:xfrm>
                        <a:off x="4343400" y="1600200"/>
                        <a:ext cx="1752600" cy="635000"/>
                      </a:xfrm>
                      <a:prstGeom prst="rect">
                        <a:avLst/>
                      </a:prstGeom>
                      <a:noFill/>
                      <a:ln w="38100">
                        <a:noFill/>
                        <a:miter/>
                      </a:ln>
                    </p:spPr>
                  </p:pic>
                </p:oleObj>
              </mc:Fallback>
            </mc:AlternateContent>
          </a:graphicData>
        </a:graphic>
      </p:graphicFrame>
      <p:graphicFrame>
        <p:nvGraphicFramePr>
          <p:cNvPr id="391176" name="对象 391175"/>
          <p:cNvGraphicFramePr/>
          <p:nvPr/>
        </p:nvGraphicFramePr>
        <p:xfrm>
          <a:off x="4114800" y="2271713"/>
          <a:ext cx="1184275" cy="354012"/>
        </p:xfrm>
        <a:graphic>
          <a:graphicData uri="http://schemas.openxmlformats.org/presentationml/2006/ole">
            <mc:AlternateContent xmlns:mc="http://schemas.openxmlformats.org/markup-compatibility/2006">
              <mc:Choice xmlns:v="urn:schemas-microsoft-com:vml" Requires="v">
                <p:oleObj spid="_x0000_s3131" name="" r:id="rId7" imgW="1485265" imgH="444500" progId="Equation.3">
                  <p:embed/>
                </p:oleObj>
              </mc:Choice>
              <mc:Fallback>
                <p:oleObj name="" r:id="rId7" imgW="1485265" imgH="444500" progId="Equation.3">
                  <p:embed/>
                  <p:pic>
                    <p:nvPicPr>
                      <p:cNvPr id="0" name="图片 3130"/>
                      <p:cNvPicPr/>
                      <p:nvPr/>
                    </p:nvPicPr>
                    <p:blipFill>
                      <a:blip r:embed="rId8"/>
                      <a:stretch>
                        <a:fillRect/>
                      </a:stretch>
                    </p:blipFill>
                    <p:spPr>
                      <a:xfrm>
                        <a:off x="4114800" y="2271713"/>
                        <a:ext cx="1184275" cy="354012"/>
                      </a:xfrm>
                      <a:prstGeom prst="rect">
                        <a:avLst/>
                      </a:prstGeom>
                      <a:noFill/>
                      <a:ln w="38100">
                        <a:noFill/>
                        <a:miter/>
                      </a:ln>
                    </p:spPr>
                  </p:pic>
                </p:oleObj>
              </mc:Fallback>
            </mc:AlternateContent>
          </a:graphicData>
        </a:graphic>
      </p:graphicFrame>
      <p:grpSp>
        <p:nvGrpSpPr>
          <p:cNvPr id="391177" name="组合 391176"/>
          <p:cNvGrpSpPr/>
          <p:nvPr/>
        </p:nvGrpSpPr>
        <p:grpSpPr>
          <a:xfrm>
            <a:off x="215900" y="2681288"/>
            <a:ext cx="5118100" cy="519112"/>
            <a:chOff x="0" y="1632"/>
            <a:chExt cx="3224" cy="327"/>
          </a:xfrm>
        </p:grpSpPr>
        <p:sp>
          <p:nvSpPr>
            <p:cNvPr id="391178" name="文本框 391177"/>
            <p:cNvSpPr txBox="1"/>
            <p:nvPr/>
          </p:nvSpPr>
          <p:spPr>
            <a:xfrm>
              <a:off x="0" y="1632"/>
              <a:ext cx="2448" cy="327"/>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ea typeface="楷体_GB2312" pitchFamily="49" charset="-122"/>
                </a:rPr>
                <a:t>所以有铅直渐近线</a:t>
              </a:r>
              <a:endParaRPr lang="zh-CN" altLang="en-US" sz="2800" b="1">
                <a:latin typeface="Times New Roman" panose="02020603050405020304" pitchFamily="18" charset="0"/>
                <a:ea typeface="楷体_GB2312" pitchFamily="49" charset="-122"/>
              </a:endParaRPr>
            </a:p>
          </p:txBody>
        </p:sp>
        <p:graphicFrame>
          <p:nvGraphicFramePr>
            <p:cNvPr id="391179" name="对象 391178"/>
            <p:cNvGraphicFramePr/>
            <p:nvPr/>
          </p:nvGraphicFramePr>
          <p:xfrm>
            <a:off x="1872" y="1728"/>
            <a:ext cx="600" cy="200"/>
          </p:xfrm>
          <a:graphic>
            <a:graphicData uri="http://schemas.openxmlformats.org/presentationml/2006/ole">
              <mc:AlternateContent xmlns:mc="http://schemas.openxmlformats.org/markup-compatibility/2006">
                <mc:Choice xmlns:v="urn:schemas-microsoft-com:vml" Requires="v">
                  <p:oleObj spid="_x0000_s3143" name="" r:id="rId9" imgW="951865" imgH="317500" progId="Equation.3">
                    <p:embed/>
                  </p:oleObj>
                </mc:Choice>
                <mc:Fallback>
                  <p:oleObj name="" r:id="rId9" imgW="951865" imgH="317500" progId="Equation.3">
                    <p:embed/>
                    <p:pic>
                      <p:nvPicPr>
                        <p:cNvPr id="0" name="图片 3142"/>
                        <p:cNvPicPr/>
                        <p:nvPr/>
                      </p:nvPicPr>
                      <p:blipFill>
                        <a:blip r:embed="rId10"/>
                        <a:stretch>
                          <a:fillRect/>
                        </a:stretch>
                      </p:blipFill>
                      <p:spPr>
                        <a:xfrm>
                          <a:off x="1872" y="1728"/>
                          <a:ext cx="600" cy="200"/>
                        </a:xfrm>
                        <a:prstGeom prst="rect">
                          <a:avLst/>
                        </a:prstGeom>
                        <a:noFill/>
                        <a:ln w="38100">
                          <a:noFill/>
                          <a:miter/>
                        </a:ln>
                      </p:spPr>
                    </p:pic>
                  </p:oleObj>
                </mc:Fallback>
              </mc:AlternateContent>
            </a:graphicData>
          </a:graphic>
        </p:graphicFrame>
        <p:sp>
          <p:nvSpPr>
            <p:cNvPr id="391180" name="文本框 391179"/>
            <p:cNvSpPr txBox="1"/>
            <p:nvPr/>
          </p:nvSpPr>
          <p:spPr>
            <a:xfrm>
              <a:off x="2448" y="1632"/>
              <a:ext cx="480" cy="327"/>
            </a:xfrm>
            <a:prstGeom prst="rect">
              <a:avLst/>
            </a:prstGeom>
            <a:noFill/>
            <a:ln w="9525">
              <a:noFill/>
            </a:ln>
          </p:spPr>
          <p:txBody>
            <a:bodyPr>
              <a:spAutoFit/>
            </a:bodyPr>
            <a:p>
              <a:pPr>
                <a:spcBef>
                  <a:spcPct val="50000"/>
                </a:spcBef>
              </a:pPr>
              <a:r>
                <a:rPr lang="zh-CN" altLang="en-US" sz="2800" b="1">
                  <a:latin typeface="Times New Roman" panose="02020603050405020304" pitchFamily="18" charset="0"/>
                  <a:ea typeface="楷体_GB2312" pitchFamily="49" charset="-122"/>
                </a:rPr>
                <a:t>及</a:t>
              </a:r>
              <a:endParaRPr lang="zh-CN" altLang="en-US" sz="2800" b="1">
                <a:latin typeface="Times New Roman" panose="02020603050405020304" pitchFamily="18" charset="0"/>
                <a:ea typeface="楷体_GB2312" pitchFamily="49" charset="-122"/>
              </a:endParaRPr>
            </a:p>
          </p:txBody>
        </p:sp>
        <p:graphicFrame>
          <p:nvGraphicFramePr>
            <p:cNvPr id="391181" name="对象 391180"/>
            <p:cNvGraphicFramePr/>
            <p:nvPr/>
          </p:nvGraphicFramePr>
          <p:xfrm>
            <a:off x="2784" y="1728"/>
            <a:ext cx="440" cy="200"/>
          </p:xfrm>
          <a:graphic>
            <a:graphicData uri="http://schemas.openxmlformats.org/presentationml/2006/ole">
              <mc:AlternateContent xmlns:mc="http://schemas.openxmlformats.org/markup-compatibility/2006">
                <mc:Choice xmlns:v="urn:schemas-microsoft-com:vml" Requires="v">
                  <p:oleObj spid="_x0000_s3138" name="" r:id="rId11" imgW="697865" imgH="317500" progId="Equation.3">
                    <p:embed/>
                  </p:oleObj>
                </mc:Choice>
                <mc:Fallback>
                  <p:oleObj name="" r:id="rId11" imgW="697865" imgH="317500" progId="Equation.3">
                    <p:embed/>
                    <p:pic>
                      <p:nvPicPr>
                        <p:cNvPr id="0" name="图片 3137"/>
                        <p:cNvPicPr/>
                        <p:nvPr/>
                      </p:nvPicPr>
                      <p:blipFill>
                        <a:blip r:embed="rId12"/>
                        <a:stretch>
                          <a:fillRect/>
                        </a:stretch>
                      </p:blipFill>
                      <p:spPr>
                        <a:xfrm>
                          <a:off x="2784" y="1728"/>
                          <a:ext cx="440" cy="200"/>
                        </a:xfrm>
                        <a:prstGeom prst="rect">
                          <a:avLst/>
                        </a:prstGeom>
                        <a:noFill/>
                        <a:ln w="38100">
                          <a:noFill/>
                          <a:miter/>
                        </a:ln>
                      </p:spPr>
                    </p:pic>
                  </p:oleObj>
                </mc:Fallback>
              </mc:AlternateContent>
            </a:graphicData>
          </a:graphic>
        </p:graphicFrame>
      </p:grpSp>
      <p:sp>
        <p:nvSpPr>
          <p:cNvPr id="391182" name="文本框 391181"/>
          <p:cNvSpPr txBox="1"/>
          <p:nvPr/>
        </p:nvSpPr>
        <p:spPr>
          <a:xfrm>
            <a:off x="533400" y="3443288"/>
            <a:ext cx="1060450" cy="519112"/>
          </a:xfrm>
          <a:prstGeom prst="rect">
            <a:avLst/>
          </a:prstGeom>
          <a:noFill/>
          <a:ln w="9525">
            <a:noFill/>
          </a:ln>
        </p:spPr>
        <p:txBody>
          <a:bodyPr>
            <a:spAutoFit/>
          </a:bodyPr>
          <a:p>
            <a:pPr>
              <a:spcBef>
                <a:spcPct val="50000"/>
              </a:spcBef>
            </a:pPr>
            <a:r>
              <a:rPr lang="zh-CN" altLang="en-US" sz="2800" b="1">
                <a:latin typeface="Times New Roman" panose="02020603050405020304" pitchFamily="18" charset="0"/>
                <a:ea typeface="楷体_GB2312" pitchFamily="49" charset="-122"/>
              </a:rPr>
              <a:t>又因</a:t>
            </a:r>
            <a:endParaRPr lang="zh-CN" altLang="en-US" sz="2800" b="1">
              <a:latin typeface="Times New Roman" panose="02020603050405020304" pitchFamily="18" charset="0"/>
              <a:ea typeface="楷体_GB2312" pitchFamily="49" charset="-122"/>
            </a:endParaRPr>
          </a:p>
        </p:txBody>
      </p:sp>
      <p:graphicFrame>
        <p:nvGraphicFramePr>
          <p:cNvPr id="391183" name="对象 391182"/>
          <p:cNvGraphicFramePr/>
          <p:nvPr/>
        </p:nvGraphicFramePr>
        <p:xfrm>
          <a:off x="1587500" y="3327400"/>
          <a:ext cx="1993900" cy="850900"/>
        </p:xfrm>
        <a:graphic>
          <a:graphicData uri="http://schemas.openxmlformats.org/presentationml/2006/ole">
            <mc:AlternateContent xmlns:mc="http://schemas.openxmlformats.org/markup-compatibility/2006">
              <mc:Choice xmlns:v="urn:schemas-microsoft-com:vml" Requires="v">
                <p:oleObj spid="_x0000_s3142" name="" r:id="rId13" imgW="1993265" imgH="850265" progId="Equation.3">
                  <p:embed/>
                </p:oleObj>
              </mc:Choice>
              <mc:Fallback>
                <p:oleObj name="" r:id="rId13" imgW="1993265" imgH="850265" progId="Equation.3">
                  <p:embed/>
                  <p:pic>
                    <p:nvPicPr>
                      <p:cNvPr id="0" name="图片 3141"/>
                      <p:cNvPicPr/>
                      <p:nvPr/>
                    </p:nvPicPr>
                    <p:blipFill>
                      <a:blip r:embed="rId14"/>
                      <a:stretch>
                        <a:fillRect/>
                      </a:stretch>
                    </p:blipFill>
                    <p:spPr>
                      <a:xfrm>
                        <a:off x="1587500" y="3327400"/>
                        <a:ext cx="1993900" cy="850900"/>
                      </a:xfrm>
                      <a:prstGeom prst="rect">
                        <a:avLst/>
                      </a:prstGeom>
                      <a:noFill/>
                      <a:ln w="38100">
                        <a:noFill/>
                        <a:miter/>
                      </a:ln>
                    </p:spPr>
                  </p:pic>
                </p:oleObj>
              </mc:Fallback>
            </mc:AlternateContent>
          </a:graphicData>
        </a:graphic>
      </p:graphicFrame>
      <p:graphicFrame>
        <p:nvGraphicFramePr>
          <p:cNvPr id="391184" name="对象 391183"/>
          <p:cNvGraphicFramePr/>
          <p:nvPr/>
        </p:nvGraphicFramePr>
        <p:xfrm>
          <a:off x="3683000" y="3227388"/>
          <a:ext cx="2565400" cy="1079500"/>
        </p:xfrm>
        <a:graphic>
          <a:graphicData uri="http://schemas.openxmlformats.org/presentationml/2006/ole">
            <mc:AlternateContent xmlns:mc="http://schemas.openxmlformats.org/markup-compatibility/2006">
              <mc:Choice xmlns:v="urn:schemas-microsoft-com:vml" Requires="v">
                <p:oleObj spid="_x0000_s3139" name="" r:id="rId15" imgW="2565400" imgH="1079500" progId="Equation.3">
                  <p:embed/>
                </p:oleObj>
              </mc:Choice>
              <mc:Fallback>
                <p:oleObj name="" r:id="rId15" imgW="2565400" imgH="1079500" progId="Equation.3">
                  <p:embed/>
                  <p:pic>
                    <p:nvPicPr>
                      <p:cNvPr id="0" name="图片 3138"/>
                      <p:cNvPicPr/>
                      <p:nvPr/>
                    </p:nvPicPr>
                    <p:blipFill>
                      <a:blip r:embed="rId16"/>
                      <a:stretch>
                        <a:fillRect/>
                      </a:stretch>
                    </p:blipFill>
                    <p:spPr>
                      <a:xfrm>
                        <a:off x="3683000" y="3227388"/>
                        <a:ext cx="2565400" cy="1079500"/>
                      </a:xfrm>
                      <a:prstGeom prst="rect">
                        <a:avLst/>
                      </a:prstGeom>
                      <a:noFill/>
                      <a:ln w="38100">
                        <a:noFill/>
                        <a:miter/>
                      </a:ln>
                    </p:spPr>
                  </p:pic>
                </p:oleObj>
              </mc:Fallback>
            </mc:AlternateContent>
          </a:graphicData>
        </a:graphic>
      </p:graphicFrame>
      <p:graphicFrame>
        <p:nvGraphicFramePr>
          <p:cNvPr id="391185" name="对象 391184"/>
          <p:cNvGraphicFramePr/>
          <p:nvPr/>
        </p:nvGraphicFramePr>
        <p:xfrm>
          <a:off x="6324600" y="3581400"/>
          <a:ext cx="431800" cy="304800"/>
        </p:xfrm>
        <a:graphic>
          <a:graphicData uri="http://schemas.openxmlformats.org/presentationml/2006/ole">
            <mc:AlternateContent xmlns:mc="http://schemas.openxmlformats.org/markup-compatibility/2006">
              <mc:Choice xmlns:v="urn:schemas-microsoft-com:vml" Requires="v">
                <p:oleObj spid="_x0000_s3137" name="" r:id="rId17" imgW="431165" imgH="304800" progId="Equation.3">
                  <p:embed/>
                </p:oleObj>
              </mc:Choice>
              <mc:Fallback>
                <p:oleObj name="" r:id="rId17" imgW="431165" imgH="304800" progId="Equation.3">
                  <p:embed/>
                  <p:pic>
                    <p:nvPicPr>
                      <p:cNvPr id="0" name="图片 3136"/>
                      <p:cNvPicPr/>
                      <p:nvPr/>
                    </p:nvPicPr>
                    <p:blipFill>
                      <a:blip r:embed="rId18"/>
                      <a:stretch>
                        <a:fillRect/>
                      </a:stretch>
                    </p:blipFill>
                    <p:spPr>
                      <a:xfrm>
                        <a:off x="6324600" y="3581400"/>
                        <a:ext cx="431800" cy="304800"/>
                      </a:xfrm>
                      <a:prstGeom prst="rect">
                        <a:avLst/>
                      </a:prstGeom>
                      <a:noFill/>
                      <a:ln w="38100">
                        <a:noFill/>
                        <a:miter/>
                      </a:ln>
                    </p:spPr>
                  </p:pic>
                </p:oleObj>
              </mc:Fallback>
            </mc:AlternateContent>
          </a:graphicData>
        </a:graphic>
      </p:graphicFrame>
      <p:graphicFrame>
        <p:nvGraphicFramePr>
          <p:cNvPr id="391186" name="对象 391185"/>
          <p:cNvGraphicFramePr/>
          <p:nvPr/>
        </p:nvGraphicFramePr>
        <p:xfrm>
          <a:off x="1587500" y="4635500"/>
          <a:ext cx="2578100" cy="635000"/>
        </p:xfrm>
        <a:graphic>
          <a:graphicData uri="http://schemas.openxmlformats.org/presentationml/2006/ole">
            <mc:AlternateContent xmlns:mc="http://schemas.openxmlformats.org/markup-compatibility/2006">
              <mc:Choice xmlns:v="urn:schemas-microsoft-com:vml" Requires="v">
                <p:oleObj spid="_x0000_s3140" name="" r:id="rId19" imgW="2576830" imgH="635000" progId="Equation.3">
                  <p:embed/>
                </p:oleObj>
              </mc:Choice>
              <mc:Fallback>
                <p:oleObj name="" r:id="rId19" imgW="2576830" imgH="635000" progId="Equation.3">
                  <p:embed/>
                  <p:pic>
                    <p:nvPicPr>
                      <p:cNvPr id="0" name="图片 3139"/>
                      <p:cNvPicPr/>
                      <p:nvPr/>
                    </p:nvPicPr>
                    <p:blipFill>
                      <a:blip r:embed="rId20"/>
                      <a:stretch>
                        <a:fillRect/>
                      </a:stretch>
                    </p:blipFill>
                    <p:spPr>
                      <a:xfrm>
                        <a:off x="1587500" y="4635500"/>
                        <a:ext cx="2578100" cy="635000"/>
                      </a:xfrm>
                      <a:prstGeom prst="rect">
                        <a:avLst/>
                      </a:prstGeom>
                      <a:noFill/>
                      <a:ln w="38100">
                        <a:noFill/>
                        <a:miter/>
                      </a:ln>
                    </p:spPr>
                  </p:pic>
                </p:oleObj>
              </mc:Fallback>
            </mc:AlternateContent>
          </a:graphicData>
        </a:graphic>
      </p:graphicFrame>
      <p:graphicFrame>
        <p:nvGraphicFramePr>
          <p:cNvPr id="391187" name="对象 391186"/>
          <p:cNvGraphicFramePr/>
          <p:nvPr/>
        </p:nvGraphicFramePr>
        <p:xfrm>
          <a:off x="4254500" y="4330700"/>
          <a:ext cx="2565400" cy="1079500"/>
        </p:xfrm>
        <a:graphic>
          <a:graphicData uri="http://schemas.openxmlformats.org/presentationml/2006/ole">
            <mc:AlternateContent xmlns:mc="http://schemas.openxmlformats.org/markup-compatibility/2006">
              <mc:Choice xmlns:v="urn:schemas-microsoft-com:vml" Requires="v">
                <p:oleObj spid="_x0000_s3134" name="" r:id="rId21" imgW="2565400" imgH="1079500" progId="Equation.3">
                  <p:embed/>
                </p:oleObj>
              </mc:Choice>
              <mc:Fallback>
                <p:oleObj name="" r:id="rId21" imgW="2565400" imgH="1079500" progId="Equation.3">
                  <p:embed/>
                  <p:pic>
                    <p:nvPicPr>
                      <p:cNvPr id="0" name="图片 3133"/>
                      <p:cNvPicPr/>
                      <p:nvPr/>
                    </p:nvPicPr>
                    <p:blipFill>
                      <a:blip r:embed="rId22"/>
                      <a:stretch>
                        <a:fillRect/>
                      </a:stretch>
                    </p:blipFill>
                    <p:spPr>
                      <a:xfrm>
                        <a:off x="4254500" y="4330700"/>
                        <a:ext cx="2565400" cy="1079500"/>
                      </a:xfrm>
                      <a:prstGeom prst="rect">
                        <a:avLst/>
                      </a:prstGeom>
                      <a:noFill/>
                      <a:ln w="38100">
                        <a:noFill/>
                        <a:miter/>
                      </a:ln>
                    </p:spPr>
                  </p:pic>
                </p:oleObj>
              </mc:Fallback>
            </mc:AlternateContent>
          </a:graphicData>
        </a:graphic>
      </p:graphicFrame>
      <p:graphicFrame>
        <p:nvGraphicFramePr>
          <p:cNvPr id="391188" name="对象 391187"/>
          <p:cNvGraphicFramePr/>
          <p:nvPr/>
        </p:nvGraphicFramePr>
        <p:xfrm>
          <a:off x="6921500" y="4670425"/>
          <a:ext cx="698500" cy="304800"/>
        </p:xfrm>
        <a:graphic>
          <a:graphicData uri="http://schemas.openxmlformats.org/presentationml/2006/ole">
            <mc:AlternateContent xmlns:mc="http://schemas.openxmlformats.org/markup-compatibility/2006">
              <mc:Choice xmlns:v="urn:schemas-microsoft-com:vml" Requires="v">
                <p:oleObj spid="_x0000_s3135" name="" r:id="rId23" imgW="697865" imgH="304800" progId="Equation.3">
                  <p:embed/>
                </p:oleObj>
              </mc:Choice>
              <mc:Fallback>
                <p:oleObj name="" r:id="rId23" imgW="697865" imgH="304800" progId="Equation.3">
                  <p:embed/>
                  <p:pic>
                    <p:nvPicPr>
                      <p:cNvPr id="0" name="图片 3134"/>
                      <p:cNvPicPr/>
                      <p:nvPr/>
                    </p:nvPicPr>
                    <p:blipFill>
                      <a:blip r:embed="rId24"/>
                      <a:stretch>
                        <a:fillRect/>
                      </a:stretch>
                    </p:blipFill>
                    <p:spPr>
                      <a:xfrm>
                        <a:off x="6921500" y="4670425"/>
                        <a:ext cx="698500" cy="304800"/>
                      </a:xfrm>
                      <a:prstGeom prst="rect">
                        <a:avLst/>
                      </a:prstGeom>
                      <a:noFill/>
                      <a:ln w="38100">
                        <a:noFill/>
                        <a:miter/>
                      </a:ln>
                    </p:spPr>
                  </p:pic>
                </p:oleObj>
              </mc:Fallback>
            </mc:AlternateContent>
          </a:graphicData>
        </a:graphic>
      </p:graphicFrame>
      <p:graphicFrame>
        <p:nvGraphicFramePr>
          <p:cNvPr id="391189" name="对象 391188"/>
          <p:cNvGraphicFramePr/>
          <p:nvPr/>
        </p:nvGraphicFramePr>
        <p:xfrm>
          <a:off x="723900" y="5680075"/>
          <a:ext cx="1866900" cy="393700"/>
        </p:xfrm>
        <a:graphic>
          <a:graphicData uri="http://schemas.openxmlformats.org/presentationml/2006/ole">
            <mc:AlternateContent xmlns:mc="http://schemas.openxmlformats.org/markup-compatibility/2006">
              <mc:Choice xmlns:v="urn:schemas-microsoft-com:vml" Requires="v">
                <p:oleObj spid="_x0000_s3141" name="" r:id="rId25" imgW="1866265" imgH="393700" progId="Equation.3">
                  <p:embed/>
                </p:oleObj>
              </mc:Choice>
              <mc:Fallback>
                <p:oleObj name="" r:id="rId25" imgW="1866265" imgH="393700" progId="Equation.3">
                  <p:embed/>
                  <p:pic>
                    <p:nvPicPr>
                      <p:cNvPr id="0" name="图片 3140"/>
                      <p:cNvPicPr/>
                      <p:nvPr/>
                    </p:nvPicPr>
                    <p:blipFill>
                      <a:blip r:embed="rId26"/>
                      <a:stretch>
                        <a:fillRect/>
                      </a:stretch>
                    </p:blipFill>
                    <p:spPr>
                      <a:xfrm>
                        <a:off x="723900" y="5680075"/>
                        <a:ext cx="1866900" cy="393700"/>
                      </a:xfrm>
                      <a:prstGeom prst="rect">
                        <a:avLst/>
                      </a:prstGeom>
                      <a:noFill/>
                      <a:ln w="38100">
                        <a:noFill/>
                        <a:miter/>
                      </a:ln>
                    </p:spPr>
                  </p:pic>
                </p:oleObj>
              </mc:Fallback>
            </mc:AlternateContent>
          </a:graphicData>
        </a:graphic>
      </p:graphicFrame>
      <p:sp>
        <p:nvSpPr>
          <p:cNvPr id="391190" name="文本框 391189"/>
          <p:cNvSpPr txBox="1"/>
          <p:nvPr/>
        </p:nvSpPr>
        <p:spPr>
          <a:xfrm>
            <a:off x="2514600" y="5562600"/>
            <a:ext cx="3429000" cy="519113"/>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ea typeface="楷体_GB2312" pitchFamily="49" charset="-122"/>
              </a:rPr>
              <a:t>为曲线的斜渐近线 </a:t>
            </a:r>
            <a:r>
              <a:rPr lang="en-US" altLang="zh-CN" sz="2800" b="1">
                <a:latin typeface="Times New Roman" panose="02020603050405020304" pitchFamily="18" charset="0"/>
                <a:ea typeface="楷体_GB2312" pitchFamily="49" charset="-122"/>
              </a:rPr>
              <a:t>.</a:t>
            </a:r>
            <a:endParaRPr lang="en-US" altLang="zh-CN" sz="2800" b="1">
              <a:latin typeface="Times New Roman" panose="02020603050405020304" pitchFamily="18" charset="0"/>
              <a:ea typeface="楷体_GB2312" pitchFamily="49" charset="-122"/>
            </a:endParaRPr>
          </a:p>
        </p:txBody>
      </p:sp>
      <p:grpSp>
        <p:nvGrpSpPr>
          <p:cNvPr id="391198" name="组合 391197"/>
          <p:cNvGrpSpPr/>
          <p:nvPr/>
        </p:nvGrpSpPr>
        <p:grpSpPr>
          <a:xfrm>
            <a:off x="6299200" y="1014413"/>
            <a:ext cx="2363788" cy="2217737"/>
            <a:chOff x="3968" y="648"/>
            <a:chExt cx="1489" cy="1397"/>
          </a:xfrm>
        </p:grpSpPr>
        <p:pic>
          <p:nvPicPr>
            <p:cNvPr id="391199" name="图片 391198"/>
            <p:cNvPicPr>
              <a:picLocks noChangeAspect="1"/>
            </p:cNvPicPr>
            <p:nvPr/>
          </p:nvPicPr>
          <p:blipFill>
            <a:blip r:embed="rId27"/>
            <a:stretch>
              <a:fillRect/>
            </a:stretch>
          </p:blipFill>
          <p:spPr>
            <a:xfrm>
              <a:off x="3968" y="648"/>
              <a:ext cx="1489" cy="1397"/>
            </a:xfrm>
            <a:prstGeom prst="rect">
              <a:avLst/>
            </a:prstGeom>
          </p:spPr>
        </p:pic>
        <p:graphicFrame>
          <p:nvGraphicFramePr>
            <p:cNvPr id="391200" name="对象 391199"/>
            <p:cNvGraphicFramePr/>
            <p:nvPr/>
          </p:nvGraphicFramePr>
          <p:xfrm>
            <a:off x="3968" y="1571"/>
            <a:ext cx="253" cy="196"/>
          </p:xfrm>
          <a:graphic>
            <a:graphicData uri="http://schemas.openxmlformats.org/presentationml/2006/ole">
              <mc:AlternateContent xmlns:mc="http://schemas.openxmlformats.org/markup-compatibility/2006">
                <mc:Choice xmlns:v="urn:schemas-microsoft-com:vml" Requires="v">
                  <p:oleObj spid="_x0000_s3144" name="" r:id="rId28" imgW="227965" imgH="177800" progId="Equation.3">
                    <p:embed/>
                  </p:oleObj>
                </mc:Choice>
                <mc:Fallback>
                  <p:oleObj name="" r:id="rId28" imgW="227965" imgH="177800" progId="Equation.3">
                    <p:embed/>
                    <p:pic>
                      <p:nvPicPr>
                        <p:cNvPr id="0" name="图片 3143"/>
                        <p:cNvPicPr/>
                        <p:nvPr/>
                      </p:nvPicPr>
                      <p:blipFill>
                        <a:blip r:embed="rId29"/>
                        <a:stretch>
                          <a:fillRect/>
                        </a:stretch>
                      </p:blipFill>
                      <p:spPr>
                        <a:xfrm>
                          <a:off x="3968" y="1571"/>
                          <a:ext cx="253" cy="196"/>
                        </a:xfrm>
                        <a:prstGeom prst="rect">
                          <a:avLst/>
                        </a:prstGeom>
                        <a:noFill/>
                        <a:ln w="38100">
                          <a:noFill/>
                          <a:miter/>
                        </a:ln>
                      </p:spPr>
                    </p:pic>
                  </p:oleObj>
                </mc:Fallback>
              </mc:AlternateContent>
            </a:graphicData>
          </a:graphic>
        </p:graphicFrame>
        <p:graphicFrame>
          <p:nvGraphicFramePr>
            <p:cNvPr id="391201" name="对象 391200"/>
            <p:cNvGraphicFramePr/>
            <p:nvPr/>
          </p:nvGraphicFramePr>
          <p:xfrm>
            <a:off x="4688" y="1567"/>
            <a:ext cx="97" cy="182"/>
          </p:xfrm>
          <a:graphic>
            <a:graphicData uri="http://schemas.openxmlformats.org/presentationml/2006/ole">
              <mc:AlternateContent xmlns:mc="http://schemas.openxmlformats.org/markup-compatibility/2006">
                <mc:Choice xmlns:v="urn:schemas-microsoft-com:vml" Requires="v">
                  <p:oleObj spid="_x0000_s3132" name="" r:id="rId30" imgW="88265" imgH="164465" progId="Equation.3">
                    <p:embed/>
                  </p:oleObj>
                </mc:Choice>
                <mc:Fallback>
                  <p:oleObj name="" r:id="rId30" imgW="88265" imgH="164465" progId="Equation.3">
                    <p:embed/>
                    <p:pic>
                      <p:nvPicPr>
                        <p:cNvPr id="0" name="图片 3131"/>
                        <p:cNvPicPr/>
                        <p:nvPr/>
                      </p:nvPicPr>
                      <p:blipFill>
                        <a:blip r:embed="rId31"/>
                        <a:stretch>
                          <a:fillRect/>
                        </a:stretch>
                      </p:blipFill>
                      <p:spPr>
                        <a:xfrm>
                          <a:off x="4688" y="1567"/>
                          <a:ext cx="97" cy="182"/>
                        </a:xfrm>
                        <a:prstGeom prst="rect">
                          <a:avLst/>
                        </a:prstGeom>
                        <a:noFill/>
                        <a:ln w="38100">
                          <a:noFill/>
                          <a:miter/>
                        </a:ln>
                      </p:spPr>
                    </p:pic>
                  </p:oleObj>
                </mc:Fallback>
              </mc:AlternateContent>
            </a:graphicData>
          </a:graphic>
        </p:graphicFrame>
        <p:graphicFrame>
          <p:nvGraphicFramePr>
            <p:cNvPr id="391202" name="对象 391201"/>
            <p:cNvGraphicFramePr/>
            <p:nvPr/>
          </p:nvGraphicFramePr>
          <p:xfrm>
            <a:off x="4824" y="1272"/>
            <a:ext cx="632" cy="220"/>
          </p:xfrm>
          <a:graphic>
            <a:graphicData uri="http://schemas.openxmlformats.org/presentationml/2006/ole">
              <mc:AlternateContent xmlns:mc="http://schemas.openxmlformats.org/markup-compatibility/2006">
                <mc:Choice xmlns:v="urn:schemas-microsoft-com:vml" Requires="v">
                  <p:oleObj spid="_x0000_s3145" name="" r:id="rId32" imgW="570865" imgH="203200" progId="Equation.3">
                    <p:embed/>
                  </p:oleObj>
                </mc:Choice>
                <mc:Fallback>
                  <p:oleObj name="" r:id="rId32" imgW="570865" imgH="203200" progId="Equation.3">
                    <p:embed/>
                    <p:pic>
                      <p:nvPicPr>
                        <p:cNvPr id="0" name="图片 3144"/>
                        <p:cNvPicPr/>
                        <p:nvPr/>
                      </p:nvPicPr>
                      <p:blipFill>
                        <a:blip r:embed="rId33"/>
                        <a:stretch>
                          <a:fillRect/>
                        </a:stretch>
                      </p:blipFill>
                      <p:spPr>
                        <a:xfrm>
                          <a:off x="4824" y="1272"/>
                          <a:ext cx="632" cy="220"/>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1173"/>
                                        </p:tgtEl>
                                        <p:attrNameLst>
                                          <p:attrName>style.visibility</p:attrName>
                                        </p:attrNameLst>
                                      </p:cBhvr>
                                      <p:to>
                                        <p:strVal val="visible"/>
                                      </p:to>
                                    </p:set>
                                    <p:animEffect transition="in" filter="wipe(left)">
                                      <p:cBhvr>
                                        <p:cTn id="7" dur="500"/>
                                        <p:tgtEl>
                                          <p:spTgt spid="39117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91174"/>
                                        </p:tgtEl>
                                        <p:attrNameLst>
                                          <p:attrName>style.visibility</p:attrName>
                                        </p:attrNameLst>
                                      </p:cBhvr>
                                      <p:to>
                                        <p:strVal val="visible"/>
                                      </p:to>
                                    </p:set>
                                    <p:animEffect transition="in" filter="wipe(left)">
                                      <p:cBhvr>
                                        <p:cTn id="12" dur="500"/>
                                        <p:tgtEl>
                                          <p:spTgt spid="3911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91175"/>
                                        </p:tgtEl>
                                        <p:attrNameLst>
                                          <p:attrName>style.visibility</p:attrName>
                                        </p:attrNameLst>
                                      </p:cBhvr>
                                      <p:to>
                                        <p:strVal val="visible"/>
                                      </p:to>
                                    </p:set>
                                    <p:animEffect transition="in" filter="wipe(left)">
                                      <p:cBhvr>
                                        <p:cTn id="17" dur="500"/>
                                        <p:tgtEl>
                                          <p:spTgt spid="39117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91176"/>
                                        </p:tgtEl>
                                        <p:attrNameLst>
                                          <p:attrName>style.visibility</p:attrName>
                                        </p:attrNameLst>
                                      </p:cBhvr>
                                      <p:to>
                                        <p:strVal val="visible"/>
                                      </p:to>
                                    </p:set>
                                    <p:animEffect transition="in" filter="wipe(left)">
                                      <p:cBhvr>
                                        <p:cTn id="22" dur="500"/>
                                        <p:tgtEl>
                                          <p:spTgt spid="39117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91177"/>
                                        </p:tgtEl>
                                        <p:attrNameLst>
                                          <p:attrName>style.visibility</p:attrName>
                                        </p:attrNameLst>
                                      </p:cBhvr>
                                      <p:to>
                                        <p:strVal val="visible"/>
                                      </p:to>
                                    </p:set>
                                    <p:animEffect transition="in" filter="wipe(left)">
                                      <p:cBhvr>
                                        <p:cTn id="27" dur="500"/>
                                        <p:tgtEl>
                                          <p:spTgt spid="39117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91182"/>
                                        </p:tgtEl>
                                        <p:attrNameLst>
                                          <p:attrName>style.visibility</p:attrName>
                                        </p:attrNameLst>
                                      </p:cBhvr>
                                      <p:to>
                                        <p:strVal val="visible"/>
                                      </p:to>
                                    </p:set>
                                    <p:animEffect transition="in" filter="wipe(left)">
                                      <p:cBhvr>
                                        <p:cTn id="32" dur="500"/>
                                        <p:tgtEl>
                                          <p:spTgt spid="39118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91183"/>
                                        </p:tgtEl>
                                        <p:attrNameLst>
                                          <p:attrName>style.visibility</p:attrName>
                                        </p:attrNameLst>
                                      </p:cBhvr>
                                      <p:to>
                                        <p:strVal val="visible"/>
                                      </p:to>
                                    </p:set>
                                    <p:animEffect transition="in" filter="wipe(left)">
                                      <p:cBhvr>
                                        <p:cTn id="37" dur="500"/>
                                        <p:tgtEl>
                                          <p:spTgt spid="39118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91184"/>
                                        </p:tgtEl>
                                        <p:attrNameLst>
                                          <p:attrName>style.visibility</p:attrName>
                                        </p:attrNameLst>
                                      </p:cBhvr>
                                      <p:to>
                                        <p:strVal val="visible"/>
                                      </p:to>
                                    </p:set>
                                    <p:animEffect transition="in" filter="wipe(left)">
                                      <p:cBhvr>
                                        <p:cTn id="42" dur="500"/>
                                        <p:tgtEl>
                                          <p:spTgt spid="39118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91185"/>
                                        </p:tgtEl>
                                        <p:attrNameLst>
                                          <p:attrName>style.visibility</p:attrName>
                                        </p:attrNameLst>
                                      </p:cBhvr>
                                      <p:to>
                                        <p:strVal val="visible"/>
                                      </p:to>
                                    </p:set>
                                    <p:animEffect transition="in" filter="wipe(left)">
                                      <p:cBhvr>
                                        <p:cTn id="47" dur="500"/>
                                        <p:tgtEl>
                                          <p:spTgt spid="39118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91186"/>
                                        </p:tgtEl>
                                        <p:attrNameLst>
                                          <p:attrName>style.visibility</p:attrName>
                                        </p:attrNameLst>
                                      </p:cBhvr>
                                      <p:to>
                                        <p:strVal val="visible"/>
                                      </p:to>
                                    </p:set>
                                    <p:animEffect transition="in" filter="wipe(left)">
                                      <p:cBhvr>
                                        <p:cTn id="52" dur="500"/>
                                        <p:tgtEl>
                                          <p:spTgt spid="39118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91187"/>
                                        </p:tgtEl>
                                        <p:attrNameLst>
                                          <p:attrName>style.visibility</p:attrName>
                                        </p:attrNameLst>
                                      </p:cBhvr>
                                      <p:to>
                                        <p:strVal val="visible"/>
                                      </p:to>
                                    </p:set>
                                    <p:animEffect transition="in" filter="wipe(left)">
                                      <p:cBhvr>
                                        <p:cTn id="57" dur="500"/>
                                        <p:tgtEl>
                                          <p:spTgt spid="39118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91188"/>
                                        </p:tgtEl>
                                        <p:attrNameLst>
                                          <p:attrName>style.visibility</p:attrName>
                                        </p:attrNameLst>
                                      </p:cBhvr>
                                      <p:to>
                                        <p:strVal val="visible"/>
                                      </p:to>
                                    </p:set>
                                    <p:animEffect transition="in" filter="wipe(left)">
                                      <p:cBhvr>
                                        <p:cTn id="62" dur="500"/>
                                        <p:tgtEl>
                                          <p:spTgt spid="39118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91189"/>
                                        </p:tgtEl>
                                        <p:attrNameLst>
                                          <p:attrName>style.visibility</p:attrName>
                                        </p:attrNameLst>
                                      </p:cBhvr>
                                      <p:to>
                                        <p:strVal val="visible"/>
                                      </p:to>
                                    </p:set>
                                    <p:animEffect transition="in" filter="wipe(left)">
                                      <p:cBhvr>
                                        <p:cTn id="67" dur="500"/>
                                        <p:tgtEl>
                                          <p:spTgt spid="391189"/>
                                        </p:tgtEl>
                                      </p:cBhvr>
                                    </p:animEffect>
                                  </p:childTnLst>
                                </p:cTn>
                              </p:par>
                            </p:childTnLst>
                          </p:cTn>
                        </p:par>
                        <p:par>
                          <p:cTn id="68" fill="hold">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391190"/>
                                        </p:tgtEl>
                                        <p:attrNameLst>
                                          <p:attrName>style.visibility</p:attrName>
                                        </p:attrNameLst>
                                      </p:cBhvr>
                                      <p:to>
                                        <p:strVal val="visible"/>
                                      </p:to>
                                    </p:set>
                                    <p:animEffect transition="in" filter="wipe(left)">
                                      <p:cBhvr>
                                        <p:cTn id="71" dur="500"/>
                                        <p:tgtEl>
                                          <p:spTgt spid="391190"/>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391198"/>
                                        </p:tgtEl>
                                        <p:attrNameLst>
                                          <p:attrName>style.visibility</p:attrName>
                                        </p:attrNameLst>
                                      </p:cBhvr>
                                      <p:to>
                                        <p:strVal val="visible"/>
                                      </p:to>
                                    </p:set>
                                    <p:animEffect transition="in" filter="wipe(left)">
                                      <p:cBhvr>
                                        <p:cTn id="76" dur="500"/>
                                        <p:tgtEl>
                                          <p:spTgt spid="391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3" grpId="0"/>
      <p:bldP spid="391182" grpId="0"/>
      <p:bldP spid="391190"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61" name="Rectangle 2"/>
          <p:cNvSpPr>
            <a:spLocks noGrp="1"/>
          </p:cNvSpPr>
          <p:nvPr>
            <p:ph type="title"/>
          </p:nvPr>
        </p:nvSpPr>
        <p:spPr>
          <a:xfrm>
            <a:off x="755650" y="277813"/>
            <a:ext cx="7931150" cy="1143000"/>
          </a:xfrm>
        </p:spPr>
        <p:txBody>
          <a:bodyPr wrap="square" lIns="91440" tIns="45720" rIns="91440" bIns="45720" anchor="ctr"/>
          <a:p>
            <a:pPr eaLnBrk="1" hangingPunct="1"/>
            <a:r>
              <a:rPr lang="en-US" altLang="zh-CN" sz="3200" dirty="0">
                <a:solidFill>
                  <a:srgbClr val="ED0107"/>
                </a:solidFill>
                <a:ea typeface="楷体_GB2312" pitchFamily="49" charset="-122"/>
              </a:rPr>
              <a:t>2</a:t>
            </a:r>
            <a:r>
              <a:rPr lang="zh-CN" altLang="en-US" sz="3200" dirty="0">
                <a:solidFill>
                  <a:srgbClr val="ED0107"/>
                </a:solidFill>
                <a:ea typeface="楷体_GB2312" pitchFamily="49" charset="-122"/>
              </a:rPr>
              <a:t>、函数</a:t>
            </a:r>
            <a:r>
              <a:rPr lang="zh-CN" altLang="en-US" sz="3200" dirty="0">
                <a:solidFill>
                  <a:srgbClr val="ED0107"/>
                </a:solidFill>
                <a:ea typeface="楷体_GB2312" pitchFamily="49" charset="-122"/>
              </a:rPr>
              <a:t>图形的</a:t>
            </a:r>
            <a:r>
              <a:rPr lang="zh-CN" altLang="en-US" sz="3200" dirty="0">
                <a:solidFill>
                  <a:srgbClr val="ED0107"/>
                </a:solidFill>
                <a:ea typeface="楷体_GB2312" pitchFamily="49" charset="-122"/>
              </a:rPr>
              <a:t>描绘</a:t>
            </a:r>
            <a:endParaRPr lang="zh-CN" altLang="en-US" sz="3200" dirty="0">
              <a:solidFill>
                <a:srgbClr val="ED0107"/>
              </a:solidFill>
              <a:ea typeface="楷体_GB2312" pitchFamily="49" charset="-122"/>
            </a:endParaRPr>
          </a:p>
        </p:txBody>
      </p:sp>
      <p:sp>
        <p:nvSpPr>
          <p:cNvPr id="203779" name="Text Box 3"/>
          <p:cNvSpPr txBox="1"/>
          <p:nvPr/>
        </p:nvSpPr>
        <p:spPr>
          <a:xfrm>
            <a:off x="900113" y="1557338"/>
            <a:ext cx="6400800" cy="579437"/>
          </a:xfrm>
          <a:prstGeom prst="rect">
            <a:avLst/>
          </a:prstGeom>
          <a:noFill/>
          <a:ln w="9525">
            <a:noFill/>
          </a:ln>
        </p:spPr>
        <p:txBody>
          <a:bodyPr anchor="t">
            <a:spAutoFit/>
          </a:bodyPr>
          <a:p>
            <a:pPr>
              <a:spcBef>
                <a:spcPct val="50000"/>
              </a:spcBef>
            </a:pPr>
            <a:r>
              <a:rPr lang="zh-CN" altLang="en-US" sz="3200" b="1" i="0" dirty="0">
                <a:latin typeface="黑体" panose="02010609060101010101" pitchFamily="49" charset="-122"/>
                <a:ea typeface="黑体" panose="02010609060101010101" pitchFamily="49" charset="-122"/>
              </a:rPr>
              <a:t>利用函数特性描绘函数图形</a:t>
            </a:r>
            <a:r>
              <a:rPr lang="en-US" altLang="zh-CN" sz="3200" b="1" i="0">
                <a:latin typeface="黑体" panose="02010609060101010101" pitchFamily="49" charset="-122"/>
                <a:ea typeface="黑体" panose="02010609060101010101" pitchFamily="49" charset="-122"/>
              </a:rPr>
              <a:t>.</a:t>
            </a:r>
            <a:endParaRPr lang="en-US" altLang="zh-CN" sz="3200" b="1" i="0">
              <a:latin typeface="黑体" panose="02010609060101010101" pitchFamily="49" charset="-122"/>
              <a:ea typeface="黑体" panose="02010609060101010101" pitchFamily="49" charset="-122"/>
            </a:endParaRPr>
          </a:p>
        </p:txBody>
      </p:sp>
      <p:sp>
        <p:nvSpPr>
          <p:cNvPr id="203780" name="Text Box 4"/>
          <p:cNvSpPr txBox="1"/>
          <p:nvPr/>
        </p:nvSpPr>
        <p:spPr>
          <a:xfrm>
            <a:off x="611188" y="2349500"/>
            <a:ext cx="1512887" cy="588963"/>
          </a:xfrm>
          <a:prstGeom prst="rect">
            <a:avLst/>
          </a:prstGeom>
          <a:noFill/>
          <a:ln w="9525" cap="flat" cmpd="sng">
            <a:solidFill>
              <a:srgbClr val="FF0066"/>
            </a:solidFill>
            <a:prstDash val="solid"/>
            <a:miter/>
            <a:headEnd type="none" w="med" len="med"/>
            <a:tailEnd type="none" w="med" len="med"/>
          </a:ln>
        </p:spPr>
        <p:txBody>
          <a:bodyPr anchor="t">
            <a:spAutoFit/>
          </a:bodyPr>
          <a:p>
            <a:r>
              <a:rPr lang="zh-CN" altLang="en-US" sz="3200" b="1" i="0" dirty="0">
                <a:solidFill>
                  <a:srgbClr val="3333CC"/>
                </a:solidFill>
                <a:latin typeface="Times New Roman" panose="02020603050405020304" pitchFamily="18" charset="0"/>
                <a:ea typeface="黑体" panose="02010609060101010101" pitchFamily="49" charset="-122"/>
              </a:rPr>
              <a:t>第一步</a:t>
            </a:r>
            <a:endParaRPr lang="zh-CN" altLang="en-US" sz="3200" b="1" i="0" dirty="0">
              <a:solidFill>
                <a:srgbClr val="3333CC"/>
              </a:solidFill>
              <a:latin typeface="Times New Roman" panose="02020603050405020304" pitchFamily="18" charset="0"/>
              <a:ea typeface="黑体" panose="02010609060101010101" pitchFamily="49" charset="-122"/>
            </a:endParaRPr>
          </a:p>
        </p:txBody>
      </p:sp>
      <p:graphicFrame>
        <p:nvGraphicFramePr>
          <p:cNvPr id="203781" name="Object 5"/>
          <p:cNvGraphicFramePr>
            <a:graphicFrameLocks noChangeAspect="1"/>
          </p:cNvGraphicFramePr>
          <p:nvPr/>
        </p:nvGraphicFramePr>
        <p:xfrm>
          <a:off x="688975" y="2417763"/>
          <a:ext cx="7978775" cy="2228850"/>
        </p:xfrm>
        <a:graphic>
          <a:graphicData uri="http://schemas.openxmlformats.org/presentationml/2006/ole">
            <mc:AlternateContent xmlns:mc="http://schemas.openxmlformats.org/markup-compatibility/2006">
              <mc:Choice xmlns:v="urn:schemas-microsoft-com:vml" Requires="v">
                <p:oleObj spid="_x0000_s4262" name="" r:id="rId1" imgW="6374130" imgH="1793240" progId="Word.Document.8">
                  <p:embed/>
                </p:oleObj>
              </mc:Choice>
              <mc:Fallback>
                <p:oleObj name="" r:id="rId1" imgW="6374130" imgH="1793240" progId="Word.Document.8">
                  <p:embed/>
                  <p:pic>
                    <p:nvPicPr>
                      <p:cNvPr id="0" name="图片 4261"/>
                      <p:cNvPicPr/>
                      <p:nvPr/>
                    </p:nvPicPr>
                    <p:blipFill>
                      <a:blip r:embed="rId2"/>
                      <a:stretch>
                        <a:fillRect/>
                      </a:stretch>
                    </p:blipFill>
                    <p:spPr>
                      <a:xfrm>
                        <a:off x="688975" y="2417763"/>
                        <a:ext cx="7978775" cy="222885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03779"/>
                                        </p:tgtEl>
                                        <p:attrNameLst>
                                          <p:attrName>style.visibility</p:attrName>
                                        </p:attrNameLst>
                                      </p:cBhvr>
                                      <p:to>
                                        <p:strVal val="visible"/>
                                      </p:to>
                                    </p:set>
                                    <p:animEffect transition="in" filter="wipe(left)">
                                      <p:cBhvr>
                                        <p:cTn id="7" dur="75"/>
                                        <p:tgtEl>
                                          <p:spTgt spid="2037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3780"/>
                                        </p:tgtEl>
                                        <p:attrNameLst>
                                          <p:attrName>style.visibility</p:attrName>
                                        </p:attrNameLst>
                                      </p:cBhvr>
                                      <p:to>
                                        <p:strVal val="visible"/>
                                      </p:to>
                                    </p:set>
                                    <p:animEffect transition="in" filter="wipe(left)">
                                      <p:cBhvr>
                                        <p:cTn id="12" dur="500"/>
                                        <p:tgtEl>
                                          <p:spTgt spid="203780"/>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03781"/>
                                        </p:tgtEl>
                                        <p:attrNameLst>
                                          <p:attrName>style.visibility</p:attrName>
                                        </p:attrNameLst>
                                      </p:cBhvr>
                                      <p:to>
                                        <p:strVal val="visible"/>
                                      </p:to>
                                    </p:set>
                                    <p:animEffect transition="in" filter="wipe(left)">
                                      <p:cBhvr>
                                        <p:cTn id="16" dur="500"/>
                                        <p:tgtEl>
                                          <p:spTgt spid="203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p:bldP spid="203780" grpId="0" bldLvl="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04802" name="Object 2"/>
          <p:cNvGraphicFramePr>
            <a:graphicFrameLocks noChangeAspect="1"/>
          </p:cNvGraphicFramePr>
          <p:nvPr/>
        </p:nvGraphicFramePr>
        <p:xfrm>
          <a:off x="971550" y="1052513"/>
          <a:ext cx="7640638" cy="2743200"/>
        </p:xfrm>
        <a:graphic>
          <a:graphicData uri="http://schemas.openxmlformats.org/presentationml/2006/ole">
            <mc:AlternateContent xmlns:mc="http://schemas.openxmlformats.org/markup-compatibility/2006">
              <mc:Choice xmlns:v="urn:schemas-microsoft-com:vml" Requires="v">
                <p:oleObj spid="_x0000_s4256" name="" r:id="rId1" imgW="6161405" imgH="2219325" progId="Word.Document.8">
                  <p:embed/>
                </p:oleObj>
              </mc:Choice>
              <mc:Fallback>
                <p:oleObj name="" r:id="rId1" imgW="6161405" imgH="2219325" progId="Word.Document.8">
                  <p:embed/>
                  <p:pic>
                    <p:nvPicPr>
                      <p:cNvPr id="0" name="图片 4255"/>
                      <p:cNvPicPr/>
                      <p:nvPr/>
                    </p:nvPicPr>
                    <p:blipFill>
                      <a:blip r:embed="rId2"/>
                      <a:stretch>
                        <a:fillRect/>
                      </a:stretch>
                    </p:blipFill>
                    <p:spPr>
                      <a:xfrm>
                        <a:off x="971550" y="1052513"/>
                        <a:ext cx="7640638" cy="2743200"/>
                      </a:xfrm>
                      <a:prstGeom prst="rect">
                        <a:avLst/>
                      </a:prstGeom>
                      <a:noFill/>
                      <a:ln w="38100">
                        <a:noFill/>
                        <a:miter/>
                      </a:ln>
                    </p:spPr>
                  </p:pic>
                </p:oleObj>
              </mc:Fallback>
            </mc:AlternateContent>
          </a:graphicData>
        </a:graphic>
      </p:graphicFrame>
      <p:sp>
        <p:nvSpPr>
          <p:cNvPr id="204803" name="Text Box 3"/>
          <p:cNvSpPr txBox="1"/>
          <p:nvPr/>
        </p:nvSpPr>
        <p:spPr>
          <a:xfrm>
            <a:off x="827088" y="981075"/>
            <a:ext cx="1439862" cy="588963"/>
          </a:xfrm>
          <a:prstGeom prst="rect">
            <a:avLst/>
          </a:prstGeom>
          <a:noFill/>
          <a:ln w="9525" cap="flat" cmpd="sng">
            <a:solidFill>
              <a:srgbClr val="FF0066"/>
            </a:solidFill>
            <a:prstDash val="solid"/>
            <a:miter/>
            <a:headEnd type="none" w="med" len="med"/>
            <a:tailEnd type="none" w="med" len="med"/>
          </a:ln>
        </p:spPr>
        <p:txBody>
          <a:bodyPr anchor="t">
            <a:spAutoFit/>
          </a:bodyPr>
          <a:p>
            <a:r>
              <a:rPr lang="zh-CN" altLang="en-US" sz="3200" b="1" i="0" dirty="0">
                <a:solidFill>
                  <a:srgbClr val="3333CC"/>
                </a:solidFill>
                <a:latin typeface="Times New Roman" panose="02020603050405020304" pitchFamily="18" charset="0"/>
                <a:ea typeface="黑体" panose="02010609060101010101" pitchFamily="49" charset="-122"/>
              </a:rPr>
              <a:t>第二步</a:t>
            </a:r>
            <a:endParaRPr lang="zh-CN" altLang="en-US" sz="3200" b="1" i="0" dirty="0">
              <a:solidFill>
                <a:srgbClr val="3333CC"/>
              </a:solidFill>
              <a:latin typeface="Times New Roman" panose="02020603050405020304" pitchFamily="18" charset="0"/>
              <a:ea typeface="黑体" panose="02010609060101010101" pitchFamily="49" charset="-122"/>
            </a:endParaRPr>
          </a:p>
        </p:txBody>
      </p:sp>
      <p:sp>
        <p:nvSpPr>
          <p:cNvPr id="204804" name="Text Box 4"/>
          <p:cNvSpPr txBox="1"/>
          <p:nvPr/>
        </p:nvSpPr>
        <p:spPr>
          <a:xfrm>
            <a:off x="827088" y="4076700"/>
            <a:ext cx="1512887" cy="588963"/>
          </a:xfrm>
          <a:prstGeom prst="rect">
            <a:avLst/>
          </a:prstGeom>
          <a:noFill/>
          <a:ln w="9525" cap="flat" cmpd="sng">
            <a:solidFill>
              <a:srgbClr val="FF0066"/>
            </a:solidFill>
            <a:prstDash val="solid"/>
            <a:miter/>
            <a:headEnd type="none" w="med" len="med"/>
            <a:tailEnd type="none" w="med" len="med"/>
          </a:ln>
        </p:spPr>
        <p:txBody>
          <a:bodyPr anchor="t">
            <a:spAutoFit/>
          </a:bodyPr>
          <a:p>
            <a:r>
              <a:rPr lang="zh-CN" altLang="en-US" sz="3200" b="1" i="0" dirty="0">
                <a:solidFill>
                  <a:srgbClr val="3333CC"/>
                </a:solidFill>
                <a:latin typeface="Times New Roman" panose="02020603050405020304" pitchFamily="18" charset="0"/>
                <a:ea typeface="黑体" panose="02010609060101010101" pitchFamily="49" charset="-122"/>
              </a:rPr>
              <a:t>第三步</a:t>
            </a:r>
            <a:endParaRPr lang="zh-CN" altLang="en-US" sz="3200" b="1" i="0" dirty="0">
              <a:solidFill>
                <a:srgbClr val="3333CC"/>
              </a:solidFill>
              <a:latin typeface="Times New Roman" panose="02020603050405020304" pitchFamily="18" charset="0"/>
              <a:ea typeface="黑体" panose="02010609060101010101" pitchFamily="49" charset="-122"/>
            </a:endParaRPr>
          </a:p>
        </p:txBody>
      </p:sp>
      <p:graphicFrame>
        <p:nvGraphicFramePr>
          <p:cNvPr id="204805" name="Object 5"/>
          <p:cNvGraphicFramePr>
            <a:graphicFrameLocks noChangeAspect="1"/>
          </p:cNvGraphicFramePr>
          <p:nvPr/>
        </p:nvGraphicFramePr>
        <p:xfrm>
          <a:off x="755650" y="4149725"/>
          <a:ext cx="7816850" cy="1739900"/>
        </p:xfrm>
        <a:graphic>
          <a:graphicData uri="http://schemas.openxmlformats.org/presentationml/2006/ole">
            <mc:AlternateContent xmlns:mc="http://schemas.openxmlformats.org/markup-compatibility/2006">
              <mc:Choice xmlns:v="urn:schemas-microsoft-com:vml" Requires="v">
                <p:oleObj spid="_x0000_s4259" name="" r:id="rId3" imgW="6028055" imgH="1358265" progId="Word.Document.8">
                  <p:embed/>
                </p:oleObj>
              </mc:Choice>
              <mc:Fallback>
                <p:oleObj name="" r:id="rId3" imgW="6028055" imgH="1358265" progId="Word.Document.8">
                  <p:embed/>
                  <p:pic>
                    <p:nvPicPr>
                      <p:cNvPr id="0" name="图片 4258"/>
                      <p:cNvPicPr/>
                      <p:nvPr/>
                    </p:nvPicPr>
                    <p:blipFill>
                      <a:blip r:embed="rId4"/>
                      <a:stretch>
                        <a:fillRect/>
                      </a:stretch>
                    </p:blipFill>
                    <p:spPr>
                      <a:xfrm>
                        <a:off x="755650" y="4149725"/>
                        <a:ext cx="7816850" cy="17399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03"/>
                                        </p:tgtEl>
                                        <p:attrNameLst>
                                          <p:attrName>style.visibility</p:attrName>
                                        </p:attrNameLst>
                                      </p:cBhvr>
                                      <p:to>
                                        <p:strVal val="visible"/>
                                      </p:to>
                                    </p:set>
                                    <p:animEffect transition="in" filter="wipe(left)">
                                      <p:cBhvr>
                                        <p:cTn id="7" dur="500"/>
                                        <p:tgtEl>
                                          <p:spTgt spid="20480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04802"/>
                                        </p:tgtEl>
                                        <p:attrNameLst>
                                          <p:attrName>style.visibility</p:attrName>
                                        </p:attrNameLst>
                                      </p:cBhvr>
                                      <p:to>
                                        <p:strVal val="visible"/>
                                      </p:to>
                                    </p:set>
                                    <p:animEffect transition="in" filter="wipe(left)">
                                      <p:cBhvr>
                                        <p:cTn id="11" dur="500"/>
                                        <p:tgtEl>
                                          <p:spTgt spid="20480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04804"/>
                                        </p:tgtEl>
                                        <p:attrNameLst>
                                          <p:attrName>style.visibility</p:attrName>
                                        </p:attrNameLst>
                                      </p:cBhvr>
                                      <p:to>
                                        <p:strVal val="visible"/>
                                      </p:to>
                                    </p:set>
                                    <p:animEffect transition="in" filter="wipe(left)">
                                      <p:cBhvr>
                                        <p:cTn id="16" dur="500"/>
                                        <p:tgtEl>
                                          <p:spTgt spid="204804"/>
                                        </p:tgtEl>
                                      </p:cBhvr>
                                    </p:animEffect>
                                  </p:childTnLst>
                                </p:cTn>
                              </p:par>
                              <p:par>
                                <p:cTn id="17" presetID="22" presetClass="entr" presetSubtype="8" fill="hold" nodeType="withEffect">
                                  <p:stCondLst>
                                    <p:cond delay="0"/>
                                  </p:stCondLst>
                                  <p:childTnLst>
                                    <p:set>
                                      <p:cBhvr>
                                        <p:cTn id="18" dur="1" fill="hold">
                                          <p:stCondLst>
                                            <p:cond delay="0"/>
                                          </p:stCondLst>
                                        </p:cTn>
                                        <p:tgtEl>
                                          <p:spTgt spid="204805"/>
                                        </p:tgtEl>
                                        <p:attrNameLst>
                                          <p:attrName>style.visibility</p:attrName>
                                        </p:attrNameLst>
                                      </p:cBhvr>
                                      <p:to>
                                        <p:strVal val="visible"/>
                                      </p:to>
                                    </p:set>
                                    <p:animEffect transition="in" filter="wipe(left)">
                                      <p:cBhvr>
                                        <p:cTn id="19" dur="500"/>
                                        <p:tgtEl>
                                          <p:spTgt spid="204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bldLvl="0" animBg="1"/>
      <p:bldP spid="204804" grpId="0" bldLvl="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26" name="Text Box 2"/>
          <p:cNvSpPr txBox="1"/>
          <p:nvPr/>
        </p:nvSpPr>
        <p:spPr>
          <a:xfrm>
            <a:off x="900113" y="1628775"/>
            <a:ext cx="1417637" cy="588963"/>
          </a:xfrm>
          <a:prstGeom prst="rect">
            <a:avLst/>
          </a:prstGeom>
          <a:noFill/>
          <a:ln w="9525" cap="flat" cmpd="sng">
            <a:solidFill>
              <a:srgbClr val="FF0066"/>
            </a:solidFill>
            <a:prstDash val="solid"/>
            <a:miter/>
            <a:headEnd type="none" w="med" len="med"/>
            <a:tailEnd type="none" w="med" len="med"/>
          </a:ln>
        </p:spPr>
        <p:txBody>
          <a:bodyPr wrap="none" anchor="t">
            <a:spAutoFit/>
          </a:bodyPr>
          <a:p>
            <a:r>
              <a:rPr lang="zh-CN" altLang="en-US" sz="3200" b="1" i="0" dirty="0">
                <a:solidFill>
                  <a:srgbClr val="3333CC"/>
                </a:solidFill>
                <a:latin typeface="Times New Roman" panose="02020603050405020304" pitchFamily="18" charset="0"/>
                <a:ea typeface="黑体" panose="02010609060101010101" pitchFamily="49" charset="-122"/>
              </a:rPr>
              <a:t>第四步</a:t>
            </a:r>
            <a:endParaRPr lang="zh-CN" altLang="en-US" sz="3200" b="1" i="0" dirty="0">
              <a:solidFill>
                <a:srgbClr val="3333CC"/>
              </a:solidFill>
              <a:latin typeface="Times New Roman" panose="02020603050405020304" pitchFamily="18" charset="0"/>
              <a:ea typeface="黑体" panose="02010609060101010101" pitchFamily="49" charset="-122"/>
            </a:endParaRPr>
          </a:p>
        </p:txBody>
      </p:sp>
      <p:sp>
        <p:nvSpPr>
          <p:cNvPr id="205827" name="Text Box 3"/>
          <p:cNvSpPr txBox="1"/>
          <p:nvPr/>
        </p:nvSpPr>
        <p:spPr>
          <a:xfrm>
            <a:off x="900113" y="1700213"/>
            <a:ext cx="8243887" cy="1066800"/>
          </a:xfrm>
          <a:prstGeom prst="rect">
            <a:avLst/>
          </a:prstGeom>
          <a:noFill/>
          <a:ln w="9525">
            <a:noFill/>
          </a:ln>
        </p:spPr>
        <p:txBody>
          <a:bodyPr anchor="t">
            <a:spAutoFit/>
          </a:bodyPr>
          <a:p>
            <a:r>
              <a:rPr lang="zh-CN" altLang="en-US" sz="3200" b="1" i="0" dirty="0">
                <a:latin typeface="黑体" panose="02010609060101010101" pitchFamily="49" charset="-122"/>
                <a:ea typeface="黑体" panose="02010609060101010101" pitchFamily="49" charset="-122"/>
              </a:rPr>
              <a:t>        确定函数图形的水平、铅直和斜渐近线</a:t>
            </a:r>
            <a:r>
              <a:rPr lang="en-US" altLang="zh-CN" sz="3200" b="1" i="0">
                <a:latin typeface="黑体" panose="02010609060101010101" pitchFamily="49" charset="-122"/>
                <a:ea typeface="黑体" panose="02010609060101010101" pitchFamily="49" charset="-122"/>
              </a:rPr>
              <a:t>;</a:t>
            </a:r>
            <a:endParaRPr lang="en-US" altLang="zh-CN" sz="3200" b="1" i="0">
              <a:latin typeface="黑体" panose="02010609060101010101" pitchFamily="49" charset="-122"/>
              <a:ea typeface="黑体" panose="02010609060101010101" pitchFamily="49" charset="-122"/>
            </a:endParaRPr>
          </a:p>
        </p:txBody>
      </p:sp>
      <p:sp>
        <p:nvSpPr>
          <p:cNvPr id="205828" name="Text Box 4"/>
          <p:cNvSpPr txBox="1"/>
          <p:nvPr/>
        </p:nvSpPr>
        <p:spPr>
          <a:xfrm>
            <a:off x="971550" y="3284538"/>
            <a:ext cx="1417638" cy="588962"/>
          </a:xfrm>
          <a:prstGeom prst="rect">
            <a:avLst/>
          </a:prstGeom>
          <a:noFill/>
          <a:ln w="9525" cap="flat" cmpd="sng">
            <a:solidFill>
              <a:srgbClr val="FF0066"/>
            </a:solidFill>
            <a:prstDash val="solid"/>
            <a:miter/>
            <a:headEnd type="none" w="med" len="med"/>
            <a:tailEnd type="none" w="med" len="med"/>
          </a:ln>
        </p:spPr>
        <p:txBody>
          <a:bodyPr wrap="none" anchor="t">
            <a:spAutoFit/>
          </a:bodyPr>
          <a:p>
            <a:r>
              <a:rPr lang="zh-CN" altLang="en-US" sz="3200" b="1" i="0" dirty="0">
                <a:solidFill>
                  <a:srgbClr val="3333CC"/>
                </a:solidFill>
                <a:latin typeface="Times New Roman" panose="02020603050405020304" pitchFamily="18" charset="0"/>
                <a:ea typeface="黑体" panose="02010609060101010101" pitchFamily="49" charset="-122"/>
              </a:rPr>
              <a:t>第五步</a:t>
            </a:r>
            <a:endParaRPr lang="zh-CN" altLang="en-US" sz="3200" b="1" i="0" dirty="0">
              <a:solidFill>
                <a:srgbClr val="3333CC"/>
              </a:solidFill>
              <a:latin typeface="Times New Roman" panose="02020603050405020304" pitchFamily="18" charset="0"/>
              <a:ea typeface="黑体" panose="02010609060101010101" pitchFamily="49" charset="-122"/>
            </a:endParaRPr>
          </a:p>
        </p:txBody>
      </p:sp>
      <p:graphicFrame>
        <p:nvGraphicFramePr>
          <p:cNvPr id="205829" name="Object 5"/>
          <p:cNvGraphicFramePr>
            <a:graphicFrameLocks noChangeAspect="1"/>
          </p:cNvGraphicFramePr>
          <p:nvPr/>
        </p:nvGraphicFramePr>
        <p:xfrm>
          <a:off x="971550" y="3357563"/>
          <a:ext cx="7678738" cy="2192337"/>
        </p:xfrm>
        <a:graphic>
          <a:graphicData uri="http://schemas.openxmlformats.org/presentationml/2006/ole">
            <mc:AlternateContent xmlns:mc="http://schemas.openxmlformats.org/markup-compatibility/2006">
              <mc:Choice xmlns:v="urn:schemas-microsoft-com:vml" Requires="v">
                <p:oleObj spid="_x0000_s4261" name="" r:id="rId1" imgW="6196330" imgH="1775460" progId="Word.Document.8">
                  <p:embed/>
                </p:oleObj>
              </mc:Choice>
              <mc:Fallback>
                <p:oleObj name="" r:id="rId1" imgW="6196330" imgH="1775460" progId="Word.Document.8">
                  <p:embed/>
                  <p:pic>
                    <p:nvPicPr>
                      <p:cNvPr id="0" name="图片 4260"/>
                      <p:cNvPicPr/>
                      <p:nvPr/>
                    </p:nvPicPr>
                    <p:blipFill>
                      <a:blip r:embed="rId2"/>
                      <a:stretch>
                        <a:fillRect/>
                      </a:stretch>
                    </p:blipFill>
                    <p:spPr>
                      <a:xfrm>
                        <a:off x="971550" y="3357563"/>
                        <a:ext cx="7678738" cy="2192337"/>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826"/>
                                        </p:tgtEl>
                                        <p:attrNameLst>
                                          <p:attrName>style.visibility</p:attrName>
                                        </p:attrNameLst>
                                      </p:cBhvr>
                                      <p:to>
                                        <p:strVal val="visible"/>
                                      </p:to>
                                    </p:set>
                                    <p:animEffect transition="in" filter="wipe(left)">
                                      <p:cBhvr>
                                        <p:cTn id="7" dur="500"/>
                                        <p:tgtEl>
                                          <p:spTgt spid="20582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5827"/>
                                        </p:tgtEl>
                                        <p:attrNameLst>
                                          <p:attrName>style.visibility</p:attrName>
                                        </p:attrNameLst>
                                      </p:cBhvr>
                                      <p:to>
                                        <p:strVal val="visible"/>
                                      </p:to>
                                    </p:set>
                                    <p:animEffect transition="in" filter="wipe(left)">
                                      <p:cBhvr>
                                        <p:cTn id="11" dur="500"/>
                                        <p:tgtEl>
                                          <p:spTgt spid="20582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05828"/>
                                        </p:tgtEl>
                                        <p:attrNameLst>
                                          <p:attrName>style.visibility</p:attrName>
                                        </p:attrNameLst>
                                      </p:cBhvr>
                                      <p:to>
                                        <p:strVal val="visible"/>
                                      </p:to>
                                    </p:set>
                                    <p:animEffect transition="in" filter="wipe(left)">
                                      <p:cBhvr>
                                        <p:cTn id="16" dur="500"/>
                                        <p:tgtEl>
                                          <p:spTgt spid="205828"/>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05829"/>
                                        </p:tgtEl>
                                        <p:attrNameLst>
                                          <p:attrName>style.visibility</p:attrName>
                                        </p:attrNameLst>
                                      </p:cBhvr>
                                      <p:to>
                                        <p:strVal val="visible"/>
                                      </p:to>
                                    </p:set>
                                    <p:animEffect transition="in" filter="wipe(left)">
                                      <p:cBhvr>
                                        <p:cTn id="20" dur="500"/>
                                        <p:tgtEl>
                                          <p:spTgt spid="205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6" grpId="0" bldLvl="0" animBg="1"/>
      <p:bldP spid="205827" grpId="0"/>
      <p:bldP spid="205828" grpId="0" bldLvl="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6850" name="Text Box 2"/>
          <p:cNvSpPr txBox="1"/>
          <p:nvPr/>
        </p:nvSpPr>
        <p:spPr>
          <a:xfrm>
            <a:off x="304800" y="5610225"/>
            <a:ext cx="2266950" cy="401638"/>
          </a:xfrm>
          <a:prstGeom prst="rect">
            <a:avLst/>
          </a:prstGeom>
          <a:noFill/>
          <a:ln w="9525">
            <a:noFill/>
          </a:ln>
        </p:spPr>
        <p:txBody>
          <a:bodyPr wrap="none" lIns="0" tIns="0" rIns="0" bIns="0" anchor="t">
            <a:spAutoFit/>
          </a:bodyPr>
          <a:p>
            <a:pPr>
              <a:lnSpc>
                <a:spcPct val="110000"/>
              </a:lnSpc>
            </a:pPr>
            <a:r>
              <a:rPr lang="zh-CN" altLang="en-US" sz="2400" b="1" i="0" dirty="0">
                <a:latin typeface="Times New Roman" panose="02020603050405020304" pitchFamily="18" charset="0"/>
                <a:ea typeface="宋体" panose="02010600030101010101" pitchFamily="2" charset="-122"/>
              </a:rPr>
              <a:t>        (4) 无渐近线</a:t>
            </a:r>
            <a:endParaRPr lang="en-US" altLang="zh-CN" sz="2400" b="1" i="0">
              <a:latin typeface="Times New Roman" panose="02020603050405020304" pitchFamily="18" charset="0"/>
              <a:ea typeface="宋体" panose="02010600030101010101" pitchFamily="2" charset="-122"/>
            </a:endParaRPr>
          </a:p>
        </p:txBody>
      </p:sp>
      <p:sp>
        <p:nvSpPr>
          <p:cNvPr id="206851" name="Text Box 3"/>
          <p:cNvSpPr txBox="1"/>
          <p:nvPr/>
        </p:nvSpPr>
        <p:spPr>
          <a:xfrm>
            <a:off x="304800" y="1265238"/>
            <a:ext cx="8386763" cy="1752600"/>
          </a:xfrm>
          <a:prstGeom prst="rect">
            <a:avLst/>
          </a:prstGeom>
          <a:noFill/>
          <a:ln w="9525">
            <a:noFill/>
          </a:ln>
        </p:spPr>
        <p:txBody>
          <a:bodyPr lIns="0" tIns="0" rIns="0" bIns="0" anchor="t">
            <a:spAutoFit/>
          </a:bodyPr>
          <a:p>
            <a:pPr>
              <a:lnSpc>
                <a:spcPct val="120000"/>
              </a:lnSpc>
            </a:pPr>
            <a:r>
              <a:rPr lang="zh-CN" altLang="en-US" sz="2400" b="1" i="0" dirty="0">
                <a:latin typeface="Times New Roman" panose="02020603050405020304" pitchFamily="18" charset="0"/>
                <a:ea typeface="宋体" panose="02010600030101010101" pitchFamily="2" charset="-122"/>
              </a:rPr>
              <a:t>        </a:t>
            </a:r>
            <a:r>
              <a:rPr lang="zh-CN" altLang="en-US" sz="2400" b="1" i="0" dirty="0">
                <a:solidFill>
                  <a:srgbClr val="0000FF"/>
                </a:solidFill>
                <a:latin typeface="Times New Roman" panose="02020603050405020304" pitchFamily="18" charset="0"/>
                <a:ea typeface="宋体" panose="02010600030101010101" pitchFamily="2" charset="-122"/>
              </a:rPr>
              <a:t>解</a:t>
            </a:r>
            <a:r>
              <a:rPr lang="zh-CN" altLang="en-US" sz="2400" b="1" i="0" dirty="0">
                <a:latin typeface="Times New Roman" panose="02020603050405020304" pitchFamily="18" charset="0"/>
                <a:ea typeface="宋体" panose="02010600030101010101" pitchFamily="2" charset="-122"/>
              </a:rPr>
              <a:t>  (1)函数的定义域为(</a:t>
            </a:r>
            <a:r>
              <a:rPr lang="zh-CN" altLang="en-US" sz="2400" b="1" i="0" dirty="0">
                <a:latin typeface="Times New Roman" panose="02020603050405020304" pitchFamily="18" charset="0"/>
                <a:ea typeface="宋体" panose="02010600030101010101" pitchFamily="2" charset="-122"/>
                <a:sym typeface="Symbol" panose="05050102010706020507" pitchFamily="18" charset="2"/>
              </a:rPr>
              <a:t></a:t>
            </a:r>
            <a:r>
              <a:rPr lang="zh-CN" altLang="en-US" sz="2400" b="1" i="0" dirty="0">
                <a:latin typeface="Times New Roman" panose="02020603050405020304" pitchFamily="18" charset="0"/>
                <a:ea typeface="宋体" panose="02010600030101010101" pitchFamily="2" charset="-122"/>
              </a:rPr>
              <a:t>，</a:t>
            </a:r>
            <a:r>
              <a:rPr lang="zh-CN" altLang="en-US" sz="2400" b="1" i="0" dirty="0">
                <a:latin typeface="Times New Roman" panose="02020603050405020304" pitchFamily="18" charset="0"/>
                <a:ea typeface="宋体" panose="02010600030101010101" pitchFamily="2" charset="-122"/>
                <a:sym typeface="Symbol" panose="05050102010706020507" pitchFamily="18" charset="2"/>
              </a:rPr>
              <a:t></a:t>
            </a:r>
            <a:r>
              <a:rPr lang="zh-CN" altLang="en-US" sz="2400" b="1" i="0" dirty="0">
                <a:latin typeface="Times New Roman" panose="02020603050405020304" pitchFamily="18" charset="0"/>
                <a:ea typeface="宋体" panose="02010600030101010101" pitchFamily="2" charset="-122"/>
              </a:rPr>
              <a:t>)，</a:t>
            </a:r>
            <a:endParaRPr lang="zh-CN" altLang="en-US" sz="2400" b="1" i="0" dirty="0">
              <a:latin typeface="Times New Roman" panose="02020603050405020304" pitchFamily="18" charset="0"/>
              <a:ea typeface="宋体" panose="02010600030101010101" pitchFamily="2" charset="-122"/>
            </a:endParaRPr>
          </a:p>
          <a:p>
            <a:pPr>
              <a:lnSpc>
                <a:spcPct val="120000"/>
              </a:lnSpc>
            </a:pPr>
            <a:r>
              <a:rPr lang="zh-CN" altLang="en-US" sz="2400" b="1" i="0" dirty="0">
                <a:latin typeface="Times New Roman" panose="02020603050405020304" pitchFamily="18" charset="0"/>
                <a:ea typeface="宋体" panose="02010600030101010101" pitchFamily="2" charset="-122"/>
              </a:rPr>
              <a:t>        (2) </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 </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3</a:t>
            </a:r>
            <a:r>
              <a:rPr lang="en-US" altLang="zh-CN" sz="2400" b="1">
                <a:latin typeface="Times New Roman" panose="02020603050405020304" pitchFamily="18" charset="0"/>
                <a:ea typeface="宋体" panose="02010600030101010101" pitchFamily="2" charset="-122"/>
              </a:rPr>
              <a:t>x</a:t>
            </a:r>
            <a:r>
              <a:rPr lang="en-US" altLang="zh-CN" sz="2400" b="1" i="0" baseline="30000">
                <a:latin typeface="Times New Roman" panose="02020603050405020304" pitchFamily="18" charset="0"/>
                <a:ea typeface="宋体" panose="02010600030101010101" pitchFamily="2" charset="-122"/>
              </a:rPr>
              <a:t>2</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2</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1</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(3</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 </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6</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2</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2(3</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1)．</a:t>
            </a:r>
            <a:endParaRPr lang="en-US" altLang="zh-CN" sz="2400" b="1" i="0">
              <a:latin typeface="Times New Roman" panose="02020603050405020304" pitchFamily="18" charset="0"/>
              <a:ea typeface="宋体" panose="02010600030101010101" pitchFamily="2" charset="-122"/>
            </a:endParaRPr>
          </a:p>
          <a:p>
            <a:pPr>
              <a:lnSpc>
                <a:spcPct val="120000"/>
              </a:lnSpc>
            </a:pPr>
            <a:r>
              <a:rPr lang="zh-CN" altLang="en-US" sz="2400" b="1" i="0" dirty="0">
                <a:latin typeface="Times New Roman" panose="02020603050405020304" pitchFamily="18" charset="0"/>
                <a:ea typeface="宋体" panose="02010600030101010101" pitchFamily="2" charset="-122"/>
              </a:rPr>
              <a:t>驻点为</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 </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1/3</a:t>
            </a:r>
            <a:r>
              <a:rPr lang="zh-CN" altLang="en-US" sz="2400" b="1" i="0" dirty="0">
                <a:latin typeface="Times New Roman" panose="02020603050405020304" pitchFamily="18" charset="0"/>
                <a:ea typeface="宋体" panose="02010600030101010101" pitchFamily="2" charset="-122"/>
              </a:rPr>
              <a:t>和</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1</a:t>
            </a:r>
            <a:r>
              <a:rPr lang="en-US" altLang="zh-CN" sz="2400" b="1" i="0">
                <a:latin typeface="宋体" panose="02010600030101010101" pitchFamily="2" charset="-122"/>
                <a:ea typeface="宋体" panose="02010600030101010101" pitchFamily="2" charset="-122"/>
              </a:rPr>
              <a:t>；</a:t>
            </a:r>
            <a:r>
              <a:rPr lang="zh-CN" altLang="en-US" sz="2400" b="1" i="0" dirty="0">
                <a:latin typeface="Times New Roman" panose="02020603050405020304" pitchFamily="18" charset="0"/>
                <a:ea typeface="宋体" panose="02010600030101010101" pitchFamily="2" charset="-122"/>
              </a:rPr>
              <a:t>二阶导数为零的点为</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 1/3．</a:t>
            </a:r>
            <a:endParaRPr lang="en-US" altLang="zh-CN" sz="2400" b="1" i="0">
              <a:latin typeface="Times New Roman" panose="02020603050405020304" pitchFamily="18" charset="0"/>
              <a:ea typeface="宋体" panose="02010600030101010101" pitchFamily="2" charset="-122"/>
            </a:endParaRPr>
          </a:p>
          <a:p>
            <a:pPr>
              <a:lnSpc>
                <a:spcPct val="120000"/>
              </a:lnSpc>
            </a:pPr>
            <a:r>
              <a:rPr lang="en-US" altLang="zh-CN" sz="2400" b="1" i="0">
                <a:latin typeface="Times New Roman" panose="02020603050405020304" pitchFamily="18" charset="0"/>
                <a:ea typeface="宋体" panose="02010600030101010101" pitchFamily="2" charset="-122"/>
              </a:rPr>
              <a:t>        (3)</a:t>
            </a:r>
            <a:r>
              <a:rPr lang="zh-CN" altLang="en-US" sz="2400" b="1" i="0" dirty="0">
                <a:latin typeface="Times New Roman" panose="02020603050405020304" pitchFamily="18" charset="0"/>
                <a:ea typeface="宋体" panose="02010600030101010101" pitchFamily="2" charset="-122"/>
              </a:rPr>
              <a:t>列表分析：</a:t>
            </a:r>
            <a:endParaRPr lang="zh-CN" altLang="en-US" sz="2400" b="1" i="0" dirty="0">
              <a:latin typeface="Times New Roman" panose="02020603050405020304" pitchFamily="18" charset="0"/>
              <a:ea typeface="宋体" panose="02010600030101010101" pitchFamily="2" charset="-122"/>
            </a:endParaRPr>
          </a:p>
        </p:txBody>
      </p:sp>
      <p:grpSp>
        <p:nvGrpSpPr>
          <p:cNvPr id="2" name="Group 4"/>
          <p:cNvGrpSpPr/>
          <p:nvPr/>
        </p:nvGrpSpPr>
        <p:grpSpPr>
          <a:xfrm>
            <a:off x="401638" y="3281363"/>
            <a:ext cx="8437562" cy="2125662"/>
            <a:chOff x="0" y="0"/>
            <a:chExt cx="5087" cy="1339"/>
          </a:xfrm>
        </p:grpSpPr>
        <p:sp>
          <p:nvSpPr>
            <p:cNvPr id="197636" name="Rectangle 5"/>
            <p:cNvSpPr/>
            <p:nvPr/>
          </p:nvSpPr>
          <p:spPr>
            <a:xfrm>
              <a:off x="0" y="0"/>
              <a:ext cx="5087" cy="1318"/>
            </a:xfrm>
            <a:prstGeom prst="rect">
              <a:avLst/>
            </a:prstGeom>
            <a:noFill/>
            <a:ln w="9525" cap="flat" cmpd="sng">
              <a:solidFill>
                <a:schemeClr val="tx1"/>
              </a:solidFill>
              <a:prstDash val="solid"/>
              <a:miter/>
              <a:headEnd type="none" w="med" len="med"/>
              <a:tailEnd type="none" w="med" len="med"/>
            </a:ln>
          </p:spPr>
          <p:txBody>
            <a:bodyPr lIns="0" tIns="0" rIns="0" bIns="0" anchor="ctr">
              <a:spAutoFit/>
            </a:bodyPr>
            <a:p>
              <a:endParaRPr lang="zh-CN" altLang="en-US" dirty="0">
                <a:latin typeface="Arial" panose="020B0604020202020204" pitchFamily="34" charset="0"/>
                <a:ea typeface="华文细黑" pitchFamily="2" charset="-122"/>
              </a:endParaRPr>
            </a:p>
          </p:txBody>
        </p:sp>
        <p:sp>
          <p:nvSpPr>
            <p:cNvPr id="197637" name="Line 6"/>
            <p:cNvSpPr/>
            <p:nvPr/>
          </p:nvSpPr>
          <p:spPr>
            <a:xfrm>
              <a:off x="0" y="335"/>
              <a:ext cx="5087" cy="0"/>
            </a:xfrm>
            <a:prstGeom prst="line">
              <a:avLst/>
            </a:prstGeom>
            <a:ln w="9525" cap="flat" cmpd="sng">
              <a:solidFill>
                <a:schemeClr val="tx1"/>
              </a:solidFill>
              <a:prstDash val="solid"/>
              <a:round/>
              <a:headEnd type="none" w="med" len="med"/>
              <a:tailEnd type="none" w="med" len="med"/>
            </a:ln>
          </p:spPr>
        </p:sp>
        <p:sp>
          <p:nvSpPr>
            <p:cNvPr id="197638" name="Line 7"/>
            <p:cNvSpPr/>
            <p:nvPr/>
          </p:nvSpPr>
          <p:spPr>
            <a:xfrm>
              <a:off x="0" y="658"/>
              <a:ext cx="5087" cy="0"/>
            </a:xfrm>
            <a:prstGeom prst="line">
              <a:avLst/>
            </a:prstGeom>
            <a:ln w="9525" cap="flat" cmpd="sng">
              <a:solidFill>
                <a:schemeClr val="tx1"/>
              </a:solidFill>
              <a:prstDash val="solid"/>
              <a:round/>
              <a:headEnd type="none" w="med" len="med"/>
              <a:tailEnd type="none" w="med" len="med"/>
            </a:ln>
          </p:spPr>
        </p:sp>
        <p:sp>
          <p:nvSpPr>
            <p:cNvPr id="197639" name="Line 8"/>
            <p:cNvSpPr/>
            <p:nvPr/>
          </p:nvSpPr>
          <p:spPr>
            <a:xfrm>
              <a:off x="0" y="983"/>
              <a:ext cx="5087" cy="0"/>
            </a:xfrm>
            <a:prstGeom prst="line">
              <a:avLst/>
            </a:prstGeom>
            <a:ln w="9525" cap="flat" cmpd="sng">
              <a:solidFill>
                <a:schemeClr val="tx1"/>
              </a:solidFill>
              <a:prstDash val="solid"/>
              <a:round/>
              <a:headEnd type="none" w="med" len="med"/>
              <a:tailEnd type="none" w="med" len="med"/>
            </a:ln>
          </p:spPr>
        </p:sp>
        <p:sp>
          <p:nvSpPr>
            <p:cNvPr id="197640" name="Line 9"/>
            <p:cNvSpPr/>
            <p:nvPr/>
          </p:nvSpPr>
          <p:spPr>
            <a:xfrm>
              <a:off x="503" y="21"/>
              <a:ext cx="0" cy="1318"/>
            </a:xfrm>
            <a:prstGeom prst="line">
              <a:avLst/>
            </a:prstGeom>
            <a:ln w="9525" cap="flat" cmpd="sng">
              <a:solidFill>
                <a:schemeClr val="tx1"/>
              </a:solidFill>
              <a:prstDash val="solid"/>
              <a:round/>
              <a:headEnd type="none" w="med" len="med"/>
              <a:tailEnd type="none" w="med" len="med"/>
            </a:ln>
          </p:spPr>
        </p:sp>
        <p:sp>
          <p:nvSpPr>
            <p:cNvPr id="197641" name="Line 10"/>
            <p:cNvSpPr/>
            <p:nvPr/>
          </p:nvSpPr>
          <p:spPr>
            <a:xfrm>
              <a:off x="1367" y="21"/>
              <a:ext cx="0" cy="1318"/>
            </a:xfrm>
            <a:prstGeom prst="line">
              <a:avLst/>
            </a:prstGeom>
            <a:ln w="9525" cap="flat" cmpd="sng">
              <a:solidFill>
                <a:schemeClr val="tx1"/>
              </a:solidFill>
              <a:prstDash val="solid"/>
              <a:round/>
              <a:headEnd type="none" w="med" len="med"/>
              <a:tailEnd type="none" w="med" len="med"/>
            </a:ln>
          </p:spPr>
        </p:sp>
        <p:sp>
          <p:nvSpPr>
            <p:cNvPr id="197642" name="Line 11"/>
            <p:cNvSpPr/>
            <p:nvPr/>
          </p:nvSpPr>
          <p:spPr>
            <a:xfrm>
              <a:off x="1751" y="21"/>
              <a:ext cx="0" cy="1318"/>
            </a:xfrm>
            <a:prstGeom prst="line">
              <a:avLst/>
            </a:prstGeom>
            <a:ln w="9525" cap="flat" cmpd="sng">
              <a:solidFill>
                <a:schemeClr val="tx1"/>
              </a:solidFill>
              <a:prstDash val="solid"/>
              <a:round/>
              <a:headEnd type="none" w="med" len="med"/>
              <a:tailEnd type="none" w="med" len="med"/>
            </a:ln>
          </p:spPr>
        </p:sp>
        <p:sp>
          <p:nvSpPr>
            <p:cNvPr id="197643" name="Line 12"/>
            <p:cNvSpPr/>
            <p:nvPr/>
          </p:nvSpPr>
          <p:spPr>
            <a:xfrm>
              <a:off x="2663" y="21"/>
              <a:ext cx="0" cy="1318"/>
            </a:xfrm>
            <a:prstGeom prst="line">
              <a:avLst/>
            </a:prstGeom>
            <a:ln w="9525" cap="flat" cmpd="sng">
              <a:solidFill>
                <a:schemeClr val="tx1"/>
              </a:solidFill>
              <a:prstDash val="solid"/>
              <a:round/>
              <a:headEnd type="none" w="med" len="med"/>
              <a:tailEnd type="none" w="med" len="med"/>
            </a:ln>
          </p:spPr>
        </p:sp>
        <p:sp>
          <p:nvSpPr>
            <p:cNvPr id="197644" name="Line 13"/>
            <p:cNvSpPr/>
            <p:nvPr/>
          </p:nvSpPr>
          <p:spPr>
            <a:xfrm>
              <a:off x="3047" y="21"/>
              <a:ext cx="0" cy="1318"/>
            </a:xfrm>
            <a:prstGeom prst="line">
              <a:avLst/>
            </a:prstGeom>
            <a:ln w="9525" cap="flat" cmpd="sng">
              <a:solidFill>
                <a:schemeClr val="tx1"/>
              </a:solidFill>
              <a:prstDash val="solid"/>
              <a:round/>
              <a:headEnd type="none" w="med" len="med"/>
              <a:tailEnd type="none" w="med" len="med"/>
            </a:ln>
          </p:spPr>
        </p:sp>
        <p:sp>
          <p:nvSpPr>
            <p:cNvPr id="197645" name="Line 14"/>
            <p:cNvSpPr/>
            <p:nvPr/>
          </p:nvSpPr>
          <p:spPr>
            <a:xfrm>
              <a:off x="3959" y="21"/>
              <a:ext cx="0" cy="1318"/>
            </a:xfrm>
            <a:prstGeom prst="line">
              <a:avLst/>
            </a:prstGeom>
            <a:ln w="9525" cap="flat" cmpd="sng">
              <a:solidFill>
                <a:schemeClr val="tx1"/>
              </a:solidFill>
              <a:prstDash val="solid"/>
              <a:round/>
              <a:headEnd type="none" w="med" len="med"/>
              <a:tailEnd type="none" w="med" len="med"/>
            </a:ln>
          </p:spPr>
        </p:sp>
        <p:sp>
          <p:nvSpPr>
            <p:cNvPr id="197646" name="Line 15"/>
            <p:cNvSpPr/>
            <p:nvPr/>
          </p:nvSpPr>
          <p:spPr>
            <a:xfrm>
              <a:off x="4343" y="21"/>
              <a:ext cx="0" cy="1318"/>
            </a:xfrm>
            <a:prstGeom prst="line">
              <a:avLst/>
            </a:prstGeom>
            <a:ln w="9525" cap="flat" cmpd="sng">
              <a:solidFill>
                <a:schemeClr val="tx1"/>
              </a:solidFill>
              <a:prstDash val="solid"/>
              <a:round/>
              <a:headEnd type="none" w="med" len="med"/>
              <a:tailEnd type="none" w="med" len="med"/>
            </a:ln>
          </p:spPr>
        </p:sp>
      </p:grpSp>
      <p:sp>
        <p:nvSpPr>
          <p:cNvPr id="206864" name="Text Box 16"/>
          <p:cNvSpPr txBox="1"/>
          <p:nvPr/>
        </p:nvSpPr>
        <p:spPr>
          <a:xfrm>
            <a:off x="496888" y="3927475"/>
            <a:ext cx="685800" cy="365125"/>
          </a:xfrm>
          <a:prstGeom prst="rect">
            <a:avLst/>
          </a:prstGeom>
          <a:noFill/>
          <a:ln w="9525">
            <a:noFill/>
          </a:ln>
        </p:spPr>
        <p:txBody>
          <a:bodyPr wrap="none" lIns="0" tIns="0" rIns="0" bIns="0" anchor="ctr">
            <a:spAutoFit/>
          </a:bodyPr>
          <a:p>
            <a:pPr algn="ctr">
              <a:spcBef>
                <a:spcPct val="50000"/>
              </a:spcBef>
            </a:pPr>
            <a:r>
              <a:rPr lang="zh-CN" altLang="en-US" sz="2400" b="1" dirty="0">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 </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a:t>
            </a:r>
            <a:endParaRPr lang="en-US" altLang="zh-CN" sz="2400" b="1" i="0">
              <a:latin typeface="Times New Roman" panose="02020603050405020304" pitchFamily="18" charset="0"/>
              <a:ea typeface="宋体" panose="02010600030101010101" pitchFamily="2" charset="-122"/>
            </a:endParaRPr>
          </a:p>
        </p:txBody>
      </p:sp>
      <p:sp>
        <p:nvSpPr>
          <p:cNvPr id="206865" name="Text Box 17"/>
          <p:cNvSpPr txBox="1"/>
          <p:nvPr/>
        </p:nvSpPr>
        <p:spPr>
          <a:xfrm>
            <a:off x="495300" y="4425950"/>
            <a:ext cx="685800" cy="365125"/>
          </a:xfrm>
          <a:prstGeom prst="rect">
            <a:avLst/>
          </a:prstGeom>
          <a:noFill/>
          <a:ln w="9525">
            <a:noFill/>
          </a:ln>
        </p:spPr>
        <p:txBody>
          <a:bodyPr wrap="none" lIns="0" tIns="0" rIns="0" bIns="0" anchor="t">
            <a:spAutoFit/>
          </a:bodyPr>
          <a:p>
            <a:pPr algn="ct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 </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a:t>
            </a:r>
            <a:endParaRPr lang="en-US" altLang="zh-CN" sz="2400" b="1" i="0">
              <a:latin typeface="Times New Roman" panose="02020603050405020304" pitchFamily="18" charset="0"/>
              <a:ea typeface="宋体" panose="02010600030101010101" pitchFamily="2" charset="-122"/>
            </a:endParaRPr>
          </a:p>
        </p:txBody>
      </p:sp>
      <p:sp>
        <p:nvSpPr>
          <p:cNvPr id="206866" name="Text Box 18"/>
          <p:cNvSpPr txBox="1"/>
          <p:nvPr/>
        </p:nvSpPr>
        <p:spPr>
          <a:xfrm>
            <a:off x="458788" y="5006975"/>
            <a:ext cx="609600" cy="365125"/>
          </a:xfrm>
          <a:prstGeom prst="rect">
            <a:avLst/>
          </a:prstGeom>
          <a:noFill/>
          <a:ln w="9525">
            <a:noFill/>
          </a:ln>
        </p:spPr>
        <p:txBody>
          <a:bodyPr wrap="none" lIns="0" tIns="0" rIns="0" bIns="0" anchor="t">
            <a:spAutoFit/>
          </a:bodyPr>
          <a:p>
            <a:pPr algn="ctr"/>
            <a:r>
              <a:rPr lang="zh-CN" altLang="en-US" sz="2400" b="1" dirty="0">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a:t>
            </a:r>
            <a:endParaRPr lang="en-US" altLang="zh-CN" sz="2400" b="1" i="0">
              <a:latin typeface="Times New Roman" panose="02020603050405020304" pitchFamily="18" charset="0"/>
              <a:ea typeface="宋体" panose="02010600030101010101" pitchFamily="2" charset="-122"/>
            </a:endParaRPr>
          </a:p>
        </p:txBody>
      </p:sp>
      <p:sp>
        <p:nvSpPr>
          <p:cNvPr id="206867" name="Text Box 19"/>
          <p:cNvSpPr txBox="1"/>
          <p:nvPr/>
        </p:nvSpPr>
        <p:spPr>
          <a:xfrm>
            <a:off x="1306513" y="3352800"/>
            <a:ext cx="1219200" cy="365125"/>
          </a:xfrm>
          <a:prstGeom prst="rect">
            <a:avLst/>
          </a:prstGeom>
          <a:noFill/>
          <a:ln w="9525">
            <a:noFill/>
          </a:ln>
        </p:spPr>
        <p:txBody>
          <a:bodyPr wrap="none" lIns="0" tIns="0" rIns="0" bIns="0" anchor="t">
            <a:spAutoFit/>
          </a:bodyPr>
          <a:p>
            <a:pPr algn="ctr"/>
            <a:r>
              <a:rPr lang="zh-CN" altLang="en-US" sz="2400" b="1" i="0" dirty="0">
                <a:latin typeface="Symbol" panose="05050102010706020507" pitchFamily="18" charset="2"/>
                <a:ea typeface="宋体" panose="02010600030101010101" pitchFamily="2" charset="-122"/>
              </a:rPr>
              <a:t>(</a:t>
            </a:r>
            <a:r>
              <a:rPr lang="zh-CN" altLang="en-US" sz="2400" b="1" i="0" dirty="0">
                <a:latin typeface="Symbol" panose="05050102010706020507" pitchFamily="18" charset="2"/>
                <a:ea typeface="宋体" panose="02010600030101010101" pitchFamily="2" charset="-122"/>
                <a:sym typeface="Symbol" panose="05050102010706020507" pitchFamily="18" charset="2"/>
              </a:rPr>
              <a:t></a:t>
            </a:r>
            <a:r>
              <a:rPr lang="zh-CN" altLang="en-US" sz="2400" b="1" i="0" dirty="0">
                <a:latin typeface="Symbol" panose="05050102010706020507" pitchFamily="18" charset="2"/>
                <a:ea typeface="宋体" panose="02010600030101010101" pitchFamily="2" charset="-122"/>
              </a:rPr>
              <a:t>,-1/3)</a:t>
            </a:r>
            <a:endParaRPr lang="zh-CN" altLang="en-US" sz="2400" b="1" i="0" dirty="0">
              <a:latin typeface="Symbol" panose="05050102010706020507" pitchFamily="18" charset="2"/>
              <a:ea typeface="宋体" panose="02010600030101010101" pitchFamily="2" charset="-122"/>
            </a:endParaRPr>
          </a:p>
        </p:txBody>
      </p:sp>
      <p:sp>
        <p:nvSpPr>
          <p:cNvPr id="206868" name="Text Box 20"/>
          <p:cNvSpPr txBox="1"/>
          <p:nvPr/>
        </p:nvSpPr>
        <p:spPr>
          <a:xfrm>
            <a:off x="2686050" y="3352800"/>
            <a:ext cx="555625" cy="365125"/>
          </a:xfrm>
          <a:prstGeom prst="rect">
            <a:avLst/>
          </a:prstGeom>
          <a:noFill/>
          <a:ln w="9525">
            <a:noFill/>
          </a:ln>
        </p:spPr>
        <p:txBody>
          <a:bodyPr wrap="none" lIns="0" tIns="0" rIns="0" bIns="0" anchor="t">
            <a:spAutoFit/>
          </a:bodyPr>
          <a:p>
            <a:pPr algn="ctr"/>
            <a:r>
              <a:rPr lang="zh-CN" altLang="en-US" sz="2400" b="1" i="0" dirty="0">
                <a:latin typeface="Symbol" panose="05050102010706020507" pitchFamily="18" charset="2"/>
                <a:ea typeface="宋体" panose="02010600030101010101" pitchFamily="2" charset="-122"/>
              </a:rPr>
              <a:t>-1/3</a:t>
            </a:r>
            <a:endParaRPr lang="zh-CN" altLang="en-US" sz="2400" b="1" i="0" dirty="0">
              <a:latin typeface="Symbol" panose="05050102010706020507" pitchFamily="18" charset="2"/>
              <a:ea typeface="宋体" panose="02010600030101010101" pitchFamily="2" charset="-122"/>
            </a:endParaRPr>
          </a:p>
        </p:txBody>
      </p:sp>
      <p:sp>
        <p:nvSpPr>
          <p:cNvPr id="206869" name="Text Box 21"/>
          <p:cNvSpPr txBox="1"/>
          <p:nvPr/>
        </p:nvSpPr>
        <p:spPr>
          <a:xfrm>
            <a:off x="3451225" y="3352800"/>
            <a:ext cx="1223963" cy="365125"/>
          </a:xfrm>
          <a:prstGeom prst="rect">
            <a:avLst/>
          </a:prstGeom>
          <a:noFill/>
          <a:ln w="9525">
            <a:noFill/>
          </a:ln>
        </p:spPr>
        <p:txBody>
          <a:bodyPr wrap="none" lIns="0" tIns="0" rIns="0" bIns="0" anchor="t">
            <a:spAutoFit/>
          </a:bodyPr>
          <a:p>
            <a:pPr algn="ctr"/>
            <a:r>
              <a:rPr lang="zh-CN" altLang="en-US" sz="2400" b="1" i="0" dirty="0">
                <a:latin typeface="Symbol" panose="05050102010706020507" pitchFamily="18" charset="2"/>
                <a:ea typeface="宋体" panose="02010600030101010101" pitchFamily="2" charset="-122"/>
              </a:rPr>
              <a:t>(-1/3,1/3)</a:t>
            </a:r>
            <a:endParaRPr lang="zh-CN" altLang="en-US" sz="2400" b="1" i="0" dirty="0">
              <a:latin typeface="Symbol" panose="05050102010706020507" pitchFamily="18" charset="2"/>
              <a:ea typeface="宋体" panose="02010600030101010101" pitchFamily="2" charset="-122"/>
            </a:endParaRPr>
          </a:p>
        </p:txBody>
      </p:sp>
      <p:sp>
        <p:nvSpPr>
          <p:cNvPr id="206870" name="Text Box 22"/>
          <p:cNvSpPr txBox="1"/>
          <p:nvPr/>
        </p:nvSpPr>
        <p:spPr>
          <a:xfrm>
            <a:off x="4932363" y="3352800"/>
            <a:ext cx="388937" cy="365125"/>
          </a:xfrm>
          <a:prstGeom prst="rect">
            <a:avLst/>
          </a:prstGeom>
          <a:noFill/>
          <a:ln w="9525">
            <a:noFill/>
          </a:ln>
        </p:spPr>
        <p:txBody>
          <a:bodyPr wrap="none" lIns="0" tIns="0" rIns="0" bIns="0" anchor="t">
            <a:spAutoFit/>
          </a:bodyPr>
          <a:p>
            <a:pPr algn="ctr"/>
            <a:r>
              <a:rPr lang="zh-CN" altLang="en-US" sz="2400" b="1" i="0" dirty="0">
                <a:latin typeface="Symbol" panose="05050102010706020507" pitchFamily="18" charset="2"/>
                <a:ea typeface="宋体" panose="02010600030101010101" pitchFamily="2" charset="-122"/>
              </a:rPr>
              <a:t>1/3</a:t>
            </a:r>
            <a:endParaRPr lang="zh-CN" altLang="en-US" sz="2400" b="1" i="0" dirty="0">
              <a:latin typeface="Symbol" panose="05050102010706020507" pitchFamily="18" charset="2"/>
              <a:ea typeface="宋体" panose="02010600030101010101" pitchFamily="2" charset="-122"/>
            </a:endParaRPr>
          </a:p>
        </p:txBody>
      </p:sp>
      <p:sp>
        <p:nvSpPr>
          <p:cNvPr id="206871" name="Text Box 23"/>
          <p:cNvSpPr txBox="1"/>
          <p:nvPr/>
        </p:nvSpPr>
        <p:spPr>
          <a:xfrm>
            <a:off x="5643563" y="3352800"/>
            <a:ext cx="1125537" cy="365125"/>
          </a:xfrm>
          <a:prstGeom prst="rect">
            <a:avLst/>
          </a:prstGeom>
          <a:noFill/>
          <a:ln w="9525">
            <a:noFill/>
          </a:ln>
        </p:spPr>
        <p:txBody>
          <a:bodyPr wrap="none" lIns="0" tIns="0" rIns="0" bIns="0" anchor="t">
            <a:spAutoFit/>
          </a:bodyPr>
          <a:p>
            <a:pPr algn="ctr"/>
            <a:r>
              <a:rPr lang="zh-CN" altLang="en-US" sz="2400" b="1" i="0" dirty="0">
                <a:latin typeface="Symbol" panose="05050102010706020507" pitchFamily="18" charset="2"/>
                <a:ea typeface="宋体" panose="02010600030101010101" pitchFamily="2" charset="-122"/>
              </a:rPr>
              <a:t>(1/3， 1)</a:t>
            </a:r>
            <a:endParaRPr lang="zh-CN" altLang="en-US" sz="2400" b="1" i="0" dirty="0">
              <a:latin typeface="Symbol" panose="05050102010706020507" pitchFamily="18" charset="2"/>
              <a:ea typeface="宋体" panose="02010600030101010101" pitchFamily="2" charset="-122"/>
            </a:endParaRPr>
          </a:p>
        </p:txBody>
      </p:sp>
      <p:sp>
        <p:nvSpPr>
          <p:cNvPr id="206872" name="Text Box 24"/>
          <p:cNvSpPr txBox="1"/>
          <p:nvPr/>
        </p:nvSpPr>
        <p:spPr>
          <a:xfrm>
            <a:off x="7618413" y="3352800"/>
            <a:ext cx="1120775" cy="365125"/>
          </a:xfrm>
          <a:prstGeom prst="rect">
            <a:avLst/>
          </a:prstGeom>
          <a:noFill/>
          <a:ln w="9525">
            <a:noFill/>
          </a:ln>
        </p:spPr>
        <p:txBody>
          <a:bodyPr wrap="none" lIns="0" tIns="0" rIns="0" bIns="0" anchor="t">
            <a:spAutoFit/>
          </a:bodyPr>
          <a:p>
            <a:pPr algn="ctr"/>
            <a:r>
              <a:rPr lang="zh-CN" altLang="en-US" sz="2400" b="1" i="0" dirty="0">
                <a:latin typeface="Symbol" panose="05050102010706020507" pitchFamily="18" charset="2"/>
                <a:ea typeface="宋体" panose="02010600030101010101" pitchFamily="2" charset="-122"/>
                <a:sym typeface="Symbol" panose="05050102010706020507" pitchFamily="18" charset="2"/>
              </a:rPr>
              <a:t>(1， </a:t>
            </a:r>
            <a:r>
              <a:rPr lang="zh-CN" altLang="en-US" sz="2400" b="1" i="0" dirty="0">
                <a:latin typeface="Symbol" panose="05050102010706020507" pitchFamily="18" charset="2"/>
                <a:ea typeface="宋体" panose="02010600030101010101" pitchFamily="2" charset="-122"/>
              </a:rPr>
              <a:t>)</a:t>
            </a:r>
            <a:endParaRPr lang="zh-CN" altLang="en-US" sz="2400" b="1" i="0" dirty="0">
              <a:latin typeface="Symbol" panose="05050102010706020507" pitchFamily="18" charset="2"/>
              <a:ea typeface="宋体" panose="02010600030101010101" pitchFamily="2" charset="-122"/>
            </a:endParaRPr>
          </a:p>
        </p:txBody>
      </p:sp>
      <p:sp>
        <p:nvSpPr>
          <p:cNvPr id="206873" name="Text Box 25"/>
          <p:cNvSpPr txBox="1"/>
          <p:nvPr/>
        </p:nvSpPr>
        <p:spPr>
          <a:xfrm>
            <a:off x="7205663" y="3352800"/>
            <a:ext cx="152400" cy="365125"/>
          </a:xfrm>
          <a:prstGeom prst="rect">
            <a:avLst/>
          </a:prstGeom>
          <a:noFill/>
          <a:ln w="9525">
            <a:noFill/>
          </a:ln>
        </p:spPr>
        <p:txBody>
          <a:bodyPr wrap="none" lIns="0" tIns="0" rIns="0" bIns="0" anchor="t">
            <a:spAutoFit/>
          </a:bodyPr>
          <a:p>
            <a:pPr algn="ctr"/>
            <a:r>
              <a:rPr lang="zh-CN" altLang="en-US" sz="2400" b="1" i="0" dirty="0">
                <a:latin typeface="Symbol" panose="05050102010706020507" pitchFamily="18" charset="2"/>
                <a:ea typeface="宋体" panose="02010600030101010101" pitchFamily="2" charset="-122"/>
                <a:sym typeface="Symbol" panose="05050102010706020507" pitchFamily="18" charset="2"/>
              </a:rPr>
              <a:t>1</a:t>
            </a:r>
            <a:endParaRPr lang="zh-CN" altLang="en-US" sz="2400" b="1" i="0" dirty="0">
              <a:latin typeface="Symbol" panose="05050102010706020507" pitchFamily="18" charset="2"/>
              <a:ea typeface="宋体" panose="02010600030101010101" pitchFamily="2" charset="-122"/>
              <a:sym typeface="Symbol" panose="05050102010706020507" pitchFamily="18" charset="2"/>
            </a:endParaRPr>
          </a:p>
        </p:txBody>
      </p:sp>
      <p:sp>
        <p:nvSpPr>
          <p:cNvPr id="206874" name="Text Box 26"/>
          <p:cNvSpPr txBox="1"/>
          <p:nvPr/>
        </p:nvSpPr>
        <p:spPr>
          <a:xfrm>
            <a:off x="1782763" y="3914775"/>
            <a:ext cx="171450" cy="365125"/>
          </a:xfrm>
          <a:prstGeom prst="rect">
            <a:avLst/>
          </a:prstGeom>
          <a:noFill/>
          <a:ln w="9525">
            <a:noFill/>
          </a:ln>
        </p:spPr>
        <p:txBody>
          <a:bodyPr wrap="none" lIns="0" tIns="0" rIns="0" bIns="0" anchor="t">
            <a:spAutoFit/>
          </a:bodyPr>
          <a:p>
            <a:pPr algn="ctr"/>
            <a:r>
              <a:rPr lang="zh-CN" altLang="en-US" sz="2400" b="1" i="0" dirty="0">
                <a:latin typeface="Times New Roman" panose="02020603050405020304" pitchFamily="18" charset="0"/>
                <a:ea typeface="宋体" panose="02010600030101010101" pitchFamily="2" charset="-122"/>
                <a:sym typeface="Symbol" panose="05050102010706020507" pitchFamily="18" charset="2"/>
              </a:rPr>
              <a:t>+</a:t>
            </a:r>
            <a:endParaRPr lang="zh-CN" altLang="en-US" sz="2400" b="1" i="0" dirty="0">
              <a:latin typeface="Times New Roman" panose="02020603050405020304" pitchFamily="18" charset="0"/>
              <a:ea typeface="宋体" panose="02010600030101010101" pitchFamily="2" charset="-122"/>
              <a:sym typeface="Symbol" panose="05050102010706020507" pitchFamily="18" charset="2"/>
            </a:endParaRPr>
          </a:p>
        </p:txBody>
      </p:sp>
      <p:sp>
        <p:nvSpPr>
          <p:cNvPr id="206875" name="Text Box 27"/>
          <p:cNvSpPr txBox="1"/>
          <p:nvPr/>
        </p:nvSpPr>
        <p:spPr>
          <a:xfrm>
            <a:off x="8107363" y="3914775"/>
            <a:ext cx="171450" cy="365125"/>
          </a:xfrm>
          <a:prstGeom prst="rect">
            <a:avLst/>
          </a:prstGeom>
          <a:noFill/>
          <a:ln w="9525">
            <a:noFill/>
          </a:ln>
        </p:spPr>
        <p:txBody>
          <a:bodyPr wrap="none" lIns="0" tIns="0" rIns="0" bIns="0" anchor="t">
            <a:spAutoFit/>
          </a:bodyPr>
          <a:p>
            <a:pPr algn="ctr"/>
            <a:r>
              <a:rPr lang="zh-CN" altLang="en-US" sz="2400" b="1" i="0" dirty="0">
                <a:latin typeface="Times New Roman" panose="02020603050405020304" pitchFamily="18" charset="0"/>
                <a:ea typeface="宋体" panose="02010600030101010101" pitchFamily="2" charset="-122"/>
                <a:sym typeface="Symbol" panose="05050102010706020507" pitchFamily="18" charset="2"/>
              </a:rPr>
              <a:t>+</a:t>
            </a:r>
            <a:endParaRPr lang="zh-CN" altLang="en-US" sz="2400" b="1" i="0" dirty="0">
              <a:latin typeface="Times New Roman" panose="02020603050405020304" pitchFamily="18" charset="0"/>
              <a:ea typeface="宋体" panose="02010600030101010101" pitchFamily="2" charset="-122"/>
              <a:sym typeface="Symbol" panose="05050102010706020507" pitchFamily="18" charset="2"/>
            </a:endParaRPr>
          </a:p>
        </p:txBody>
      </p:sp>
      <p:sp>
        <p:nvSpPr>
          <p:cNvPr id="206876" name="Text Box 28"/>
          <p:cNvSpPr txBox="1"/>
          <p:nvPr/>
        </p:nvSpPr>
        <p:spPr>
          <a:xfrm>
            <a:off x="3995738" y="3914775"/>
            <a:ext cx="166687" cy="365125"/>
          </a:xfrm>
          <a:prstGeom prst="rect">
            <a:avLst/>
          </a:prstGeom>
          <a:noFill/>
          <a:ln w="9525">
            <a:noFill/>
          </a:ln>
        </p:spPr>
        <p:txBody>
          <a:bodyPr wrap="none" lIns="0" tIns="0" rIns="0" bIns="0" anchor="t">
            <a:spAutoFit/>
          </a:bodyPr>
          <a:p>
            <a:pPr algn="ctr"/>
            <a:r>
              <a:rPr lang="zh-CN" altLang="en-US" sz="2400" b="1" i="0" dirty="0">
                <a:latin typeface="Symbol" panose="05050102010706020507" pitchFamily="18" charset="2"/>
                <a:ea typeface="宋体" panose="02010600030101010101" pitchFamily="2" charset="-122"/>
                <a:sym typeface="Symbol" panose="05050102010706020507" pitchFamily="18" charset="2"/>
              </a:rPr>
              <a:t>-</a:t>
            </a:r>
            <a:endParaRPr lang="zh-CN" altLang="en-US" sz="2400" b="1" i="0" dirty="0">
              <a:latin typeface="Symbol" panose="05050102010706020507" pitchFamily="18" charset="2"/>
              <a:ea typeface="宋体" panose="02010600030101010101" pitchFamily="2" charset="-122"/>
              <a:sym typeface="Symbol" panose="05050102010706020507" pitchFamily="18" charset="2"/>
            </a:endParaRPr>
          </a:p>
        </p:txBody>
      </p:sp>
      <p:sp>
        <p:nvSpPr>
          <p:cNvPr id="206877" name="Text Box 29"/>
          <p:cNvSpPr txBox="1"/>
          <p:nvPr/>
        </p:nvSpPr>
        <p:spPr>
          <a:xfrm>
            <a:off x="5045075" y="3914775"/>
            <a:ext cx="166688" cy="365125"/>
          </a:xfrm>
          <a:prstGeom prst="rect">
            <a:avLst/>
          </a:prstGeom>
          <a:noFill/>
          <a:ln w="9525">
            <a:noFill/>
          </a:ln>
        </p:spPr>
        <p:txBody>
          <a:bodyPr wrap="none" lIns="0" tIns="0" rIns="0" bIns="0" anchor="t">
            <a:spAutoFit/>
          </a:bodyPr>
          <a:p>
            <a:pPr algn="ctr"/>
            <a:r>
              <a:rPr lang="zh-CN" altLang="en-US" sz="2400" b="1" i="0" dirty="0">
                <a:latin typeface="Symbol" panose="05050102010706020507" pitchFamily="18" charset="2"/>
                <a:ea typeface="宋体" panose="02010600030101010101" pitchFamily="2" charset="-122"/>
                <a:sym typeface="Symbol" panose="05050102010706020507" pitchFamily="18" charset="2"/>
              </a:rPr>
              <a:t>-</a:t>
            </a:r>
            <a:endParaRPr lang="zh-CN" altLang="en-US" sz="2400" b="1" i="0" dirty="0">
              <a:latin typeface="Symbol" panose="05050102010706020507" pitchFamily="18" charset="2"/>
              <a:ea typeface="宋体" panose="02010600030101010101" pitchFamily="2" charset="-122"/>
              <a:sym typeface="Symbol" panose="05050102010706020507" pitchFamily="18" charset="2"/>
            </a:endParaRPr>
          </a:p>
        </p:txBody>
      </p:sp>
      <p:sp>
        <p:nvSpPr>
          <p:cNvPr id="206878" name="Text Box 30"/>
          <p:cNvSpPr txBox="1"/>
          <p:nvPr/>
        </p:nvSpPr>
        <p:spPr>
          <a:xfrm>
            <a:off x="6107113" y="3914775"/>
            <a:ext cx="166687" cy="365125"/>
          </a:xfrm>
          <a:prstGeom prst="rect">
            <a:avLst/>
          </a:prstGeom>
          <a:noFill/>
          <a:ln w="9525">
            <a:noFill/>
          </a:ln>
        </p:spPr>
        <p:txBody>
          <a:bodyPr wrap="none" lIns="0" tIns="0" rIns="0" bIns="0" anchor="t">
            <a:spAutoFit/>
          </a:bodyPr>
          <a:p>
            <a:pPr algn="ctr"/>
            <a:r>
              <a:rPr lang="zh-CN" altLang="en-US" sz="2400" b="1" i="0" dirty="0">
                <a:latin typeface="Symbol" panose="05050102010706020507" pitchFamily="18" charset="2"/>
                <a:ea typeface="宋体" panose="02010600030101010101" pitchFamily="2" charset="-122"/>
                <a:sym typeface="Symbol" panose="05050102010706020507" pitchFamily="18" charset="2"/>
              </a:rPr>
              <a:t>-</a:t>
            </a:r>
            <a:endParaRPr lang="zh-CN" altLang="en-US" sz="2400" b="1" i="0" dirty="0">
              <a:latin typeface="Symbol" panose="05050102010706020507" pitchFamily="18" charset="2"/>
              <a:ea typeface="宋体" panose="02010600030101010101" pitchFamily="2" charset="-122"/>
              <a:sym typeface="Symbol" panose="05050102010706020507" pitchFamily="18" charset="2"/>
            </a:endParaRPr>
          </a:p>
        </p:txBody>
      </p:sp>
      <p:sp>
        <p:nvSpPr>
          <p:cNvPr id="206879" name="Text Box 31"/>
          <p:cNvSpPr txBox="1"/>
          <p:nvPr/>
        </p:nvSpPr>
        <p:spPr>
          <a:xfrm>
            <a:off x="2887663" y="3863975"/>
            <a:ext cx="152400" cy="365125"/>
          </a:xfrm>
          <a:prstGeom prst="rect">
            <a:avLst/>
          </a:prstGeom>
          <a:noFill/>
          <a:ln w="9525">
            <a:noFill/>
          </a:ln>
        </p:spPr>
        <p:txBody>
          <a:bodyPr wrap="none" lIns="0" tIns="0" rIns="0" bIns="0" anchor="t">
            <a:spAutoFit/>
          </a:bodyPr>
          <a:p>
            <a:pPr algn="ctr"/>
            <a:r>
              <a:rPr lang="zh-CN" altLang="en-US" sz="2400" b="1" i="0" dirty="0">
                <a:latin typeface="Times New Roman" panose="02020603050405020304" pitchFamily="18" charset="0"/>
                <a:ea typeface="宋体" panose="02010600030101010101" pitchFamily="2" charset="-122"/>
                <a:sym typeface="Symbol" panose="05050102010706020507" pitchFamily="18" charset="2"/>
              </a:rPr>
              <a:t>0</a:t>
            </a:r>
            <a:endParaRPr lang="zh-CN" altLang="en-US" sz="2400" b="1" i="0" dirty="0">
              <a:latin typeface="Times New Roman" panose="02020603050405020304" pitchFamily="18" charset="0"/>
              <a:ea typeface="宋体" panose="02010600030101010101" pitchFamily="2" charset="-122"/>
              <a:sym typeface="Symbol" panose="05050102010706020507" pitchFamily="18" charset="2"/>
            </a:endParaRPr>
          </a:p>
        </p:txBody>
      </p:sp>
      <p:sp>
        <p:nvSpPr>
          <p:cNvPr id="206880" name="Text Box 32"/>
          <p:cNvSpPr txBox="1"/>
          <p:nvPr/>
        </p:nvSpPr>
        <p:spPr>
          <a:xfrm>
            <a:off x="7212013" y="3863975"/>
            <a:ext cx="152400" cy="365125"/>
          </a:xfrm>
          <a:prstGeom prst="rect">
            <a:avLst/>
          </a:prstGeom>
          <a:noFill/>
          <a:ln w="9525">
            <a:noFill/>
          </a:ln>
        </p:spPr>
        <p:txBody>
          <a:bodyPr wrap="none" lIns="0" tIns="0" rIns="0" bIns="0" anchor="t">
            <a:spAutoFit/>
          </a:bodyPr>
          <a:p>
            <a:pPr algn="ctr"/>
            <a:r>
              <a:rPr lang="zh-CN" altLang="en-US" sz="2400" b="1" i="0" dirty="0">
                <a:latin typeface="Times New Roman" panose="02020603050405020304" pitchFamily="18" charset="0"/>
                <a:ea typeface="宋体" panose="02010600030101010101" pitchFamily="2" charset="-122"/>
                <a:sym typeface="Symbol" panose="05050102010706020507" pitchFamily="18" charset="2"/>
              </a:rPr>
              <a:t>0</a:t>
            </a:r>
            <a:endParaRPr lang="zh-CN" altLang="en-US" sz="2400" b="1" i="0" dirty="0">
              <a:latin typeface="Times New Roman" panose="02020603050405020304" pitchFamily="18" charset="0"/>
              <a:ea typeface="宋体" panose="02010600030101010101" pitchFamily="2" charset="-122"/>
              <a:sym typeface="Symbol" panose="05050102010706020507" pitchFamily="18" charset="2"/>
            </a:endParaRPr>
          </a:p>
        </p:txBody>
      </p:sp>
      <p:sp>
        <p:nvSpPr>
          <p:cNvPr id="206881" name="Text Box 33"/>
          <p:cNvSpPr txBox="1"/>
          <p:nvPr/>
        </p:nvSpPr>
        <p:spPr>
          <a:xfrm>
            <a:off x="1782763" y="4416425"/>
            <a:ext cx="166687" cy="365125"/>
          </a:xfrm>
          <a:prstGeom prst="rect">
            <a:avLst/>
          </a:prstGeom>
          <a:noFill/>
          <a:ln w="9525">
            <a:noFill/>
          </a:ln>
        </p:spPr>
        <p:txBody>
          <a:bodyPr wrap="none" lIns="0" tIns="0" rIns="0" bIns="0" anchor="t">
            <a:spAutoFit/>
          </a:bodyPr>
          <a:p>
            <a:pPr algn="ctr"/>
            <a:r>
              <a:rPr lang="zh-CN" altLang="en-US" sz="2400" b="1" i="0" dirty="0">
                <a:latin typeface="Symbol" panose="05050102010706020507" pitchFamily="18" charset="2"/>
                <a:ea typeface="宋体" panose="02010600030101010101" pitchFamily="2" charset="-122"/>
                <a:sym typeface="Symbol" panose="05050102010706020507" pitchFamily="18" charset="2"/>
              </a:rPr>
              <a:t>-</a:t>
            </a:r>
            <a:endParaRPr lang="zh-CN" altLang="en-US" sz="2400" b="1" i="0" dirty="0">
              <a:latin typeface="Symbol" panose="05050102010706020507" pitchFamily="18" charset="2"/>
              <a:ea typeface="宋体" panose="02010600030101010101" pitchFamily="2" charset="-122"/>
              <a:sym typeface="Symbol" panose="05050102010706020507" pitchFamily="18" charset="2"/>
            </a:endParaRPr>
          </a:p>
        </p:txBody>
      </p:sp>
      <p:sp>
        <p:nvSpPr>
          <p:cNvPr id="206882" name="Text Box 34"/>
          <p:cNvSpPr txBox="1"/>
          <p:nvPr/>
        </p:nvSpPr>
        <p:spPr>
          <a:xfrm>
            <a:off x="3992563" y="4416425"/>
            <a:ext cx="166687" cy="365125"/>
          </a:xfrm>
          <a:prstGeom prst="rect">
            <a:avLst/>
          </a:prstGeom>
          <a:noFill/>
          <a:ln w="9525">
            <a:noFill/>
          </a:ln>
        </p:spPr>
        <p:txBody>
          <a:bodyPr wrap="none" lIns="0" tIns="0" rIns="0" bIns="0" anchor="t">
            <a:spAutoFit/>
          </a:bodyPr>
          <a:p>
            <a:pPr algn="ctr"/>
            <a:r>
              <a:rPr lang="zh-CN" altLang="en-US" sz="2400" b="1" i="0" dirty="0">
                <a:latin typeface="Symbol" panose="05050102010706020507" pitchFamily="18" charset="2"/>
                <a:ea typeface="宋体" panose="02010600030101010101" pitchFamily="2" charset="-122"/>
                <a:sym typeface="Symbol" panose="05050102010706020507" pitchFamily="18" charset="2"/>
              </a:rPr>
              <a:t>-</a:t>
            </a:r>
            <a:endParaRPr lang="zh-CN" altLang="en-US" sz="2400" b="1" i="0" dirty="0">
              <a:latin typeface="Symbol" panose="05050102010706020507" pitchFamily="18" charset="2"/>
              <a:ea typeface="宋体" panose="02010600030101010101" pitchFamily="2" charset="-122"/>
              <a:sym typeface="Symbol" panose="05050102010706020507" pitchFamily="18" charset="2"/>
            </a:endParaRPr>
          </a:p>
        </p:txBody>
      </p:sp>
      <p:sp>
        <p:nvSpPr>
          <p:cNvPr id="206883" name="Text Box 35"/>
          <p:cNvSpPr txBox="1"/>
          <p:nvPr/>
        </p:nvSpPr>
        <p:spPr>
          <a:xfrm>
            <a:off x="2887663" y="4416425"/>
            <a:ext cx="166687" cy="365125"/>
          </a:xfrm>
          <a:prstGeom prst="rect">
            <a:avLst/>
          </a:prstGeom>
          <a:noFill/>
          <a:ln w="9525">
            <a:noFill/>
          </a:ln>
        </p:spPr>
        <p:txBody>
          <a:bodyPr wrap="none" lIns="0" tIns="0" rIns="0" bIns="0" anchor="t">
            <a:spAutoFit/>
          </a:bodyPr>
          <a:p>
            <a:pPr algn="ctr"/>
            <a:r>
              <a:rPr lang="zh-CN" altLang="en-US" sz="2400" b="1" i="0" dirty="0">
                <a:latin typeface="Symbol" panose="05050102010706020507" pitchFamily="18" charset="2"/>
                <a:ea typeface="宋体" panose="02010600030101010101" pitchFamily="2" charset="-122"/>
                <a:sym typeface="Symbol" panose="05050102010706020507" pitchFamily="18" charset="2"/>
              </a:rPr>
              <a:t>-</a:t>
            </a:r>
            <a:endParaRPr lang="zh-CN" altLang="en-US" sz="2400" b="1" i="0" dirty="0">
              <a:latin typeface="Symbol" panose="05050102010706020507" pitchFamily="18" charset="2"/>
              <a:ea typeface="宋体" panose="02010600030101010101" pitchFamily="2" charset="-122"/>
              <a:sym typeface="Symbol" panose="05050102010706020507" pitchFamily="18" charset="2"/>
            </a:endParaRPr>
          </a:p>
        </p:txBody>
      </p:sp>
      <p:sp>
        <p:nvSpPr>
          <p:cNvPr id="206884" name="Text Box 36"/>
          <p:cNvSpPr txBox="1"/>
          <p:nvPr/>
        </p:nvSpPr>
        <p:spPr>
          <a:xfrm>
            <a:off x="5040313" y="4365625"/>
            <a:ext cx="152400" cy="365125"/>
          </a:xfrm>
          <a:prstGeom prst="rect">
            <a:avLst/>
          </a:prstGeom>
          <a:noFill/>
          <a:ln w="9525">
            <a:noFill/>
          </a:ln>
        </p:spPr>
        <p:txBody>
          <a:bodyPr wrap="none" lIns="0" tIns="0" rIns="0" bIns="0" anchor="t">
            <a:spAutoFit/>
          </a:bodyPr>
          <a:p>
            <a:pPr algn="ctr"/>
            <a:r>
              <a:rPr lang="zh-CN" altLang="en-US" sz="2400" b="1" i="0" dirty="0">
                <a:latin typeface="Times New Roman" panose="02020603050405020304" pitchFamily="18" charset="0"/>
                <a:ea typeface="宋体" panose="02010600030101010101" pitchFamily="2" charset="-122"/>
                <a:sym typeface="Symbol" panose="05050102010706020507" pitchFamily="18" charset="2"/>
              </a:rPr>
              <a:t>0</a:t>
            </a:r>
            <a:endParaRPr lang="zh-CN" altLang="en-US" sz="2400" b="1" i="0" dirty="0">
              <a:latin typeface="Times New Roman" panose="02020603050405020304" pitchFamily="18" charset="0"/>
              <a:ea typeface="宋体" panose="02010600030101010101" pitchFamily="2" charset="-122"/>
              <a:sym typeface="Symbol" panose="05050102010706020507" pitchFamily="18" charset="2"/>
            </a:endParaRPr>
          </a:p>
        </p:txBody>
      </p:sp>
      <p:sp>
        <p:nvSpPr>
          <p:cNvPr id="206885" name="Text Box 37"/>
          <p:cNvSpPr txBox="1"/>
          <p:nvPr/>
        </p:nvSpPr>
        <p:spPr>
          <a:xfrm>
            <a:off x="8088313" y="4416425"/>
            <a:ext cx="171450" cy="365125"/>
          </a:xfrm>
          <a:prstGeom prst="rect">
            <a:avLst/>
          </a:prstGeom>
          <a:noFill/>
          <a:ln w="9525">
            <a:noFill/>
          </a:ln>
        </p:spPr>
        <p:txBody>
          <a:bodyPr wrap="none" lIns="0" tIns="0" rIns="0" bIns="0" anchor="t">
            <a:spAutoFit/>
          </a:bodyPr>
          <a:p>
            <a:pPr algn="ctr"/>
            <a:r>
              <a:rPr lang="zh-CN" altLang="en-US" sz="2400" b="1" i="0" dirty="0">
                <a:latin typeface="Times New Roman" panose="02020603050405020304" pitchFamily="18" charset="0"/>
                <a:ea typeface="宋体" panose="02010600030101010101" pitchFamily="2" charset="-122"/>
                <a:sym typeface="Symbol" panose="05050102010706020507" pitchFamily="18" charset="2"/>
              </a:rPr>
              <a:t>+</a:t>
            </a:r>
            <a:endParaRPr lang="zh-CN" altLang="en-US" sz="2400" b="1" i="0" dirty="0">
              <a:latin typeface="Times New Roman" panose="02020603050405020304" pitchFamily="18" charset="0"/>
              <a:ea typeface="宋体" panose="02010600030101010101" pitchFamily="2" charset="-122"/>
              <a:sym typeface="Symbol" panose="05050102010706020507" pitchFamily="18" charset="2"/>
            </a:endParaRPr>
          </a:p>
        </p:txBody>
      </p:sp>
      <p:sp>
        <p:nvSpPr>
          <p:cNvPr id="206886" name="Text Box 38"/>
          <p:cNvSpPr txBox="1"/>
          <p:nvPr/>
        </p:nvSpPr>
        <p:spPr>
          <a:xfrm>
            <a:off x="7212013" y="4416425"/>
            <a:ext cx="171450" cy="365125"/>
          </a:xfrm>
          <a:prstGeom prst="rect">
            <a:avLst/>
          </a:prstGeom>
          <a:noFill/>
          <a:ln w="9525">
            <a:noFill/>
          </a:ln>
        </p:spPr>
        <p:txBody>
          <a:bodyPr wrap="none" lIns="0" tIns="0" rIns="0" bIns="0" anchor="t">
            <a:spAutoFit/>
          </a:bodyPr>
          <a:p>
            <a:pPr algn="ctr"/>
            <a:r>
              <a:rPr lang="zh-CN" altLang="en-US" sz="2400" b="1" i="0" dirty="0">
                <a:latin typeface="Times New Roman" panose="02020603050405020304" pitchFamily="18" charset="0"/>
                <a:ea typeface="宋体" panose="02010600030101010101" pitchFamily="2" charset="-122"/>
                <a:sym typeface="Symbol" panose="05050102010706020507" pitchFamily="18" charset="2"/>
              </a:rPr>
              <a:t>+</a:t>
            </a:r>
            <a:endParaRPr lang="zh-CN" altLang="en-US" sz="2400" b="1" i="0" dirty="0">
              <a:latin typeface="Times New Roman" panose="02020603050405020304" pitchFamily="18" charset="0"/>
              <a:ea typeface="宋体" panose="02010600030101010101" pitchFamily="2" charset="-122"/>
              <a:sym typeface="Symbol" panose="05050102010706020507" pitchFamily="18" charset="2"/>
            </a:endParaRPr>
          </a:p>
        </p:txBody>
      </p:sp>
      <p:sp>
        <p:nvSpPr>
          <p:cNvPr id="206887" name="Text Box 39"/>
          <p:cNvSpPr txBox="1"/>
          <p:nvPr/>
        </p:nvSpPr>
        <p:spPr>
          <a:xfrm>
            <a:off x="6088063" y="4416425"/>
            <a:ext cx="171450" cy="365125"/>
          </a:xfrm>
          <a:prstGeom prst="rect">
            <a:avLst/>
          </a:prstGeom>
          <a:noFill/>
          <a:ln w="9525">
            <a:noFill/>
          </a:ln>
        </p:spPr>
        <p:txBody>
          <a:bodyPr wrap="none" lIns="0" tIns="0" rIns="0" bIns="0" anchor="t">
            <a:spAutoFit/>
          </a:bodyPr>
          <a:p>
            <a:pPr algn="ctr"/>
            <a:r>
              <a:rPr lang="zh-CN" altLang="en-US" sz="2400" b="1" i="0" dirty="0">
                <a:latin typeface="Times New Roman" panose="02020603050405020304" pitchFamily="18" charset="0"/>
                <a:ea typeface="宋体" panose="02010600030101010101" pitchFamily="2" charset="-122"/>
                <a:sym typeface="Symbol" panose="05050102010706020507" pitchFamily="18" charset="2"/>
              </a:rPr>
              <a:t>+</a:t>
            </a:r>
            <a:endParaRPr lang="zh-CN" altLang="en-US" sz="2400" b="1" i="0" dirty="0">
              <a:latin typeface="Times New Roman" panose="02020603050405020304" pitchFamily="18" charset="0"/>
              <a:ea typeface="宋体" panose="02010600030101010101" pitchFamily="2" charset="-122"/>
              <a:sym typeface="Symbol" panose="05050102010706020507" pitchFamily="18" charset="2"/>
            </a:endParaRPr>
          </a:p>
        </p:txBody>
      </p:sp>
      <p:sp>
        <p:nvSpPr>
          <p:cNvPr id="206888" name="Text Box 40"/>
          <p:cNvSpPr txBox="1"/>
          <p:nvPr/>
        </p:nvSpPr>
        <p:spPr>
          <a:xfrm>
            <a:off x="639763" y="3352800"/>
            <a:ext cx="152400" cy="365125"/>
          </a:xfrm>
          <a:prstGeom prst="rect">
            <a:avLst/>
          </a:prstGeom>
          <a:noFill/>
          <a:ln w="9525">
            <a:noFill/>
          </a:ln>
        </p:spPr>
        <p:txBody>
          <a:bodyPr wrap="none" lIns="0" tIns="0" rIns="0" bIns="0" anchor="t">
            <a:spAutoFit/>
          </a:bodyPr>
          <a:p>
            <a:pPr algn="ctr"/>
            <a:r>
              <a:rPr lang="en-US" altLang="zh-CN" sz="2400" b="1">
                <a:latin typeface="Times New Roman" panose="02020603050405020304" pitchFamily="18" charset="0"/>
                <a:ea typeface="宋体" panose="02010600030101010101" pitchFamily="2" charset="-122"/>
                <a:sym typeface="Symbol" panose="05050102010706020507" pitchFamily="18" charset="2"/>
              </a:rPr>
              <a:t>x</a:t>
            </a:r>
            <a:endParaRPr lang="en-US" altLang="zh-CN" sz="2400" b="1" i="0">
              <a:latin typeface="Times New Roman" panose="02020603050405020304" pitchFamily="18" charset="0"/>
              <a:ea typeface="宋体" panose="02010600030101010101" pitchFamily="2" charset="-122"/>
              <a:sym typeface="Symbol" panose="05050102010706020507" pitchFamily="18" charset="2"/>
            </a:endParaRPr>
          </a:p>
        </p:txBody>
      </p:sp>
      <p:sp>
        <p:nvSpPr>
          <p:cNvPr id="206889" name="Arc 41"/>
          <p:cNvSpPr/>
          <p:nvPr/>
        </p:nvSpPr>
        <p:spPr>
          <a:xfrm flipH="1">
            <a:off x="1706563" y="5037138"/>
            <a:ext cx="228600" cy="304800"/>
          </a:xfrm>
          <a:custGeom>
            <a:avLst/>
            <a:gdLst/>
            <a:ahLst/>
            <a:cxnLst>
              <a:cxn ang="0">
                <a:pos x="0" y="0"/>
              </a:cxn>
              <a:cxn ang="0">
                <a:pos x="25604789" y="60692798"/>
              </a:cxn>
              <a:cxn ang="0">
                <a:pos x="0" y="60692798"/>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chemeClr val="tx1"/>
            </a:solidFill>
            <a:prstDash val="solid"/>
            <a:round/>
            <a:headEnd type="arrow" w="med" len="med"/>
            <a:tailEnd type="none" w="med" len="med"/>
          </a:ln>
        </p:spPr>
        <p:txBody>
          <a:bodyPr/>
          <a:p>
            <a:endParaRPr lang="zh-CN" altLang="en-US"/>
          </a:p>
        </p:txBody>
      </p:sp>
      <p:sp>
        <p:nvSpPr>
          <p:cNvPr id="206890" name="Arc 42"/>
          <p:cNvSpPr/>
          <p:nvPr/>
        </p:nvSpPr>
        <p:spPr>
          <a:xfrm>
            <a:off x="3954463" y="5037138"/>
            <a:ext cx="228600" cy="304800"/>
          </a:xfrm>
          <a:custGeom>
            <a:avLst/>
            <a:gdLst/>
            <a:ahLst/>
            <a:cxnLst>
              <a:cxn ang="0">
                <a:pos x="0" y="0"/>
              </a:cxn>
              <a:cxn ang="0">
                <a:pos x="25604789" y="60692798"/>
              </a:cxn>
              <a:cxn ang="0">
                <a:pos x="0" y="60692798"/>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chemeClr val="tx1"/>
            </a:solidFill>
            <a:prstDash val="solid"/>
            <a:round/>
            <a:headEnd type="none" w="med" len="med"/>
            <a:tailEnd type="arrow" w="med" len="med"/>
          </a:ln>
        </p:spPr>
        <p:txBody>
          <a:bodyPr/>
          <a:p>
            <a:endParaRPr lang="zh-CN" altLang="en-US"/>
          </a:p>
        </p:txBody>
      </p:sp>
      <p:sp>
        <p:nvSpPr>
          <p:cNvPr id="206891" name="Arc 43"/>
          <p:cNvSpPr/>
          <p:nvPr/>
        </p:nvSpPr>
        <p:spPr>
          <a:xfrm flipH="1" flipV="1">
            <a:off x="6069013" y="5037138"/>
            <a:ext cx="228600" cy="304800"/>
          </a:xfrm>
          <a:custGeom>
            <a:avLst/>
            <a:gdLst/>
            <a:ahLst/>
            <a:cxnLst>
              <a:cxn ang="0">
                <a:pos x="0" y="0"/>
              </a:cxn>
              <a:cxn ang="0">
                <a:pos x="25604789" y="60692798"/>
              </a:cxn>
              <a:cxn ang="0">
                <a:pos x="0" y="60692798"/>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chemeClr val="tx1"/>
            </a:solidFill>
            <a:prstDash val="solid"/>
            <a:round/>
            <a:headEnd type="arrow" w="med" len="med"/>
            <a:tailEnd type="none" w="med" len="med"/>
          </a:ln>
        </p:spPr>
        <p:txBody>
          <a:bodyPr/>
          <a:p>
            <a:endParaRPr lang="zh-CN" altLang="en-US"/>
          </a:p>
        </p:txBody>
      </p:sp>
      <p:sp>
        <p:nvSpPr>
          <p:cNvPr id="206892" name="Arc 44"/>
          <p:cNvSpPr/>
          <p:nvPr/>
        </p:nvSpPr>
        <p:spPr>
          <a:xfrm flipV="1">
            <a:off x="8012113" y="5037138"/>
            <a:ext cx="304800" cy="304800"/>
          </a:xfrm>
          <a:custGeom>
            <a:avLst/>
            <a:gdLst/>
            <a:ahLst/>
            <a:cxnLst>
              <a:cxn ang="0">
                <a:pos x="0" y="0"/>
              </a:cxn>
              <a:cxn ang="0">
                <a:pos x="60692798" y="60692798"/>
              </a:cxn>
              <a:cxn ang="0">
                <a:pos x="0" y="60692798"/>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chemeClr val="tx1"/>
            </a:solidFill>
            <a:prstDash val="solid"/>
            <a:round/>
            <a:headEnd type="none" w="med" len="med"/>
            <a:tailEnd type="arrow" w="med" len="med"/>
          </a:ln>
        </p:spPr>
        <p:txBody>
          <a:bodyPr/>
          <a:p>
            <a:endParaRPr lang="zh-CN" altLang="en-US"/>
          </a:p>
        </p:txBody>
      </p:sp>
      <p:sp>
        <p:nvSpPr>
          <p:cNvPr id="206893" name="Text Box 45"/>
          <p:cNvSpPr txBox="1"/>
          <p:nvPr/>
        </p:nvSpPr>
        <p:spPr>
          <a:xfrm>
            <a:off x="2719388" y="4887913"/>
            <a:ext cx="577850" cy="488950"/>
          </a:xfrm>
          <a:prstGeom prst="rect">
            <a:avLst/>
          </a:prstGeom>
          <a:noFill/>
          <a:ln w="9525">
            <a:noFill/>
          </a:ln>
        </p:spPr>
        <p:txBody>
          <a:bodyPr wrap="none" lIns="0" tIns="0" rIns="0" bIns="0" anchor="ctr">
            <a:spAutoFit/>
          </a:bodyPr>
          <a:p>
            <a:pPr algn="ctr">
              <a:lnSpc>
                <a:spcPct val="80000"/>
              </a:lnSpc>
            </a:pPr>
            <a:r>
              <a:rPr lang="zh-CN" altLang="en-US" sz="2000" b="1" i="0" dirty="0">
                <a:latin typeface="Times New Roman" panose="02020603050405020304" pitchFamily="18" charset="0"/>
                <a:ea typeface="宋体" panose="02010600030101010101" pitchFamily="2" charset="-122"/>
                <a:sym typeface="Symbol" panose="05050102010706020507" pitchFamily="18" charset="2"/>
              </a:rPr>
              <a:t>32/27</a:t>
            </a:r>
            <a:endParaRPr lang="zh-CN" altLang="en-US" sz="2000" b="1" i="0" dirty="0">
              <a:latin typeface="Times New Roman" panose="02020603050405020304" pitchFamily="18" charset="0"/>
              <a:ea typeface="宋体" panose="02010600030101010101" pitchFamily="2" charset="-122"/>
              <a:sym typeface="Symbol" panose="05050102010706020507" pitchFamily="18" charset="2"/>
            </a:endParaRPr>
          </a:p>
          <a:p>
            <a:pPr algn="ctr">
              <a:lnSpc>
                <a:spcPct val="80000"/>
              </a:lnSpc>
            </a:pPr>
            <a:r>
              <a:rPr lang="zh-CN" altLang="en-US" sz="2000" b="1" i="0" dirty="0">
                <a:latin typeface="Times New Roman" panose="02020603050405020304" pitchFamily="18" charset="0"/>
                <a:ea typeface="宋体" panose="02010600030101010101" pitchFamily="2" charset="-122"/>
                <a:sym typeface="Symbol" panose="05050102010706020507" pitchFamily="18" charset="2"/>
              </a:rPr>
              <a:t>极大</a:t>
            </a:r>
            <a:endParaRPr lang="zh-CN" altLang="en-US" sz="2000" b="1" i="0" dirty="0">
              <a:latin typeface="Times New Roman" panose="02020603050405020304" pitchFamily="18" charset="0"/>
              <a:ea typeface="宋体" panose="02010600030101010101" pitchFamily="2" charset="-122"/>
              <a:sym typeface="Symbol" panose="05050102010706020507" pitchFamily="18" charset="2"/>
            </a:endParaRPr>
          </a:p>
        </p:txBody>
      </p:sp>
      <p:sp>
        <p:nvSpPr>
          <p:cNvPr id="206894" name="Text Box 46"/>
          <p:cNvSpPr txBox="1"/>
          <p:nvPr/>
        </p:nvSpPr>
        <p:spPr>
          <a:xfrm>
            <a:off x="7059613" y="4887913"/>
            <a:ext cx="508000" cy="488950"/>
          </a:xfrm>
          <a:prstGeom prst="rect">
            <a:avLst/>
          </a:prstGeom>
          <a:noFill/>
          <a:ln w="9525">
            <a:noFill/>
          </a:ln>
        </p:spPr>
        <p:txBody>
          <a:bodyPr wrap="none" lIns="0" tIns="0" rIns="0" bIns="0" anchor="ctr">
            <a:spAutoFit/>
          </a:bodyPr>
          <a:p>
            <a:pPr algn="ctr">
              <a:lnSpc>
                <a:spcPct val="80000"/>
              </a:lnSpc>
            </a:pPr>
            <a:r>
              <a:rPr lang="zh-CN" altLang="en-US" sz="2000" b="1" i="0" dirty="0">
                <a:latin typeface="Times New Roman" panose="02020603050405020304" pitchFamily="18" charset="0"/>
                <a:ea typeface="宋体" panose="02010600030101010101" pitchFamily="2" charset="-122"/>
                <a:sym typeface="Symbol" panose="05050102010706020507" pitchFamily="18" charset="2"/>
              </a:rPr>
              <a:t>0</a:t>
            </a:r>
            <a:endParaRPr lang="zh-CN" altLang="en-US" sz="2000" b="1" i="0" dirty="0">
              <a:latin typeface="Times New Roman" panose="02020603050405020304" pitchFamily="18" charset="0"/>
              <a:ea typeface="宋体" panose="02010600030101010101" pitchFamily="2" charset="-122"/>
              <a:sym typeface="Symbol" panose="05050102010706020507" pitchFamily="18" charset="2"/>
            </a:endParaRPr>
          </a:p>
          <a:p>
            <a:pPr algn="ctr">
              <a:lnSpc>
                <a:spcPct val="80000"/>
              </a:lnSpc>
            </a:pPr>
            <a:r>
              <a:rPr lang="zh-CN" altLang="en-US" sz="2000" b="1" i="0" dirty="0">
                <a:latin typeface="Times New Roman" panose="02020603050405020304" pitchFamily="18" charset="0"/>
                <a:ea typeface="宋体" panose="02010600030101010101" pitchFamily="2" charset="-122"/>
                <a:sym typeface="Symbol" panose="05050102010706020507" pitchFamily="18" charset="2"/>
              </a:rPr>
              <a:t>极小</a:t>
            </a:r>
            <a:endParaRPr lang="zh-CN" altLang="en-US" sz="2000" b="1" i="0" dirty="0">
              <a:latin typeface="Times New Roman" panose="02020603050405020304" pitchFamily="18" charset="0"/>
              <a:ea typeface="宋体" panose="02010600030101010101" pitchFamily="2" charset="-122"/>
              <a:sym typeface="Symbol" panose="05050102010706020507" pitchFamily="18" charset="2"/>
            </a:endParaRPr>
          </a:p>
        </p:txBody>
      </p:sp>
      <p:sp>
        <p:nvSpPr>
          <p:cNvPr id="206895" name="Text Box 47"/>
          <p:cNvSpPr txBox="1"/>
          <p:nvPr/>
        </p:nvSpPr>
        <p:spPr>
          <a:xfrm>
            <a:off x="4878388" y="4887913"/>
            <a:ext cx="577850" cy="488950"/>
          </a:xfrm>
          <a:prstGeom prst="rect">
            <a:avLst/>
          </a:prstGeom>
          <a:noFill/>
          <a:ln w="9525">
            <a:noFill/>
          </a:ln>
        </p:spPr>
        <p:txBody>
          <a:bodyPr wrap="none" lIns="0" tIns="0" rIns="0" bIns="0" anchor="ctr">
            <a:spAutoFit/>
          </a:bodyPr>
          <a:p>
            <a:pPr algn="ctr">
              <a:lnSpc>
                <a:spcPct val="80000"/>
              </a:lnSpc>
            </a:pPr>
            <a:r>
              <a:rPr lang="zh-CN" altLang="en-US" sz="2000" b="1" i="0" dirty="0">
                <a:latin typeface="Times New Roman" panose="02020603050405020304" pitchFamily="18" charset="0"/>
                <a:ea typeface="宋体" panose="02010600030101010101" pitchFamily="2" charset="-122"/>
                <a:sym typeface="Symbol" panose="05050102010706020507" pitchFamily="18" charset="2"/>
              </a:rPr>
              <a:t>16/27</a:t>
            </a:r>
            <a:endParaRPr lang="zh-CN" altLang="en-US" sz="2000" b="1" i="0" dirty="0">
              <a:latin typeface="Times New Roman" panose="02020603050405020304" pitchFamily="18" charset="0"/>
              <a:ea typeface="宋体" panose="02010600030101010101" pitchFamily="2" charset="-122"/>
              <a:sym typeface="Symbol" panose="05050102010706020507" pitchFamily="18" charset="2"/>
            </a:endParaRPr>
          </a:p>
          <a:p>
            <a:pPr algn="ctr">
              <a:lnSpc>
                <a:spcPct val="80000"/>
              </a:lnSpc>
            </a:pPr>
            <a:r>
              <a:rPr lang="zh-CN" altLang="en-US" sz="2000" b="1" i="0" dirty="0">
                <a:latin typeface="Times New Roman" panose="02020603050405020304" pitchFamily="18" charset="0"/>
                <a:ea typeface="宋体" panose="02010600030101010101" pitchFamily="2" charset="-122"/>
                <a:sym typeface="Symbol" panose="05050102010706020507" pitchFamily="18" charset="2"/>
              </a:rPr>
              <a:t>拐点</a:t>
            </a:r>
            <a:endParaRPr lang="zh-CN" altLang="en-US" sz="2000" b="1" i="0" dirty="0">
              <a:latin typeface="Times New Roman" panose="02020603050405020304" pitchFamily="18" charset="0"/>
              <a:ea typeface="宋体" panose="02010600030101010101" pitchFamily="2" charset="-122"/>
              <a:sym typeface="Symbol" panose="05050102010706020507" pitchFamily="18" charset="2"/>
            </a:endParaRPr>
          </a:p>
        </p:txBody>
      </p:sp>
      <p:sp>
        <p:nvSpPr>
          <p:cNvPr id="206897" name="Rectangle 49"/>
          <p:cNvSpPr/>
          <p:nvPr/>
        </p:nvSpPr>
        <p:spPr>
          <a:xfrm>
            <a:off x="304800" y="690563"/>
            <a:ext cx="5457825" cy="442595"/>
          </a:xfrm>
          <a:prstGeom prst="rect">
            <a:avLst/>
          </a:prstGeom>
          <a:noFill/>
          <a:ln w="9525">
            <a:noFill/>
          </a:ln>
        </p:spPr>
        <p:txBody>
          <a:bodyPr wrap="none" lIns="0" tIns="0" rIns="0" bIns="0" anchor="t">
            <a:spAutoFit/>
          </a:bodyPr>
          <a:p>
            <a:pPr>
              <a:lnSpc>
                <a:spcPct val="120000"/>
              </a:lnSpc>
            </a:pPr>
            <a:r>
              <a:rPr lang="zh-CN" altLang="en-US" sz="2400" b="1" i="0" dirty="0">
                <a:solidFill>
                  <a:srgbClr val="0000FF"/>
                </a:solidFill>
                <a:latin typeface="Times New Roman" panose="02020603050405020304" pitchFamily="18" charset="0"/>
                <a:ea typeface="宋体" panose="02010600030101010101" pitchFamily="2" charset="-122"/>
              </a:rPr>
              <a:t>        </a:t>
            </a:r>
            <a:r>
              <a:rPr lang="zh-CN" altLang="en-US" sz="2400" b="1" i="0" dirty="0">
                <a:solidFill>
                  <a:srgbClr val="FF0000"/>
                </a:solidFill>
                <a:latin typeface="Times New Roman" panose="02020603050405020304" pitchFamily="18" charset="0"/>
                <a:ea typeface="宋体" panose="02010600030101010101" pitchFamily="2" charset="-122"/>
              </a:rPr>
              <a:t>例</a:t>
            </a:r>
            <a:r>
              <a:rPr lang="en-US" altLang="zh-CN" sz="2400" b="1" i="0">
                <a:solidFill>
                  <a:srgbClr val="FF0000"/>
                </a:solidFill>
                <a:latin typeface="Times New Roman" panose="02020603050405020304" pitchFamily="18" charset="0"/>
                <a:ea typeface="宋体" panose="02010600030101010101" pitchFamily="2" charset="-122"/>
              </a:rPr>
              <a:t>2</a:t>
            </a:r>
            <a:r>
              <a:rPr lang="en-US" altLang="zh-CN" sz="2400" b="1" i="0">
                <a:solidFill>
                  <a:srgbClr val="0000FF"/>
                </a:solidFill>
                <a:latin typeface="Times New Roman" panose="02020603050405020304" pitchFamily="18" charset="0"/>
                <a:ea typeface="宋体" panose="02010600030101010101" pitchFamily="2" charset="-122"/>
              </a:rPr>
              <a:t>   </a:t>
            </a:r>
            <a:r>
              <a:rPr lang="zh-CN" altLang="en-US" sz="2400" b="1" i="0" dirty="0">
                <a:latin typeface="Times New Roman" panose="02020603050405020304" pitchFamily="18" charset="0"/>
                <a:ea typeface="宋体" panose="02010600030101010101" pitchFamily="2" charset="-122"/>
              </a:rPr>
              <a:t>画出函数</a:t>
            </a:r>
            <a:r>
              <a:rPr lang="en-US" altLang="zh-CN" sz="2400" b="1" err="1">
                <a:latin typeface="Times New Roman" panose="02020603050405020304" pitchFamily="18" charset="0"/>
                <a:ea typeface="宋体" panose="02010600030101010101" pitchFamily="2" charset="-122"/>
              </a:rPr>
              <a:t>y</a:t>
            </a:r>
            <a:r>
              <a:rPr lang="en-US" altLang="zh-CN" sz="2400" b="1" i="0" err="1">
                <a:latin typeface="Times New Roman" panose="02020603050405020304" pitchFamily="18" charset="0"/>
                <a:ea typeface="宋体" panose="02010600030101010101" pitchFamily="2" charset="-122"/>
                <a:sym typeface="Symbol" panose="05050102010706020507" pitchFamily="18" charset="2"/>
              </a:rPr>
              <a:t></a:t>
            </a:r>
            <a:r>
              <a:rPr lang="en-US" altLang="zh-CN" sz="2400" b="1" err="1">
                <a:latin typeface="Times New Roman" panose="02020603050405020304" pitchFamily="18" charset="0"/>
                <a:ea typeface="宋体" panose="02010600030101010101" pitchFamily="2" charset="-122"/>
              </a:rPr>
              <a:t>x</a:t>
            </a:r>
            <a:r>
              <a:rPr lang="en-US" altLang="zh-CN" sz="2400" b="1" i="0" baseline="30000">
                <a:latin typeface="Times New Roman" panose="02020603050405020304" pitchFamily="18" charset="0"/>
                <a:ea typeface="宋体" panose="02010600030101010101" pitchFamily="2" charset="-122"/>
              </a:rPr>
              <a:t> 3</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a:latin typeface="Times New Roman" panose="02020603050405020304" pitchFamily="18" charset="0"/>
                <a:ea typeface="宋体" panose="02010600030101010101" pitchFamily="2" charset="-122"/>
              </a:rPr>
              <a:t>x</a:t>
            </a:r>
            <a:r>
              <a:rPr lang="en-US" altLang="zh-CN" sz="2400" b="1" i="0" baseline="30000">
                <a:latin typeface="Times New Roman" panose="02020603050405020304" pitchFamily="18" charset="0"/>
                <a:ea typeface="宋体" panose="02010600030101010101" pitchFamily="2" charset="-122"/>
              </a:rPr>
              <a:t> 2</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1</a:t>
            </a:r>
            <a:r>
              <a:rPr lang="zh-CN" altLang="en-US" sz="2400" b="1" i="0" dirty="0">
                <a:latin typeface="Times New Roman" panose="02020603050405020304" pitchFamily="18" charset="0"/>
                <a:ea typeface="宋体" panose="02010600030101010101" pitchFamily="2" charset="-122"/>
              </a:rPr>
              <a:t>的图形．</a:t>
            </a:r>
            <a:endParaRPr lang="zh-CN" altLang="en-US" sz="2400" b="1" i="0"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6897">
                                            <p:txEl>
                                              <p:charRg st="0" end="35"/>
                                            </p:txEl>
                                          </p:spTgt>
                                        </p:tgtEl>
                                        <p:attrNameLst>
                                          <p:attrName>style.visibility</p:attrName>
                                        </p:attrNameLst>
                                      </p:cBhvr>
                                      <p:to>
                                        <p:strVal val="visible"/>
                                      </p:to>
                                    </p:set>
                                    <p:animEffect transition="in" filter="wipe(left)">
                                      <p:cBhvr>
                                        <p:cTn id="7" dur="500"/>
                                        <p:tgtEl>
                                          <p:spTgt spid="206897">
                                            <p:txEl>
                                              <p:charRg st="0" end="3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6851">
                                            <p:txEl>
                                              <p:charRg st="0" end="30"/>
                                            </p:txEl>
                                          </p:spTgt>
                                        </p:tgtEl>
                                        <p:attrNameLst>
                                          <p:attrName>style.visibility</p:attrName>
                                        </p:attrNameLst>
                                      </p:cBhvr>
                                      <p:to>
                                        <p:strVal val="visible"/>
                                      </p:to>
                                    </p:set>
                                    <p:animEffect transition="in" filter="wipe(left)">
                                      <p:cBhvr>
                                        <p:cTn id="12" dur="500"/>
                                        <p:tgtEl>
                                          <p:spTgt spid="206851">
                                            <p:txEl>
                                              <p:charRg st="0" end="3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6851">
                                            <p:txEl>
                                              <p:charRg st="30" end="92"/>
                                            </p:txEl>
                                          </p:spTgt>
                                        </p:tgtEl>
                                        <p:attrNameLst>
                                          <p:attrName>style.visibility</p:attrName>
                                        </p:attrNameLst>
                                      </p:cBhvr>
                                      <p:to>
                                        <p:strVal val="visible"/>
                                      </p:to>
                                    </p:set>
                                    <p:animEffect transition="in" filter="wipe(left)">
                                      <p:cBhvr>
                                        <p:cTn id="17" dur="500"/>
                                        <p:tgtEl>
                                          <p:spTgt spid="206851">
                                            <p:txEl>
                                              <p:charRg st="30" end="9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6851">
                                            <p:txEl>
                                              <p:charRg st="92" end="124"/>
                                            </p:txEl>
                                          </p:spTgt>
                                        </p:tgtEl>
                                        <p:attrNameLst>
                                          <p:attrName>style.visibility</p:attrName>
                                        </p:attrNameLst>
                                      </p:cBhvr>
                                      <p:to>
                                        <p:strVal val="visible"/>
                                      </p:to>
                                    </p:set>
                                    <p:animEffect transition="in" filter="wipe(left)">
                                      <p:cBhvr>
                                        <p:cTn id="22" dur="500"/>
                                        <p:tgtEl>
                                          <p:spTgt spid="206851">
                                            <p:txEl>
                                              <p:charRg st="92" end="12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6851">
                                            <p:txEl>
                                              <p:charRg st="124" end="141"/>
                                            </p:txEl>
                                          </p:spTgt>
                                        </p:tgtEl>
                                        <p:attrNameLst>
                                          <p:attrName>style.visibility</p:attrName>
                                        </p:attrNameLst>
                                      </p:cBhvr>
                                      <p:to>
                                        <p:strVal val="visible"/>
                                      </p:to>
                                    </p:set>
                                    <p:animEffect transition="in" filter="wipe(left)">
                                      <p:cBhvr>
                                        <p:cTn id="27" dur="500"/>
                                        <p:tgtEl>
                                          <p:spTgt spid="206851">
                                            <p:txEl>
                                              <p:charRg st="124" end="14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6888">
                                            <p:txEl>
                                              <p:charRg st="0" end="2"/>
                                            </p:txEl>
                                          </p:spTgt>
                                        </p:tgtEl>
                                        <p:attrNameLst>
                                          <p:attrName>style.visibility</p:attrName>
                                        </p:attrNameLst>
                                      </p:cBhvr>
                                      <p:to>
                                        <p:strVal val="visible"/>
                                      </p:to>
                                    </p:set>
                                    <p:animEffect transition="in" filter="wipe(left)">
                                      <p:cBhvr>
                                        <p:cTn id="37" dur="500"/>
                                        <p:tgtEl>
                                          <p:spTgt spid="206888">
                                            <p:txEl>
                                              <p:charRg st="0" end="2"/>
                                            </p:txEl>
                                          </p:spTgt>
                                        </p:tgtEl>
                                      </p:cBhvr>
                                    </p:animEffect>
                                  </p:childTnLst>
                                </p:cTn>
                              </p:par>
                            </p:childTnLst>
                          </p:cTn>
                        </p:par>
                        <p:par>
                          <p:cTn id="38" fill="hold">
                            <p:stCondLst>
                              <p:cond delay="500"/>
                            </p:stCondLst>
                            <p:childTnLst>
                              <p:par>
                                <p:cTn id="39" presetID="22" presetClass="entr" presetSubtype="8" fill="hold" grpId="0" nodeType="afterEffect">
                                  <p:stCondLst>
                                    <p:cond delay="1000"/>
                                  </p:stCondLst>
                                  <p:childTnLst>
                                    <p:set>
                                      <p:cBhvr>
                                        <p:cTn id="40" dur="1" fill="hold">
                                          <p:stCondLst>
                                            <p:cond delay="0"/>
                                          </p:stCondLst>
                                        </p:cTn>
                                        <p:tgtEl>
                                          <p:spTgt spid="206864">
                                            <p:txEl>
                                              <p:charRg st="0" end="8"/>
                                            </p:txEl>
                                          </p:spTgt>
                                        </p:tgtEl>
                                        <p:attrNameLst>
                                          <p:attrName>style.visibility</p:attrName>
                                        </p:attrNameLst>
                                      </p:cBhvr>
                                      <p:to>
                                        <p:strVal val="visible"/>
                                      </p:to>
                                    </p:set>
                                    <p:animEffect transition="in" filter="wipe(left)">
                                      <p:cBhvr>
                                        <p:cTn id="41" dur="500"/>
                                        <p:tgtEl>
                                          <p:spTgt spid="206864">
                                            <p:txEl>
                                              <p:charRg st="0" end="8"/>
                                            </p:txEl>
                                          </p:spTgt>
                                        </p:tgtEl>
                                      </p:cBhvr>
                                    </p:animEffect>
                                  </p:childTnLst>
                                </p:cTn>
                              </p:par>
                            </p:childTnLst>
                          </p:cTn>
                        </p:par>
                        <p:par>
                          <p:cTn id="42" fill="hold">
                            <p:stCondLst>
                              <p:cond delay="2000"/>
                            </p:stCondLst>
                            <p:childTnLst>
                              <p:par>
                                <p:cTn id="43" presetID="22" presetClass="entr" presetSubtype="8" fill="hold" grpId="0" nodeType="afterEffect">
                                  <p:stCondLst>
                                    <p:cond delay="1000"/>
                                  </p:stCondLst>
                                  <p:childTnLst>
                                    <p:set>
                                      <p:cBhvr>
                                        <p:cTn id="44" dur="1" fill="hold">
                                          <p:stCondLst>
                                            <p:cond delay="0"/>
                                          </p:stCondLst>
                                        </p:cTn>
                                        <p:tgtEl>
                                          <p:spTgt spid="206865">
                                            <p:txEl>
                                              <p:charRg st="0" end="8"/>
                                            </p:txEl>
                                          </p:spTgt>
                                        </p:tgtEl>
                                        <p:attrNameLst>
                                          <p:attrName>style.visibility</p:attrName>
                                        </p:attrNameLst>
                                      </p:cBhvr>
                                      <p:to>
                                        <p:strVal val="visible"/>
                                      </p:to>
                                    </p:set>
                                    <p:animEffect transition="in" filter="wipe(left)">
                                      <p:cBhvr>
                                        <p:cTn id="45" dur="500"/>
                                        <p:tgtEl>
                                          <p:spTgt spid="206865">
                                            <p:txEl>
                                              <p:charRg st="0" end="8"/>
                                            </p:txEl>
                                          </p:spTgt>
                                        </p:tgtEl>
                                      </p:cBhvr>
                                    </p:animEffect>
                                  </p:childTnLst>
                                </p:cTn>
                              </p:par>
                            </p:childTnLst>
                          </p:cTn>
                        </p:par>
                        <p:par>
                          <p:cTn id="46" fill="hold">
                            <p:stCondLst>
                              <p:cond delay="3500"/>
                            </p:stCondLst>
                            <p:childTnLst>
                              <p:par>
                                <p:cTn id="47" presetID="22" presetClass="entr" presetSubtype="8" fill="hold" grpId="0" nodeType="afterEffect">
                                  <p:stCondLst>
                                    <p:cond delay="1000"/>
                                  </p:stCondLst>
                                  <p:childTnLst>
                                    <p:set>
                                      <p:cBhvr>
                                        <p:cTn id="48" dur="1" fill="hold">
                                          <p:stCondLst>
                                            <p:cond delay="0"/>
                                          </p:stCondLst>
                                        </p:cTn>
                                        <p:tgtEl>
                                          <p:spTgt spid="206866">
                                            <p:txEl>
                                              <p:charRg st="0" end="7"/>
                                            </p:txEl>
                                          </p:spTgt>
                                        </p:tgtEl>
                                        <p:attrNameLst>
                                          <p:attrName>style.visibility</p:attrName>
                                        </p:attrNameLst>
                                      </p:cBhvr>
                                      <p:to>
                                        <p:strVal val="visible"/>
                                      </p:to>
                                    </p:set>
                                    <p:animEffect transition="in" filter="wipe(left)">
                                      <p:cBhvr>
                                        <p:cTn id="49" dur="500"/>
                                        <p:tgtEl>
                                          <p:spTgt spid="206866">
                                            <p:txEl>
                                              <p:charRg st="0"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06867">
                                            <p:txEl>
                                              <p:charRg st="0" end="10"/>
                                            </p:txEl>
                                          </p:spTgt>
                                        </p:tgtEl>
                                        <p:attrNameLst>
                                          <p:attrName>style.visibility</p:attrName>
                                        </p:attrNameLst>
                                      </p:cBhvr>
                                      <p:to>
                                        <p:strVal val="visible"/>
                                      </p:to>
                                    </p:set>
                                    <p:animEffect transition="in" filter="wipe(left)">
                                      <p:cBhvr>
                                        <p:cTn id="54" dur="500"/>
                                        <p:tgtEl>
                                          <p:spTgt spid="206867">
                                            <p:txEl>
                                              <p:charRg st="0" end="10"/>
                                            </p:txEl>
                                          </p:spTgt>
                                        </p:tgtEl>
                                      </p:cBhvr>
                                    </p:animEffect>
                                  </p:childTnLst>
                                </p:cTn>
                              </p:par>
                            </p:childTnLst>
                          </p:cTn>
                        </p:par>
                        <p:par>
                          <p:cTn id="55" fill="hold">
                            <p:stCondLst>
                              <p:cond delay="500"/>
                            </p:stCondLst>
                            <p:childTnLst>
                              <p:par>
                                <p:cTn id="56" presetID="22" presetClass="entr" presetSubtype="8" fill="hold" grpId="0" nodeType="afterEffect">
                                  <p:stCondLst>
                                    <p:cond delay="1000"/>
                                  </p:stCondLst>
                                  <p:childTnLst>
                                    <p:set>
                                      <p:cBhvr>
                                        <p:cTn id="57" dur="1" fill="hold">
                                          <p:stCondLst>
                                            <p:cond delay="0"/>
                                          </p:stCondLst>
                                        </p:cTn>
                                        <p:tgtEl>
                                          <p:spTgt spid="206868">
                                            <p:txEl>
                                              <p:charRg st="0" end="5"/>
                                            </p:txEl>
                                          </p:spTgt>
                                        </p:tgtEl>
                                        <p:attrNameLst>
                                          <p:attrName>style.visibility</p:attrName>
                                        </p:attrNameLst>
                                      </p:cBhvr>
                                      <p:to>
                                        <p:strVal val="visible"/>
                                      </p:to>
                                    </p:set>
                                    <p:animEffect transition="in" filter="wipe(left)">
                                      <p:cBhvr>
                                        <p:cTn id="58" dur="500"/>
                                        <p:tgtEl>
                                          <p:spTgt spid="206868">
                                            <p:txEl>
                                              <p:charRg st="0" end="5"/>
                                            </p:txEl>
                                          </p:spTgt>
                                        </p:tgtEl>
                                      </p:cBhvr>
                                    </p:animEffect>
                                  </p:childTnLst>
                                </p:cTn>
                              </p:par>
                            </p:childTnLst>
                          </p:cTn>
                        </p:par>
                        <p:par>
                          <p:cTn id="59" fill="hold">
                            <p:stCondLst>
                              <p:cond delay="2000"/>
                            </p:stCondLst>
                            <p:childTnLst>
                              <p:par>
                                <p:cTn id="60" presetID="22" presetClass="entr" presetSubtype="8" fill="hold" grpId="0" nodeType="afterEffect">
                                  <p:stCondLst>
                                    <p:cond delay="1000"/>
                                  </p:stCondLst>
                                  <p:childTnLst>
                                    <p:set>
                                      <p:cBhvr>
                                        <p:cTn id="61" dur="1" fill="hold">
                                          <p:stCondLst>
                                            <p:cond delay="0"/>
                                          </p:stCondLst>
                                        </p:cTn>
                                        <p:tgtEl>
                                          <p:spTgt spid="206869">
                                            <p:txEl>
                                              <p:charRg st="0" end="11"/>
                                            </p:txEl>
                                          </p:spTgt>
                                        </p:tgtEl>
                                        <p:attrNameLst>
                                          <p:attrName>style.visibility</p:attrName>
                                        </p:attrNameLst>
                                      </p:cBhvr>
                                      <p:to>
                                        <p:strVal val="visible"/>
                                      </p:to>
                                    </p:set>
                                    <p:animEffect transition="in" filter="wipe(left)">
                                      <p:cBhvr>
                                        <p:cTn id="62" dur="500"/>
                                        <p:tgtEl>
                                          <p:spTgt spid="206869">
                                            <p:txEl>
                                              <p:charRg st="0" end="11"/>
                                            </p:txEl>
                                          </p:spTgt>
                                        </p:tgtEl>
                                      </p:cBhvr>
                                    </p:animEffect>
                                  </p:childTnLst>
                                </p:cTn>
                              </p:par>
                            </p:childTnLst>
                          </p:cTn>
                        </p:par>
                        <p:par>
                          <p:cTn id="63" fill="hold">
                            <p:stCondLst>
                              <p:cond delay="3500"/>
                            </p:stCondLst>
                            <p:childTnLst>
                              <p:par>
                                <p:cTn id="64" presetID="22" presetClass="entr" presetSubtype="8" fill="hold" grpId="0" nodeType="afterEffect">
                                  <p:stCondLst>
                                    <p:cond delay="1000"/>
                                  </p:stCondLst>
                                  <p:childTnLst>
                                    <p:set>
                                      <p:cBhvr>
                                        <p:cTn id="65" dur="1" fill="hold">
                                          <p:stCondLst>
                                            <p:cond delay="0"/>
                                          </p:stCondLst>
                                        </p:cTn>
                                        <p:tgtEl>
                                          <p:spTgt spid="206870">
                                            <p:txEl>
                                              <p:charRg st="0" end="4"/>
                                            </p:txEl>
                                          </p:spTgt>
                                        </p:tgtEl>
                                        <p:attrNameLst>
                                          <p:attrName>style.visibility</p:attrName>
                                        </p:attrNameLst>
                                      </p:cBhvr>
                                      <p:to>
                                        <p:strVal val="visible"/>
                                      </p:to>
                                    </p:set>
                                    <p:animEffect transition="in" filter="wipe(left)">
                                      <p:cBhvr>
                                        <p:cTn id="66" dur="500"/>
                                        <p:tgtEl>
                                          <p:spTgt spid="206870">
                                            <p:txEl>
                                              <p:charRg st="0" end="4"/>
                                            </p:txEl>
                                          </p:spTgt>
                                        </p:tgtEl>
                                      </p:cBhvr>
                                    </p:animEffect>
                                  </p:childTnLst>
                                </p:cTn>
                              </p:par>
                            </p:childTnLst>
                          </p:cTn>
                        </p:par>
                        <p:par>
                          <p:cTn id="67" fill="hold">
                            <p:stCondLst>
                              <p:cond delay="5000"/>
                            </p:stCondLst>
                            <p:childTnLst>
                              <p:par>
                                <p:cTn id="68" presetID="22" presetClass="entr" presetSubtype="8" fill="hold" grpId="0" nodeType="afterEffect">
                                  <p:stCondLst>
                                    <p:cond delay="1000"/>
                                  </p:stCondLst>
                                  <p:childTnLst>
                                    <p:set>
                                      <p:cBhvr>
                                        <p:cTn id="69" dur="1" fill="hold">
                                          <p:stCondLst>
                                            <p:cond delay="0"/>
                                          </p:stCondLst>
                                        </p:cTn>
                                        <p:tgtEl>
                                          <p:spTgt spid="206871">
                                            <p:txEl>
                                              <p:charRg st="0" end="9"/>
                                            </p:txEl>
                                          </p:spTgt>
                                        </p:tgtEl>
                                        <p:attrNameLst>
                                          <p:attrName>style.visibility</p:attrName>
                                        </p:attrNameLst>
                                      </p:cBhvr>
                                      <p:to>
                                        <p:strVal val="visible"/>
                                      </p:to>
                                    </p:set>
                                    <p:animEffect transition="in" filter="wipe(left)">
                                      <p:cBhvr>
                                        <p:cTn id="70" dur="500"/>
                                        <p:tgtEl>
                                          <p:spTgt spid="206871">
                                            <p:txEl>
                                              <p:charRg st="0" end="9"/>
                                            </p:txEl>
                                          </p:spTgt>
                                        </p:tgtEl>
                                      </p:cBhvr>
                                    </p:animEffect>
                                  </p:childTnLst>
                                </p:cTn>
                              </p:par>
                            </p:childTnLst>
                          </p:cTn>
                        </p:par>
                        <p:par>
                          <p:cTn id="71" fill="hold">
                            <p:stCondLst>
                              <p:cond delay="6500"/>
                            </p:stCondLst>
                            <p:childTnLst>
                              <p:par>
                                <p:cTn id="72" presetID="22" presetClass="entr" presetSubtype="8" fill="hold" grpId="0" nodeType="afterEffect">
                                  <p:stCondLst>
                                    <p:cond delay="1000"/>
                                  </p:stCondLst>
                                  <p:childTnLst>
                                    <p:set>
                                      <p:cBhvr>
                                        <p:cTn id="73" dur="1" fill="hold">
                                          <p:stCondLst>
                                            <p:cond delay="0"/>
                                          </p:stCondLst>
                                        </p:cTn>
                                        <p:tgtEl>
                                          <p:spTgt spid="206873">
                                            <p:txEl>
                                              <p:charRg st="0" end="2"/>
                                            </p:txEl>
                                          </p:spTgt>
                                        </p:tgtEl>
                                        <p:attrNameLst>
                                          <p:attrName>style.visibility</p:attrName>
                                        </p:attrNameLst>
                                      </p:cBhvr>
                                      <p:to>
                                        <p:strVal val="visible"/>
                                      </p:to>
                                    </p:set>
                                    <p:animEffect transition="in" filter="wipe(left)">
                                      <p:cBhvr>
                                        <p:cTn id="74" dur="500"/>
                                        <p:tgtEl>
                                          <p:spTgt spid="206873">
                                            <p:txEl>
                                              <p:charRg st="0" end="2"/>
                                            </p:txEl>
                                          </p:spTgt>
                                        </p:tgtEl>
                                      </p:cBhvr>
                                    </p:animEffect>
                                  </p:childTnLst>
                                </p:cTn>
                              </p:par>
                            </p:childTnLst>
                          </p:cTn>
                        </p:par>
                        <p:par>
                          <p:cTn id="75" fill="hold">
                            <p:stCondLst>
                              <p:cond delay="8000"/>
                            </p:stCondLst>
                            <p:childTnLst>
                              <p:par>
                                <p:cTn id="76" presetID="22" presetClass="entr" presetSubtype="8" fill="hold" grpId="0" nodeType="afterEffect">
                                  <p:stCondLst>
                                    <p:cond delay="1000"/>
                                  </p:stCondLst>
                                  <p:childTnLst>
                                    <p:set>
                                      <p:cBhvr>
                                        <p:cTn id="77" dur="1" fill="hold">
                                          <p:stCondLst>
                                            <p:cond delay="0"/>
                                          </p:stCondLst>
                                        </p:cTn>
                                        <p:tgtEl>
                                          <p:spTgt spid="206872">
                                            <p:txEl>
                                              <p:charRg st="0" end="8"/>
                                            </p:txEl>
                                          </p:spTgt>
                                        </p:tgtEl>
                                        <p:attrNameLst>
                                          <p:attrName>style.visibility</p:attrName>
                                        </p:attrNameLst>
                                      </p:cBhvr>
                                      <p:to>
                                        <p:strVal val="visible"/>
                                      </p:to>
                                    </p:set>
                                    <p:animEffect transition="in" filter="wipe(left)">
                                      <p:cBhvr>
                                        <p:cTn id="78" dur="500"/>
                                        <p:tgtEl>
                                          <p:spTgt spid="206872">
                                            <p:txEl>
                                              <p:charRg st="0" end="8"/>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206874">
                                            <p:txEl>
                                              <p:charRg st="0" end="2"/>
                                            </p:txEl>
                                          </p:spTgt>
                                        </p:tgtEl>
                                        <p:attrNameLst>
                                          <p:attrName>style.visibility</p:attrName>
                                        </p:attrNameLst>
                                      </p:cBhvr>
                                      <p:to>
                                        <p:strVal val="visible"/>
                                      </p:to>
                                    </p:set>
                                    <p:animEffect transition="in" filter="wipe(left)">
                                      <p:cBhvr>
                                        <p:cTn id="83" dur="500"/>
                                        <p:tgtEl>
                                          <p:spTgt spid="206874">
                                            <p:txEl>
                                              <p:charRg st="0" end="2"/>
                                            </p:txEl>
                                          </p:spTgt>
                                        </p:tgtEl>
                                      </p:cBhvr>
                                    </p:animEffect>
                                  </p:childTnLst>
                                </p:cTn>
                              </p:par>
                            </p:childTnLst>
                          </p:cTn>
                        </p:par>
                        <p:par>
                          <p:cTn id="84" fill="hold">
                            <p:stCondLst>
                              <p:cond delay="500"/>
                            </p:stCondLst>
                            <p:childTnLst>
                              <p:par>
                                <p:cTn id="85" presetID="22" presetClass="entr" presetSubtype="8" fill="hold" grpId="0" nodeType="afterEffect">
                                  <p:stCondLst>
                                    <p:cond delay="1000"/>
                                  </p:stCondLst>
                                  <p:childTnLst>
                                    <p:set>
                                      <p:cBhvr>
                                        <p:cTn id="86" dur="1" fill="hold">
                                          <p:stCondLst>
                                            <p:cond delay="0"/>
                                          </p:stCondLst>
                                        </p:cTn>
                                        <p:tgtEl>
                                          <p:spTgt spid="206879">
                                            <p:txEl>
                                              <p:charRg st="0" end="2"/>
                                            </p:txEl>
                                          </p:spTgt>
                                        </p:tgtEl>
                                        <p:attrNameLst>
                                          <p:attrName>style.visibility</p:attrName>
                                        </p:attrNameLst>
                                      </p:cBhvr>
                                      <p:to>
                                        <p:strVal val="visible"/>
                                      </p:to>
                                    </p:set>
                                    <p:animEffect transition="in" filter="wipe(left)">
                                      <p:cBhvr>
                                        <p:cTn id="87" dur="500"/>
                                        <p:tgtEl>
                                          <p:spTgt spid="206879">
                                            <p:txEl>
                                              <p:charRg st="0" end="2"/>
                                            </p:txEl>
                                          </p:spTgt>
                                        </p:tgtEl>
                                      </p:cBhvr>
                                    </p:animEffect>
                                  </p:childTnLst>
                                </p:cTn>
                              </p:par>
                            </p:childTnLst>
                          </p:cTn>
                        </p:par>
                        <p:par>
                          <p:cTn id="88" fill="hold">
                            <p:stCondLst>
                              <p:cond delay="2000"/>
                            </p:stCondLst>
                            <p:childTnLst>
                              <p:par>
                                <p:cTn id="89" presetID="22" presetClass="entr" presetSubtype="8" fill="hold" grpId="0" nodeType="afterEffect">
                                  <p:stCondLst>
                                    <p:cond delay="1000"/>
                                  </p:stCondLst>
                                  <p:childTnLst>
                                    <p:set>
                                      <p:cBhvr>
                                        <p:cTn id="90" dur="1" fill="hold">
                                          <p:stCondLst>
                                            <p:cond delay="0"/>
                                          </p:stCondLst>
                                        </p:cTn>
                                        <p:tgtEl>
                                          <p:spTgt spid="206876">
                                            <p:txEl>
                                              <p:charRg st="0" end="2"/>
                                            </p:txEl>
                                          </p:spTgt>
                                        </p:tgtEl>
                                        <p:attrNameLst>
                                          <p:attrName>style.visibility</p:attrName>
                                        </p:attrNameLst>
                                      </p:cBhvr>
                                      <p:to>
                                        <p:strVal val="visible"/>
                                      </p:to>
                                    </p:set>
                                    <p:animEffect transition="in" filter="wipe(left)">
                                      <p:cBhvr>
                                        <p:cTn id="91" dur="500"/>
                                        <p:tgtEl>
                                          <p:spTgt spid="206876">
                                            <p:txEl>
                                              <p:charRg st="0" end="2"/>
                                            </p:txEl>
                                          </p:spTgt>
                                        </p:tgtEl>
                                      </p:cBhvr>
                                    </p:animEffect>
                                  </p:childTnLst>
                                </p:cTn>
                              </p:par>
                            </p:childTnLst>
                          </p:cTn>
                        </p:par>
                        <p:par>
                          <p:cTn id="92" fill="hold">
                            <p:stCondLst>
                              <p:cond delay="3500"/>
                            </p:stCondLst>
                            <p:childTnLst>
                              <p:par>
                                <p:cTn id="93" presetID="22" presetClass="entr" presetSubtype="8" fill="hold" grpId="0" nodeType="afterEffect">
                                  <p:stCondLst>
                                    <p:cond delay="1000"/>
                                  </p:stCondLst>
                                  <p:childTnLst>
                                    <p:set>
                                      <p:cBhvr>
                                        <p:cTn id="94" dur="1" fill="hold">
                                          <p:stCondLst>
                                            <p:cond delay="0"/>
                                          </p:stCondLst>
                                        </p:cTn>
                                        <p:tgtEl>
                                          <p:spTgt spid="206877">
                                            <p:txEl>
                                              <p:charRg st="0" end="2"/>
                                            </p:txEl>
                                          </p:spTgt>
                                        </p:tgtEl>
                                        <p:attrNameLst>
                                          <p:attrName>style.visibility</p:attrName>
                                        </p:attrNameLst>
                                      </p:cBhvr>
                                      <p:to>
                                        <p:strVal val="visible"/>
                                      </p:to>
                                    </p:set>
                                    <p:animEffect transition="in" filter="wipe(left)">
                                      <p:cBhvr>
                                        <p:cTn id="95" dur="500"/>
                                        <p:tgtEl>
                                          <p:spTgt spid="206877">
                                            <p:txEl>
                                              <p:charRg st="0" end="2"/>
                                            </p:txEl>
                                          </p:spTgt>
                                        </p:tgtEl>
                                      </p:cBhvr>
                                    </p:animEffect>
                                  </p:childTnLst>
                                </p:cTn>
                              </p:par>
                            </p:childTnLst>
                          </p:cTn>
                        </p:par>
                        <p:par>
                          <p:cTn id="96" fill="hold">
                            <p:stCondLst>
                              <p:cond delay="5000"/>
                            </p:stCondLst>
                            <p:childTnLst>
                              <p:par>
                                <p:cTn id="97" presetID="22" presetClass="entr" presetSubtype="8" fill="hold" grpId="0" nodeType="afterEffect">
                                  <p:stCondLst>
                                    <p:cond delay="1000"/>
                                  </p:stCondLst>
                                  <p:childTnLst>
                                    <p:set>
                                      <p:cBhvr>
                                        <p:cTn id="98" dur="1" fill="hold">
                                          <p:stCondLst>
                                            <p:cond delay="0"/>
                                          </p:stCondLst>
                                        </p:cTn>
                                        <p:tgtEl>
                                          <p:spTgt spid="206878">
                                            <p:txEl>
                                              <p:charRg st="0" end="2"/>
                                            </p:txEl>
                                          </p:spTgt>
                                        </p:tgtEl>
                                        <p:attrNameLst>
                                          <p:attrName>style.visibility</p:attrName>
                                        </p:attrNameLst>
                                      </p:cBhvr>
                                      <p:to>
                                        <p:strVal val="visible"/>
                                      </p:to>
                                    </p:set>
                                    <p:animEffect transition="in" filter="wipe(left)">
                                      <p:cBhvr>
                                        <p:cTn id="99" dur="500"/>
                                        <p:tgtEl>
                                          <p:spTgt spid="206878">
                                            <p:txEl>
                                              <p:charRg st="0" end="2"/>
                                            </p:txEl>
                                          </p:spTgt>
                                        </p:tgtEl>
                                      </p:cBhvr>
                                    </p:animEffect>
                                  </p:childTnLst>
                                </p:cTn>
                              </p:par>
                            </p:childTnLst>
                          </p:cTn>
                        </p:par>
                        <p:par>
                          <p:cTn id="100" fill="hold">
                            <p:stCondLst>
                              <p:cond delay="6500"/>
                            </p:stCondLst>
                            <p:childTnLst>
                              <p:par>
                                <p:cTn id="101" presetID="22" presetClass="entr" presetSubtype="8" fill="hold" grpId="0" nodeType="afterEffect">
                                  <p:stCondLst>
                                    <p:cond delay="1000"/>
                                  </p:stCondLst>
                                  <p:childTnLst>
                                    <p:set>
                                      <p:cBhvr>
                                        <p:cTn id="102" dur="1" fill="hold">
                                          <p:stCondLst>
                                            <p:cond delay="0"/>
                                          </p:stCondLst>
                                        </p:cTn>
                                        <p:tgtEl>
                                          <p:spTgt spid="206880">
                                            <p:txEl>
                                              <p:charRg st="0" end="2"/>
                                            </p:txEl>
                                          </p:spTgt>
                                        </p:tgtEl>
                                        <p:attrNameLst>
                                          <p:attrName>style.visibility</p:attrName>
                                        </p:attrNameLst>
                                      </p:cBhvr>
                                      <p:to>
                                        <p:strVal val="visible"/>
                                      </p:to>
                                    </p:set>
                                    <p:animEffect transition="in" filter="wipe(left)">
                                      <p:cBhvr>
                                        <p:cTn id="103" dur="500"/>
                                        <p:tgtEl>
                                          <p:spTgt spid="206880">
                                            <p:txEl>
                                              <p:charRg st="0" end="2"/>
                                            </p:txEl>
                                          </p:spTgt>
                                        </p:tgtEl>
                                      </p:cBhvr>
                                    </p:animEffect>
                                  </p:childTnLst>
                                </p:cTn>
                              </p:par>
                            </p:childTnLst>
                          </p:cTn>
                        </p:par>
                        <p:par>
                          <p:cTn id="104" fill="hold">
                            <p:stCondLst>
                              <p:cond delay="8000"/>
                            </p:stCondLst>
                            <p:childTnLst>
                              <p:par>
                                <p:cTn id="105" presetID="22" presetClass="entr" presetSubtype="8" fill="hold" grpId="0" nodeType="afterEffect">
                                  <p:stCondLst>
                                    <p:cond delay="1000"/>
                                  </p:stCondLst>
                                  <p:childTnLst>
                                    <p:set>
                                      <p:cBhvr>
                                        <p:cTn id="106" dur="1" fill="hold">
                                          <p:stCondLst>
                                            <p:cond delay="0"/>
                                          </p:stCondLst>
                                        </p:cTn>
                                        <p:tgtEl>
                                          <p:spTgt spid="206875">
                                            <p:txEl>
                                              <p:charRg st="0" end="2"/>
                                            </p:txEl>
                                          </p:spTgt>
                                        </p:tgtEl>
                                        <p:attrNameLst>
                                          <p:attrName>style.visibility</p:attrName>
                                        </p:attrNameLst>
                                      </p:cBhvr>
                                      <p:to>
                                        <p:strVal val="visible"/>
                                      </p:to>
                                    </p:set>
                                    <p:animEffect transition="in" filter="wipe(left)">
                                      <p:cBhvr>
                                        <p:cTn id="107" dur="500"/>
                                        <p:tgtEl>
                                          <p:spTgt spid="206875">
                                            <p:txEl>
                                              <p:charRg st="0" end="2"/>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206881">
                                            <p:txEl>
                                              <p:charRg st="0" end="2"/>
                                            </p:txEl>
                                          </p:spTgt>
                                        </p:tgtEl>
                                        <p:attrNameLst>
                                          <p:attrName>style.visibility</p:attrName>
                                        </p:attrNameLst>
                                      </p:cBhvr>
                                      <p:to>
                                        <p:strVal val="visible"/>
                                      </p:to>
                                    </p:set>
                                    <p:animEffect transition="in" filter="wipe(left)">
                                      <p:cBhvr>
                                        <p:cTn id="112" dur="500"/>
                                        <p:tgtEl>
                                          <p:spTgt spid="206881">
                                            <p:txEl>
                                              <p:charRg st="0" end="2"/>
                                            </p:txEl>
                                          </p:spTgt>
                                        </p:tgtEl>
                                      </p:cBhvr>
                                    </p:animEffect>
                                  </p:childTnLst>
                                </p:cTn>
                              </p:par>
                            </p:childTnLst>
                          </p:cTn>
                        </p:par>
                        <p:par>
                          <p:cTn id="113" fill="hold">
                            <p:stCondLst>
                              <p:cond delay="500"/>
                            </p:stCondLst>
                            <p:childTnLst>
                              <p:par>
                                <p:cTn id="114" presetID="22" presetClass="entr" presetSubtype="8" fill="hold" grpId="0" nodeType="afterEffect">
                                  <p:stCondLst>
                                    <p:cond delay="1000"/>
                                  </p:stCondLst>
                                  <p:childTnLst>
                                    <p:set>
                                      <p:cBhvr>
                                        <p:cTn id="115" dur="1" fill="hold">
                                          <p:stCondLst>
                                            <p:cond delay="0"/>
                                          </p:stCondLst>
                                        </p:cTn>
                                        <p:tgtEl>
                                          <p:spTgt spid="206883">
                                            <p:txEl>
                                              <p:charRg st="0" end="2"/>
                                            </p:txEl>
                                          </p:spTgt>
                                        </p:tgtEl>
                                        <p:attrNameLst>
                                          <p:attrName>style.visibility</p:attrName>
                                        </p:attrNameLst>
                                      </p:cBhvr>
                                      <p:to>
                                        <p:strVal val="visible"/>
                                      </p:to>
                                    </p:set>
                                    <p:animEffect transition="in" filter="wipe(left)">
                                      <p:cBhvr>
                                        <p:cTn id="116" dur="500"/>
                                        <p:tgtEl>
                                          <p:spTgt spid="206883">
                                            <p:txEl>
                                              <p:charRg st="0" end="2"/>
                                            </p:txEl>
                                          </p:spTgt>
                                        </p:tgtEl>
                                      </p:cBhvr>
                                    </p:animEffect>
                                  </p:childTnLst>
                                </p:cTn>
                              </p:par>
                            </p:childTnLst>
                          </p:cTn>
                        </p:par>
                        <p:par>
                          <p:cTn id="117" fill="hold">
                            <p:stCondLst>
                              <p:cond delay="2000"/>
                            </p:stCondLst>
                            <p:childTnLst>
                              <p:par>
                                <p:cTn id="118" presetID="22" presetClass="entr" presetSubtype="8" fill="hold" grpId="0" nodeType="afterEffect">
                                  <p:stCondLst>
                                    <p:cond delay="1000"/>
                                  </p:stCondLst>
                                  <p:childTnLst>
                                    <p:set>
                                      <p:cBhvr>
                                        <p:cTn id="119" dur="1" fill="hold">
                                          <p:stCondLst>
                                            <p:cond delay="0"/>
                                          </p:stCondLst>
                                        </p:cTn>
                                        <p:tgtEl>
                                          <p:spTgt spid="206882">
                                            <p:txEl>
                                              <p:charRg st="0" end="2"/>
                                            </p:txEl>
                                          </p:spTgt>
                                        </p:tgtEl>
                                        <p:attrNameLst>
                                          <p:attrName>style.visibility</p:attrName>
                                        </p:attrNameLst>
                                      </p:cBhvr>
                                      <p:to>
                                        <p:strVal val="visible"/>
                                      </p:to>
                                    </p:set>
                                    <p:animEffect transition="in" filter="wipe(left)">
                                      <p:cBhvr>
                                        <p:cTn id="120" dur="500"/>
                                        <p:tgtEl>
                                          <p:spTgt spid="206882">
                                            <p:txEl>
                                              <p:charRg st="0" end="2"/>
                                            </p:txEl>
                                          </p:spTgt>
                                        </p:tgtEl>
                                      </p:cBhvr>
                                    </p:animEffect>
                                  </p:childTnLst>
                                </p:cTn>
                              </p:par>
                            </p:childTnLst>
                          </p:cTn>
                        </p:par>
                        <p:par>
                          <p:cTn id="121" fill="hold">
                            <p:stCondLst>
                              <p:cond delay="3500"/>
                            </p:stCondLst>
                            <p:childTnLst>
                              <p:par>
                                <p:cTn id="122" presetID="22" presetClass="entr" presetSubtype="8" fill="hold" grpId="0" nodeType="afterEffect">
                                  <p:stCondLst>
                                    <p:cond delay="1000"/>
                                  </p:stCondLst>
                                  <p:childTnLst>
                                    <p:set>
                                      <p:cBhvr>
                                        <p:cTn id="123" dur="1" fill="hold">
                                          <p:stCondLst>
                                            <p:cond delay="0"/>
                                          </p:stCondLst>
                                        </p:cTn>
                                        <p:tgtEl>
                                          <p:spTgt spid="206884">
                                            <p:txEl>
                                              <p:charRg st="0" end="2"/>
                                            </p:txEl>
                                          </p:spTgt>
                                        </p:tgtEl>
                                        <p:attrNameLst>
                                          <p:attrName>style.visibility</p:attrName>
                                        </p:attrNameLst>
                                      </p:cBhvr>
                                      <p:to>
                                        <p:strVal val="visible"/>
                                      </p:to>
                                    </p:set>
                                    <p:animEffect transition="in" filter="wipe(left)">
                                      <p:cBhvr>
                                        <p:cTn id="124" dur="500"/>
                                        <p:tgtEl>
                                          <p:spTgt spid="206884">
                                            <p:txEl>
                                              <p:charRg st="0" end="2"/>
                                            </p:txEl>
                                          </p:spTgt>
                                        </p:tgtEl>
                                      </p:cBhvr>
                                    </p:animEffect>
                                  </p:childTnLst>
                                </p:cTn>
                              </p:par>
                            </p:childTnLst>
                          </p:cTn>
                        </p:par>
                        <p:par>
                          <p:cTn id="125" fill="hold">
                            <p:stCondLst>
                              <p:cond delay="5000"/>
                            </p:stCondLst>
                            <p:childTnLst>
                              <p:par>
                                <p:cTn id="126" presetID="22" presetClass="entr" presetSubtype="8" fill="hold" grpId="0" nodeType="afterEffect">
                                  <p:stCondLst>
                                    <p:cond delay="1000"/>
                                  </p:stCondLst>
                                  <p:childTnLst>
                                    <p:set>
                                      <p:cBhvr>
                                        <p:cTn id="127" dur="1" fill="hold">
                                          <p:stCondLst>
                                            <p:cond delay="0"/>
                                          </p:stCondLst>
                                        </p:cTn>
                                        <p:tgtEl>
                                          <p:spTgt spid="206887">
                                            <p:txEl>
                                              <p:charRg st="0" end="2"/>
                                            </p:txEl>
                                          </p:spTgt>
                                        </p:tgtEl>
                                        <p:attrNameLst>
                                          <p:attrName>style.visibility</p:attrName>
                                        </p:attrNameLst>
                                      </p:cBhvr>
                                      <p:to>
                                        <p:strVal val="visible"/>
                                      </p:to>
                                    </p:set>
                                    <p:animEffect transition="in" filter="wipe(left)">
                                      <p:cBhvr>
                                        <p:cTn id="128" dur="500"/>
                                        <p:tgtEl>
                                          <p:spTgt spid="206887">
                                            <p:txEl>
                                              <p:charRg st="0" end="2"/>
                                            </p:txEl>
                                          </p:spTgt>
                                        </p:tgtEl>
                                      </p:cBhvr>
                                    </p:animEffect>
                                  </p:childTnLst>
                                </p:cTn>
                              </p:par>
                            </p:childTnLst>
                          </p:cTn>
                        </p:par>
                        <p:par>
                          <p:cTn id="129" fill="hold">
                            <p:stCondLst>
                              <p:cond delay="6500"/>
                            </p:stCondLst>
                            <p:childTnLst>
                              <p:par>
                                <p:cTn id="130" presetID="22" presetClass="entr" presetSubtype="8" fill="hold" grpId="0" nodeType="afterEffect">
                                  <p:stCondLst>
                                    <p:cond delay="1000"/>
                                  </p:stCondLst>
                                  <p:childTnLst>
                                    <p:set>
                                      <p:cBhvr>
                                        <p:cTn id="131" dur="1" fill="hold">
                                          <p:stCondLst>
                                            <p:cond delay="0"/>
                                          </p:stCondLst>
                                        </p:cTn>
                                        <p:tgtEl>
                                          <p:spTgt spid="206886">
                                            <p:txEl>
                                              <p:charRg st="0" end="2"/>
                                            </p:txEl>
                                          </p:spTgt>
                                        </p:tgtEl>
                                        <p:attrNameLst>
                                          <p:attrName>style.visibility</p:attrName>
                                        </p:attrNameLst>
                                      </p:cBhvr>
                                      <p:to>
                                        <p:strVal val="visible"/>
                                      </p:to>
                                    </p:set>
                                    <p:animEffect transition="in" filter="wipe(left)">
                                      <p:cBhvr>
                                        <p:cTn id="132" dur="500"/>
                                        <p:tgtEl>
                                          <p:spTgt spid="206886">
                                            <p:txEl>
                                              <p:charRg st="0" end="2"/>
                                            </p:txEl>
                                          </p:spTgt>
                                        </p:tgtEl>
                                      </p:cBhvr>
                                    </p:animEffect>
                                  </p:childTnLst>
                                </p:cTn>
                              </p:par>
                            </p:childTnLst>
                          </p:cTn>
                        </p:par>
                        <p:par>
                          <p:cTn id="133" fill="hold">
                            <p:stCondLst>
                              <p:cond delay="8000"/>
                            </p:stCondLst>
                            <p:childTnLst>
                              <p:par>
                                <p:cTn id="134" presetID="22" presetClass="entr" presetSubtype="8" fill="hold" grpId="0" nodeType="afterEffect">
                                  <p:stCondLst>
                                    <p:cond delay="1000"/>
                                  </p:stCondLst>
                                  <p:childTnLst>
                                    <p:set>
                                      <p:cBhvr>
                                        <p:cTn id="135" dur="1" fill="hold">
                                          <p:stCondLst>
                                            <p:cond delay="0"/>
                                          </p:stCondLst>
                                        </p:cTn>
                                        <p:tgtEl>
                                          <p:spTgt spid="206885">
                                            <p:txEl>
                                              <p:charRg st="0" end="2"/>
                                            </p:txEl>
                                          </p:spTgt>
                                        </p:tgtEl>
                                        <p:attrNameLst>
                                          <p:attrName>style.visibility</p:attrName>
                                        </p:attrNameLst>
                                      </p:cBhvr>
                                      <p:to>
                                        <p:strVal val="visible"/>
                                      </p:to>
                                    </p:set>
                                    <p:animEffect transition="in" filter="wipe(left)">
                                      <p:cBhvr>
                                        <p:cTn id="136" dur="500"/>
                                        <p:tgtEl>
                                          <p:spTgt spid="206885">
                                            <p:txEl>
                                              <p:charRg st="0" end="2"/>
                                            </p:txEl>
                                          </p:spTgt>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206889"/>
                                        </p:tgtEl>
                                        <p:attrNameLst>
                                          <p:attrName>style.visibility</p:attrName>
                                        </p:attrNameLst>
                                      </p:cBhvr>
                                      <p:to>
                                        <p:strVal val="visible"/>
                                      </p:to>
                                    </p:set>
                                    <p:animEffect transition="in" filter="wipe(left)">
                                      <p:cBhvr>
                                        <p:cTn id="141" dur="500"/>
                                        <p:tgtEl>
                                          <p:spTgt spid="206889"/>
                                        </p:tgtEl>
                                      </p:cBhvr>
                                    </p:animEffect>
                                  </p:childTnLst>
                                </p:cTn>
                              </p:par>
                            </p:childTnLst>
                          </p:cTn>
                        </p:par>
                        <p:par>
                          <p:cTn id="142" fill="hold">
                            <p:stCondLst>
                              <p:cond delay="500"/>
                            </p:stCondLst>
                            <p:childTnLst>
                              <p:par>
                                <p:cTn id="143" presetID="22" presetClass="entr" presetSubtype="8" fill="hold" grpId="0" nodeType="afterEffect">
                                  <p:stCondLst>
                                    <p:cond delay="1000"/>
                                  </p:stCondLst>
                                  <p:childTnLst>
                                    <p:set>
                                      <p:cBhvr>
                                        <p:cTn id="144" dur="1" fill="hold">
                                          <p:stCondLst>
                                            <p:cond delay="0"/>
                                          </p:stCondLst>
                                        </p:cTn>
                                        <p:tgtEl>
                                          <p:spTgt spid="206890"/>
                                        </p:tgtEl>
                                        <p:attrNameLst>
                                          <p:attrName>style.visibility</p:attrName>
                                        </p:attrNameLst>
                                      </p:cBhvr>
                                      <p:to>
                                        <p:strVal val="visible"/>
                                      </p:to>
                                    </p:set>
                                    <p:animEffect transition="in" filter="wipe(left)">
                                      <p:cBhvr>
                                        <p:cTn id="145" dur="500"/>
                                        <p:tgtEl>
                                          <p:spTgt spid="206890"/>
                                        </p:tgtEl>
                                      </p:cBhvr>
                                    </p:animEffect>
                                  </p:childTnLst>
                                </p:cTn>
                              </p:par>
                            </p:childTnLst>
                          </p:cTn>
                        </p:par>
                        <p:par>
                          <p:cTn id="146" fill="hold">
                            <p:stCondLst>
                              <p:cond delay="2000"/>
                            </p:stCondLst>
                            <p:childTnLst>
                              <p:par>
                                <p:cTn id="147" presetID="22" presetClass="entr" presetSubtype="8" fill="hold" grpId="0" nodeType="afterEffect">
                                  <p:stCondLst>
                                    <p:cond delay="1000"/>
                                  </p:stCondLst>
                                  <p:childTnLst>
                                    <p:set>
                                      <p:cBhvr>
                                        <p:cTn id="148" dur="1" fill="hold">
                                          <p:stCondLst>
                                            <p:cond delay="0"/>
                                          </p:stCondLst>
                                        </p:cTn>
                                        <p:tgtEl>
                                          <p:spTgt spid="206891"/>
                                        </p:tgtEl>
                                        <p:attrNameLst>
                                          <p:attrName>style.visibility</p:attrName>
                                        </p:attrNameLst>
                                      </p:cBhvr>
                                      <p:to>
                                        <p:strVal val="visible"/>
                                      </p:to>
                                    </p:set>
                                    <p:animEffect transition="in" filter="wipe(left)">
                                      <p:cBhvr>
                                        <p:cTn id="149" dur="500"/>
                                        <p:tgtEl>
                                          <p:spTgt spid="206891"/>
                                        </p:tgtEl>
                                      </p:cBhvr>
                                    </p:animEffect>
                                  </p:childTnLst>
                                </p:cTn>
                              </p:par>
                            </p:childTnLst>
                          </p:cTn>
                        </p:par>
                        <p:par>
                          <p:cTn id="150" fill="hold">
                            <p:stCondLst>
                              <p:cond delay="3500"/>
                            </p:stCondLst>
                            <p:childTnLst>
                              <p:par>
                                <p:cTn id="151" presetID="22" presetClass="entr" presetSubtype="8" fill="hold" grpId="0" nodeType="afterEffect">
                                  <p:stCondLst>
                                    <p:cond delay="1000"/>
                                  </p:stCondLst>
                                  <p:childTnLst>
                                    <p:set>
                                      <p:cBhvr>
                                        <p:cTn id="152" dur="1" fill="hold">
                                          <p:stCondLst>
                                            <p:cond delay="0"/>
                                          </p:stCondLst>
                                        </p:cTn>
                                        <p:tgtEl>
                                          <p:spTgt spid="206892"/>
                                        </p:tgtEl>
                                        <p:attrNameLst>
                                          <p:attrName>style.visibility</p:attrName>
                                        </p:attrNameLst>
                                      </p:cBhvr>
                                      <p:to>
                                        <p:strVal val="visible"/>
                                      </p:to>
                                    </p:set>
                                    <p:animEffect transition="in" filter="wipe(left)">
                                      <p:cBhvr>
                                        <p:cTn id="153" dur="500"/>
                                        <p:tgtEl>
                                          <p:spTgt spid="206892"/>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grpId="0" nodeType="clickEffect">
                                  <p:stCondLst>
                                    <p:cond delay="0"/>
                                  </p:stCondLst>
                                  <p:childTnLst>
                                    <p:set>
                                      <p:cBhvr>
                                        <p:cTn id="157" dur="1" fill="hold">
                                          <p:stCondLst>
                                            <p:cond delay="0"/>
                                          </p:stCondLst>
                                        </p:cTn>
                                        <p:tgtEl>
                                          <p:spTgt spid="206893">
                                            <p:txEl>
                                              <p:charRg st="0" end="6"/>
                                            </p:txEl>
                                          </p:spTgt>
                                        </p:tgtEl>
                                        <p:attrNameLst>
                                          <p:attrName>style.visibility</p:attrName>
                                        </p:attrNameLst>
                                      </p:cBhvr>
                                      <p:to>
                                        <p:strVal val="visible"/>
                                      </p:to>
                                    </p:set>
                                    <p:animEffect transition="in" filter="wipe(left)">
                                      <p:cBhvr>
                                        <p:cTn id="158" dur="500"/>
                                        <p:tgtEl>
                                          <p:spTgt spid="206893">
                                            <p:txEl>
                                              <p:charRg st="0" end="6"/>
                                            </p:txEl>
                                          </p:spTgt>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8" fill="hold" grpId="0" nodeType="clickEffect">
                                  <p:stCondLst>
                                    <p:cond delay="0"/>
                                  </p:stCondLst>
                                  <p:childTnLst>
                                    <p:set>
                                      <p:cBhvr>
                                        <p:cTn id="162" dur="1" fill="hold">
                                          <p:stCondLst>
                                            <p:cond delay="0"/>
                                          </p:stCondLst>
                                        </p:cTn>
                                        <p:tgtEl>
                                          <p:spTgt spid="206893">
                                            <p:txEl>
                                              <p:charRg st="6" end="9"/>
                                            </p:txEl>
                                          </p:spTgt>
                                        </p:tgtEl>
                                        <p:attrNameLst>
                                          <p:attrName>style.visibility</p:attrName>
                                        </p:attrNameLst>
                                      </p:cBhvr>
                                      <p:to>
                                        <p:strVal val="visible"/>
                                      </p:to>
                                    </p:set>
                                    <p:animEffect transition="in" filter="wipe(left)">
                                      <p:cBhvr>
                                        <p:cTn id="163" dur="500"/>
                                        <p:tgtEl>
                                          <p:spTgt spid="206893">
                                            <p:txEl>
                                              <p:charRg st="6" end="9"/>
                                            </p:txEl>
                                          </p:spTgt>
                                        </p:tgtEl>
                                      </p:cBhvr>
                                    </p:animEffect>
                                  </p:childTnLst>
                                </p:cTn>
                              </p:par>
                            </p:childTnLst>
                          </p:cTn>
                        </p:par>
                        <p:par>
                          <p:cTn id="164" fill="hold">
                            <p:stCondLst>
                              <p:cond delay="500"/>
                            </p:stCondLst>
                            <p:childTnLst>
                              <p:par>
                                <p:cTn id="165" presetID="22" presetClass="entr" presetSubtype="8" fill="hold" grpId="0" nodeType="afterEffect">
                                  <p:stCondLst>
                                    <p:cond delay="1000"/>
                                  </p:stCondLst>
                                  <p:childTnLst>
                                    <p:set>
                                      <p:cBhvr>
                                        <p:cTn id="166" dur="1" fill="hold">
                                          <p:stCondLst>
                                            <p:cond delay="0"/>
                                          </p:stCondLst>
                                        </p:cTn>
                                        <p:tgtEl>
                                          <p:spTgt spid="206895">
                                            <p:txEl>
                                              <p:charRg st="0" end="6"/>
                                            </p:txEl>
                                          </p:spTgt>
                                        </p:tgtEl>
                                        <p:attrNameLst>
                                          <p:attrName>style.visibility</p:attrName>
                                        </p:attrNameLst>
                                      </p:cBhvr>
                                      <p:to>
                                        <p:strVal val="visible"/>
                                      </p:to>
                                    </p:set>
                                    <p:animEffect transition="in" filter="wipe(left)">
                                      <p:cBhvr>
                                        <p:cTn id="167" dur="500"/>
                                        <p:tgtEl>
                                          <p:spTgt spid="206895">
                                            <p:txEl>
                                              <p:charRg st="0" end="6"/>
                                            </p:txEl>
                                          </p:spTgt>
                                        </p:tgtEl>
                                      </p:cBhvr>
                                    </p:animEffect>
                                  </p:childTnLst>
                                </p:cTn>
                              </p:par>
                            </p:childTnLst>
                          </p:cTn>
                        </p:par>
                        <p:par>
                          <p:cTn id="168" fill="hold">
                            <p:stCondLst>
                              <p:cond delay="2000"/>
                            </p:stCondLst>
                            <p:childTnLst>
                              <p:par>
                                <p:cTn id="169" presetID="22" presetClass="entr" presetSubtype="8" fill="hold" grpId="0" nodeType="afterEffect">
                                  <p:stCondLst>
                                    <p:cond delay="1000"/>
                                  </p:stCondLst>
                                  <p:childTnLst>
                                    <p:set>
                                      <p:cBhvr>
                                        <p:cTn id="170" dur="1" fill="hold">
                                          <p:stCondLst>
                                            <p:cond delay="0"/>
                                          </p:stCondLst>
                                        </p:cTn>
                                        <p:tgtEl>
                                          <p:spTgt spid="206895">
                                            <p:txEl>
                                              <p:charRg st="6" end="9"/>
                                            </p:txEl>
                                          </p:spTgt>
                                        </p:tgtEl>
                                        <p:attrNameLst>
                                          <p:attrName>style.visibility</p:attrName>
                                        </p:attrNameLst>
                                      </p:cBhvr>
                                      <p:to>
                                        <p:strVal val="visible"/>
                                      </p:to>
                                    </p:set>
                                    <p:animEffect transition="in" filter="wipe(left)">
                                      <p:cBhvr>
                                        <p:cTn id="171" dur="500"/>
                                        <p:tgtEl>
                                          <p:spTgt spid="206895">
                                            <p:txEl>
                                              <p:charRg st="6" end="9"/>
                                            </p:txEl>
                                          </p:spTgt>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8" fill="hold" grpId="0" nodeType="clickEffect">
                                  <p:stCondLst>
                                    <p:cond delay="0"/>
                                  </p:stCondLst>
                                  <p:childTnLst>
                                    <p:set>
                                      <p:cBhvr>
                                        <p:cTn id="175" dur="1" fill="hold">
                                          <p:stCondLst>
                                            <p:cond delay="0"/>
                                          </p:stCondLst>
                                        </p:cTn>
                                        <p:tgtEl>
                                          <p:spTgt spid="206894">
                                            <p:txEl>
                                              <p:charRg st="0" end="2"/>
                                            </p:txEl>
                                          </p:spTgt>
                                        </p:tgtEl>
                                        <p:attrNameLst>
                                          <p:attrName>style.visibility</p:attrName>
                                        </p:attrNameLst>
                                      </p:cBhvr>
                                      <p:to>
                                        <p:strVal val="visible"/>
                                      </p:to>
                                    </p:set>
                                    <p:animEffect transition="in" filter="wipe(left)">
                                      <p:cBhvr>
                                        <p:cTn id="176" dur="500"/>
                                        <p:tgtEl>
                                          <p:spTgt spid="206894">
                                            <p:txEl>
                                              <p:charRg st="0" end="2"/>
                                            </p:txEl>
                                          </p:spTgt>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8" fill="hold" grpId="0" nodeType="clickEffect">
                                  <p:stCondLst>
                                    <p:cond delay="0"/>
                                  </p:stCondLst>
                                  <p:childTnLst>
                                    <p:set>
                                      <p:cBhvr>
                                        <p:cTn id="180" dur="1" fill="hold">
                                          <p:stCondLst>
                                            <p:cond delay="0"/>
                                          </p:stCondLst>
                                        </p:cTn>
                                        <p:tgtEl>
                                          <p:spTgt spid="206894">
                                            <p:txEl>
                                              <p:charRg st="2" end="5"/>
                                            </p:txEl>
                                          </p:spTgt>
                                        </p:tgtEl>
                                        <p:attrNameLst>
                                          <p:attrName>style.visibility</p:attrName>
                                        </p:attrNameLst>
                                      </p:cBhvr>
                                      <p:to>
                                        <p:strVal val="visible"/>
                                      </p:to>
                                    </p:set>
                                    <p:animEffect transition="in" filter="wipe(left)">
                                      <p:cBhvr>
                                        <p:cTn id="181" dur="500"/>
                                        <p:tgtEl>
                                          <p:spTgt spid="206894">
                                            <p:txEl>
                                              <p:charRg st="2" end="5"/>
                                            </p:txEl>
                                          </p:spTgt>
                                        </p:tgtEl>
                                      </p:cBhvr>
                                    </p:animEffect>
                                  </p:childTnLst>
                                </p:cTn>
                              </p:par>
                            </p:childTnLst>
                          </p:cTn>
                        </p:par>
                      </p:childTnLst>
                    </p:cTn>
                  </p:par>
                  <p:par>
                    <p:cTn id="182" fill="hold">
                      <p:stCondLst>
                        <p:cond delay="indefinite"/>
                      </p:stCondLst>
                      <p:childTnLst>
                        <p:par>
                          <p:cTn id="183" fill="hold">
                            <p:stCondLst>
                              <p:cond delay="0"/>
                            </p:stCondLst>
                            <p:childTnLst>
                              <p:par>
                                <p:cTn id="184" presetID="22" presetClass="entr" presetSubtype="8" fill="hold" grpId="0" nodeType="clickEffect">
                                  <p:stCondLst>
                                    <p:cond delay="0"/>
                                  </p:stCondLst>
                                  <p:childTnLst>
                                    <p:set>
                                      <p:cBhvr>
                                        <p:cTn id="185" dur="1" fill="hold">
                                          <p:stCondLst>
                                            <p:cond delay="0"/>
                                          </p:stCondLst>
                                        </p:cTn>
                                        <p:tgtEl>
                                          <p:spTgt spid="206850">
                                            <p:txEl>
                                              <p:charRg st="0" end="17"/>
                                            </p:txEl>
                                          </p:spTgt>
                                        </p:tgtEl>
                                        <p:attrNameLst>
                                          <p:attrName>style.visibility</p:attrName>
                                        </p:attrNameLst>
                                      </p:cBhvr>
                                      <p:to>
                                        <p:strVal val="visible"/>
                                      </p:to>
                                    </p:set>
                                    <p:animEffect transition="in" filter="wipe(left)">
                                      <p:cBhvr>
                                        <p:cTn id="186" dur="500"/>
                                        <p:tgtEl>
                                          <p:spTgt spid="206850">
                                            <p:txEl>
                                              <p:charRg st="0"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0" grpId="0" build="p"/>
      <p:bldP spid="206851" grpId="0" build="p"/>
      <p:bldP spid="206864" grpId="0" advAuto="1000" build="p"/>
      <p:bldP spid="206865" grpId="0" advAuto="1000" build="p"/>
      <p:bldP spid="206866" grpId="0" advAuto="1000" build="p"/>
      <p:bldP spid="206867" grpId="0" build="p"/>
      <p:bldP spid="206868" grpId="0" advAuto="1000" build="p"/>
      <p:bldP spid="206869" grpId="0" advAuto="1000" build="p"/>
      <p:bldP spid="206870" grpId="0" advAuto="1000" build="p"/>
      <p:bldP spid="206871" grpId="0" advAuto="1000" build="p"/>
      <p:bldP spid="206872" grpId="0" advAuto="1000" build="p"/>
      <p:bldP spid="206873" grpId="0" advAuto="1000" build="p"/>
      <p:bldP spid="206874" grpId="0" build="p"/>
      <p:bldP spid="206875" grpId="0" advAuto="1000" build="p"/>
      <p:bldP spid="206876" grpId="0" advAuto="1000" build="p"/>
      <p:bldP spid="206877" grpId="0" advAuto="1000" build="p"/>
      <p:bldP spid="206878" grpId="0" advAuto="1000" build="p"/>
      <p:bldP spid="206879" grpId="0" advAuto="1000" build="p"/>
      <p:bldP spid="206880" grpId="0" advAuto="1000" build="p"/>
      <p:bldP spid="206881" grpId="0" build="p"/>
      <p:bldP spid="206882" grpId="0" advAuto="1000" build="p"/>
      <p:bldP spid="206883" grpId="0" advAuto="1000" build="p"/>
      <p:bldP spid="206884" grpId="0" advAuto="1000" build="p"/>
      <p:bldP spid="206885" grpId="0" advAuto="1000" build="p"/>
      <p:bldP spid="206886" grpId="0" advAuto="1000" build="p"/>
      <p:bldP spid="206887" grpId="0" advAuto="1000" build="p"/>
      <p:bldP spid="206888" grpId="0" build="p"/>
      <p:bldP spid="206889" grpId="0" bldLvl="0" animBg="1"/>
      <p:bldP spid="206890" grpId="0" bldLvl="0" animBg="1"/>
      <p:bldP spid="206891" grpId="0" bldLvl="0" animBg="1"/>
      <p:bldP spid="206892" grpId="0" bldLvl="0" animBg="1"/>
      <p:bldP spid="206893" grpId="0" build="p"/>
      <p:bldP spid="206894" grpId="0" advAuto="1000" build="p"/>
      <p:bldP spid="206895" grpId="0" advAuto="1000" build="p"/>
      <p:bldP spid="206897" grpId="0" advAuto="100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7874" name="Text Box 2"/>
          <p:cNvSpPr txBox="1"/>
          <p:nvPr/>
        </p:nvSpPr>
        <p:spPr>
          <a:xfrm>
            <a:off x="457200" y="4267200"/>
            <a:ext cx="2551113" cy="365125"/>
          </a:xfrm>
          <a:prstGeom prst="rect">
            <a:avLst/>
          </a:prstGeom>
          <a:noFill/>
          <a:ln w="9525">
            <a:noFill/>
          </a:ln>
        </p:spPr>
        <p:txBody>
          <a:bodyPr wrap="none" lIns="0" tIns="0" rIns="0" bIns="0" anchor="ctr">
            <a:spAutoFit/>
          </a:bodyPr>
          <a:p>
            <a:pPr algn="ctr"/>
            <a:r>
              <a:rPr lang="zh-CN" altLang="en-US" sz="2400" b="1" i="0" dirty="0">
                <a:latin typeface="Times New Roman" panose="02020603050405020304" pitchFamily="18" charset="0"/>
                <a:ea typeface="宋体" panose="02010600030101010101" pitchFamily="2" charset="-122"/>
              </a:rPr>
              <a:t>补充：</a:t>
            </a:r>
            <a:r>
              <a:rPr lang="zh-CN" altLang="en-US" sz="2400" b="1" dirty="0">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(3/2)</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5/8．</a:t>
            </a:r>
            <a:endParaRPr lang="en-US" altLang="zh-CN" sz="2400" b="1" i="0">
              <a:latin typeface="Times New Roman" panose="02020603050405020304" pitchFamily="18" charset="0"/>
              <a:ea typeface="宋体" panose="02010600030101010101" pitchFamily="2" charset="-122"/>
            </a:endParaRPr>
          </a:p>
        </p:txBody>
      </p:sp>
      <p:sp>
        <p:nvSpPr>
          <p:cNvPr id="207875" name="Text Box 3">
            <a:hlinkClick r:id="" action="ppaction://hlinkshowjump?jump=nextslide"/>
          </p:cNvPr>
          <p:cNvSpPr txBox="1"/>
          <p:nvPr/>
        </p:nvSpPr>
        <p:spPr>
          <a:xfrm>
            <a:off x="-49212" y="3886200"/>
            <a:ext cx="3367087" cy="365125"/>
          </a:xfrm>
          <a:prstGeom prst="rect">
            <a:avLst/>
          </a:prstGeom>
          <a:noFill/>
          <a:ln w="9525">
            <a:noFill/>
          </a:ln>
        </p:spPr>
        <p:txBody>
          <a:bodyPr wrap="none" lIns="0" tIns="0" rIns="0" bIns="0" anchor="ctr">
            <a:spAutoFit/>
          </a:bodyPr>
          <a:p>
            <a:pPr algn="ctr"/>
            <a:r>
              <a:rPr lang="zh-CN" altLang="en-US" sz="2400" b="1" i="0" dirty="0">
                <a:latin typeface="Times New Roman" panose="02020603050405020304" pitchFamily="18" charset="0"/>
                <a:ea typeface="宋体" panose="02010600030101010101" pitchFamily="2" charset="-122"/>
              </a:rPr>
              <a:t>        描点连线画出图形：</a:t>
            </a:r>
            <a:endParaRPr lang="zh-CN" altLang="en-US" sz="2400" b="1" i="0" dirty="0">
              <a:latin typeface="Times New Roman" panose="02020603050405020304" pitchFamily="18" charset="0"/>
              <a:ea typeface="宋体" panose="02010600030101010101" pitchFamily="2" charset="-122"/>
            </a:endParaRPr>
          </a:p>
        </p:txBody>
      </p:sp>
      <p:sp>
        <p:nvSpPr>
          <p:cNvPr id="207876" name="Text Box 4"/>
          <p:cNvSpPr txBox="1"/>
          <p:nvPr/>
        </p:nvSpPr>
        <p:spPr>
          <a:xfrm>
            <a:off x="-227012" y="3352800"/>
            <a:ext cx="5210175" cy="401638"/>
          </a:xfrm>
          <a:prstGeom prst="rect">
            <a:avLst/>
          </a:prstGeom>
          <a:noFill/>
          <a:ln w="9525">
            <a:noFill/>
          </a:ln>
        </p:spPr>
        <p:txBody>
          <a:bodyPr wrap="none" lIns="0" tIns="0" rIns="0" bIns="0" anchor="t">
            <a:spAutoFit/>
          </a:bodyPr>
          <a:p>
            <a:pPr>
              <a:lnSpc>
                <a:spcPct val="110000"/>
              </a:lnSpc>
            </a:pPr>
            <a:r>
              <a:rPr lang="zh-CN" altLang="en-US" sz="2400" b="1" i="0" dirty="0">
                <a:latin typeface="Times New Roman" panose="02020603050405020304" pitchFamily="18" charset="0"/>
                <a:ea typeface="宋体" panose="02010600030101010101" pitchFamily="2" charset="-122"/>
              </a:rPr>
              <a:t>        (4)计算特殊点：</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(0)</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1</a:t>
            </a:r>
            <a:r>
              <a:rPr lang="en-US" altLang="zh-CN" sz="2400" b="1" i="0">
                <a:latin typeface="宋体" panose="02010600030101010101" pitchFamily="2" charset="-122"/>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 f</a:t>
            </a:r>
            <a:r>
              <a:rPr lang="en-US" altLang="zh-CN" sz="2400" b="1" i="0">
                <a:latin typeface="Times New Roman" panose="02020603050405020304" pitchFamily="18" charset="0"/>
                <a:ea typeface="宋体" panose="02010600030101010101" pitchFamily="2" charset="-122"/>
              </a:rPr>
              <a:t>(</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1)</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0．</a:t>
            </a:r>
            <a:endParaRPr lang="en-US" altLang="zh-CN" sz="2400" b="1" i="0">
              <a:latin typeface="Times New Roman" panose="02020603050405020304" pitchFamily="18" charset="0"/>
              <a:ea typeface="宋体" panose="02010600030101010101" pitchFamily="2" charset="-122"/>
            </a:endParaRPr>
          </a:p>
        </p:txBody>
      </p:sp>
      <p:grpSp>
        <p:nvGrpSpPr>
          <p:cNvPr id="2" name="Group 5"/>
          <p:cNvGrpSpPr/>
          <p:nvPr/>
        </p:nvGrpSpPr>
        <p:grpSpPr>
          <a:xfrm>
            <a:off x="2667000" y="3733800"/>
            <a:ext cx="5867400" cy="2362200"/>
            <a:chOff x="0" y="0"/>
            <a:chExt cx="3696" cy="1488"/>
          </a:xfrm>
        </p:grpSpPr>
        <p:sp>
          <p:nvSpPr>
            <p:cNvPr id="198661" name="Line 6"/>
            <p:cNvSpPr/>
            <p:nvPr/>
          </p:nvSpPr>
          <p:spPr>
            <a:xfrm>
              <a:off x="0" y="1296"/>
              <a:ext cx="3696" cy="0"/>
            </a:xfrm>
            <a:prstGeom prst="line">
              <a:avLst/>
            </a:prstGeom>
            <a:ln w="25400" cap="flat" cmpd="sng">
              <a:solidFill>
                <a:schemeClr val="tx1"/>
              </a:solidFill>
              <a:prstDash val="solid"/>
              <a:round/>
              <a:headEnd type="none" w="med" len="med"/>
              <a:tailEnd type="triangle" w="med" len="med"/>
            </a:ln>
          </p:spPr>
        </p:sp>
        <p:sp>
          <p:nvSpPr>
            <p:cNvPr id="198662" name="Line 7"/>
            <p:cNvSpPr/>
            <p:nvPr/>
          </p:nvSpPr>
          <p:spPr>
            <a:xfrm flipV="1">
              <a:off x="1728" y="0"/>
              <a:ext cx="0" cy="1488"/>
            </a:xfrm>
            <a:prstGeom prst="line">
              <a:avLst/>
            </a:prstGeom>
            <a:ln w="25400" cap="flat" cmpd="sng">
              <a:solidFill>
                <a:schemeClr val="tx1"/>
              </a:solidFill>
              <a:prstDash val="solid"/>
              <a:round/>
              <a:headEnd type="none" w="med" len="med"/>
              <a:tailEnd type="triangle" w="med" len="med"/>
            </a:ln>
          </p:spPr>
        </p:sp>
        <p:graphicFrame>
          <p:nvGraphicFramePr>
            <p:cNvPr id="198663" name="Object 8"/>
            <p:cNvGraphicFramePr>
              <a:graphicFrameLocks noChangeAspect="1"/>
            </p:cNvGraphicFramePr>
            <p:nvPr/>
          </p:nvGraphicFramePr>
          <p:xfrm>
            <a:off x="3537" y="1337"/>
            <a:ext cx="159" cy="151"/>
          </p:xfrm>
          <a:graphic>
            <a:graphicData uri="http://schemas.openxmlformats.org/presentationml/2006/ole">
              <mc:AlternateContent xmlns:mc="http://schemas.openxmlformats.org/markup-compatibility/2006">
                <mc:Choice xmlns:v="urn:schemas-microsoft-com:vml" Requires="v">
                  <p:oleObj spid="_x0000_s4268" name="" r:id="rId1" imgW="254000" imgH="241300" progId="Equation.3">
                    <p:embed/>
                  </p:oleObj>
                </mc:Choice>
                <mc:Fallback>
                  <p:oleObj name="" r:id="rId1" imgW="254000" imgH="241300" progId="Equation.3">
                    <p:embed/>
                    <p:pic>
                      <p:nvPicPr>
                        <p:cNvPr id="0" name="图片 4267"/>
                        <p:cNvPicPr/>
                        <p:nvPr/>
                      </p:nvPicPr>
                      <p:blipFill>
                        <a:blip r:embed="rId2"/>
                        <a:stretch>
                          <a:fillRect/>
                        </a:stretch>
                      </p:blipFill>
                      <p:spPr>
                        <a:xfrm>
                          <a:off x="3537" y="1337"/>
                          <a:ext cx="159" cy="151"/>
                        </a:xfrm>
                        <a:prstGeom prst="rect">
                          <a:avLst/>
                        </a:prstGeom>
                        <a:noFill/>
                        <a:ln w="38100">
                          <a:noFill/>
                          <a:miter/>
                        </a:ln>
                      </p:spPr>
                    </p:pic>
                  </p:oleObj>
                </mc:Fallback>
              </mc:AlternateContent>
            </a:graphicData>
          </a:graphic>
        </p:graphicFrame>
        <p:graphicFrame>
          <p:nvGraphicFramePr>
            <p:cNvPr id="198664" name="Object 9"/>
            <p:cNvGraphicFramePr>
              <a:graphicFrameLocks noChangeAspect="1"/>
            </p:cNvGraphicFramePr>
            <p:nvPr/>
          </p:nvGraphicFramePr>
          <p:xfrm>
            <a:off x="1536" y="0"/>
            <a:ext cx="159" cy="199"/>
          </p:xfrm>
          <a:graphic>
            <a:graphicData uri="http://schemas.openxmlformats.org/presentationml/2006/ole">
              <mc:AlternateContent xmlns:mc="http://schemas.openxmlformats.org/markup-compatibility/2006">
                <mc:Choice xmlns:v="urn:schemas-microsoft-com:vml" Requires="v">
                  <p:oleObj spid="_x0000_s4269" name="" r:id="rId3" imgW="254000" imgH="317500" progId="Equation.3">
                    <p:embed/>
                  </p:oleObj>
                </mc:Choice>
                <mc:Fallback>
                  <p:oleObj name="" r:id="rId3" imgW="254000" imgH="317500" progId="Equation.3">
                    <p:embed/>
                    <p:pic>
                      <p:nvPicPr>
                        <p:cNvPr id="0" name="图片 4268"/>
                        <p:cNvPicPr/>
                        <p:nvPr/>
                      </p:nvPicPr>
                      <p:blipFill>
                        <a:blip r:embed="rId4"/>
                        <a:stretch>
                          <a:fillRect/>
                        </a:stretch>
                      </p:blipFill>
                      <p:spPr>
                        <a:xfrm>
                          <a:off x="1536" y="0"/>
                          <a:ext cx="159" cy="199"/>
                        </a:xfrm>
                        <a:prstGeom prst="rect">
                          <a:avLst/>
                        </a:prstGeom>
                        <a:noFill/>
                        <a:ln w="38100">
                          <a:noFill/>
                          <a:miter/>
                        </a:ln>
                      </p:spPr>
                    </p:pic>
                  </p:oleObj>
                </mc:Fallback>
              </mc:AlternateContent>
            </a:graphicData>
          </a:graphic>
        </p:graphicFrame>
        <p:graphicFrame>
          <p:nvGraphicFramePr>
            <p:cNvPr id="198665" name="Object 10"/>
            <p:cNvGraphicFramePr>
              <a:graphicFrameLocks noChangeAspect="1"/>
            </p:cNvGraphicFramePr>
            <p:nvPr/>
          </p:nvGraphicFramePr>
          <p:xfrm>
            <a:off x="1581" y="1337"/>
            <a:ext cx="135" cy="151"/>
          </p:xfrm>
          <a:graphic>
            <a:graphicData uri="http://schemas.openxmlformats.org/presentationml/2006/ole">
              <mc:AlternateContent xmlns:mc="http://schemas.openxmlformats.org/markup-compatibility/2006">
                <mc:Choice xmlns:v="urn:schemas-microsoft-com:vml" Requires="v">
                  <p:oleObj spid="_x0000_s4267" name="" r:id="rId5" imgW="215900" imgH="241300" progId="Equation.3">
                    <p:embed/>
                  </p:oleObj>
                </mc:Choice>
                <mc:Fallback>
                  <p:oleObj name="" r:id="rId5" imgW="215900" imgH="241300" progId="Equation.3">
                    <p:embed/>
                    <p:pic>
                      <p:nvPicPr>
                        <p:cNvPr id="0" name="图片 4266"/>
                        <p:cNvPicPr/>
                        <p:nvPr/>
                      </p:nvPicPr>
                      <p:blipFill>
                        <a:blip r:embed="rId6"/>
                        <a:stretch>
                          <a:fillRect/>
                        </a:stretch>
                      </p:blipFill>
                      <p:spPr>
                        <a:xfrm>
                          <a:off x="1581" y="1337"/>
                          <a:ext cx="135" cy="151"/>
                        </a:xfrm>
                        <a:prstGeom prst="rect">
                          <a:avLst/>
                        </a:prstGeom>
                        <a:noFill/>
                        <a:ln w="38100">
                          <a:noFill/>
                          <a:miter/>
                        </a:ln>
                      </p:spPr>
                    </p:pic>
                  </p:oleObj>
                </mc:Fallback>
              </mc:AlternateContent>
            </a:graphicData>
          </a:graphic>
        </p:graphicFrame>
      </p:grpSp>
      <p:sp>
        <p:nvSpPr>
          <p:cNvPr id="207883" name="Arc 11"/>
          <p:cNvSpPr/>
          <p:nvPr/>
        </p:nvSpPr>
        <p:spPr>
          <a:xfrm flipV="1">
            <a:off x="3884613" y="4114800"/>
            <a:ext cx="1143000" cy="2305050"/>
          </a:xfrm>
          <a:custGeom>
            <a:avLst/>
            <a:gdLst/>
            <a:ahLst/>
            <a:cxnLst>
              <a:cxn ang="0">
                <a:pos x="2147483647" y="2147483647"/>
              </a:cxn>
              <a:cxn ang="0">
                <a:pos x="0" y="2147483647"/>
              </a:cxn>
              <a:cxn ang="0">
                <a:pos x="2147483647" y="0"/>
              </a:cxn>
            </a:cxnLst>
            <a:pathLst>
              <a:path w="21571" h="21600" fill="none">
                <a:moveTo>
                  <a:pt x="21570" y="21597"/>
                </a:moveTo>
                <a:cubicBezTo>
                  <a:pt x="21463" y="21599"/>
                  <a:pt x="21355" y="21599"/>
                  <a:pt x="21247" y="21600"/>
                </a:cubicBezTo>
                <a:cubicBezTo>
                  <a:pt x="10818" y="21600"/>
                  <a:pt x="1878" y="14148"/>
                  <a:pt x="0" y="3889"/>
                </a:cubicBezTo>
              </a:path>
              <a:path w="21571" h="21600" stroke="0">
                <a:moveTo>
                  <a:pt x="21570" y="21597"/>
                </a:moveTo>
                <a:cubicBezTo>
                  <a:pt x="21463" y="21599"/>
                  <a:pt x="21355" y="21599"/>
                  <a:pt x="21247" y="21600"/>
                </a:cubicBezTo>
                <a:cubicBezTo>
                  <a:pt x="10818" y="21600"/>
                  <a:pt x="1878" y="14148"/>
                  <a:pt x="0" y="3889"/>
                </a:cubicBezTo>
                <a:lnTo>
                  <a:pt x="21247" y="0"/>
                </a:lnTo>
                <a:lnTo>
                  <a:pt x="21570" y="21597"/>
                </a:lnTo>
                <a:close/>
              </a:path>
            </a:pathLst>
          </a:custGeom>
          <a:noFill/>
          <a:ln w="25400" cap="flat" cmpd="sng">
            <a:solidFill>
              <a:srgbClr val="FF0000"/>
            </a:solidFill>
            <a:prstDash val="solid"/>
            <a:round/>
            <a:headEnd type="none" w="med" len="med"/>
            <a:tailEnd type="none" w="med" len="med"/>
          </a:ln>
        </p:spPr>
        <p:txBody>
          <a:bodyPr/>
          <a:p>
            <a:endParaRPr lang="zh-CN" altLang="en-US"/>
          </a:p>
        </p:txBody>
      </p:sp>
      <p:sp>
        <p:nvSpPr>
          <p:cNvPr id="207884" name="Arc 12"/>
          <p:cNvSpPr/>
          <p:nvPr/>
        </p:nvSpPr>
        <p:spPr>
          <a:xfrm>
            <a:off x="4876800" y="4138613"/>
            <a:ext cx="914400" cy="1751012"/>
          </a:xfrm>
          <a:custGeom>
            <a:avLst/>
            <a:gdLst/>
            <a:ahLst/>
            <a:cxnLst>
              <a:cxn ang="0">
                <a:pos x="497495602" y="0"/>
              </a:cxn>
              <a:cxn ang="0">
                <a:pos x="2147483647" y="2147483647"/>
              </a:cxn>
              <a:cxn ang="0">
                <a:pos x="0" y="2147483647"/>
              </a:cxn>
            </a:cxnLst>
            <a:pathLst>
              <a:path w="16868" h="21373" fill="none">
                <a:moveTo>
                  <a:pt x="3123" y="-1"/>
                </a:moveTo>
                <a:cubicBezTo>
                  <a:pt x="8537" y="791"/>
                  <a:pt x="13449" y="3607"/>
                  <a:pt x="16867" y="7881"/>
                </a:cubicBezTo>
              </a:path>
              <a:path w="16868" h="21373" stroke="0">
                <a:moveTo>
                  <a:pt x="3123" y="-1"/>
                </a:moveTo>
                <a:cubicBezTo>
                  <a:pt x="8537" y="791"/>
                  <a:pt x="13449" y="3607"/>
                  <a:pt x="16867" y="7881"/>
                </a:cubicBezTo>
                <a:lnTo>
                  <a:pt x="0" y="21373"/>
                </a:lnTo>
                <a:lnTo>
                  <a:pt x="3123" y="-1"/>
                </a:lnTo>
                <a:close/>
              </a:path>
            </a:pathLst>
          </a:custGeom>
          <a:noFill/>
          <a:ln w="25400" cap="flat" cmpd="sng">
            <a:solidFill>
              <a:srgbClr val="FF0000"/>
            </a:solidFill>
            <a:prstDash val="solid"/>
            <a:round/>
            <a:headEnd type="none" w="med" len="med"/>
            <a:tailEnd type="none" w="med" len="med"/>
          </a:ln>
        </p:spPr>
        <p:txBody>
          <a:bodyPr/>
          <a:p>
            <a:endParaRPr lang="zh-CN" altLang="en-US"/>
          </a:p>
        </p:txBody>
      </p:sp>
      <p:sp>
        <p:nvSpPr>
          <p:cNvPr id="207885" name="Arc 13"/>
          <p:cNvSpPr/>
          <p:nvPr/>
        </p:nvSpPr>
        <p:spPr>
          <a:xfrm>
            <a:off x="5751513" y="4435475"/>
            <a:ext cx="1582737" cy="1355725"/>
          </a:xfrm>
          <a:custGeom>
            <a:avLst/>
            <a:gdLst/>
            <a:ahLst/>
            <a:cxnLst>
              <a:cxn ang="0">
                <a:pos x="2147483647" y="2147483647"/>
              </a:cxn>
              <a:cxn ang="0">
                <a:pos x="0" y="1305189778"/>
              </a:cxn>
              <a:cxn ang="0">
                <a:pos x="2147483647" y="0"/>
              </a:cxn>
            </a:cxnLst>
            <a:pathLst>
              <a:path w="21047" h="21006" fill="none">
                <a:moveTo>
                  <a:pt x="16016" y="21005"/>
                </a:moveTo>
                <a:cubicBezTo>
                  <a:pt x="8045" y="19096"/>
                  <a:pt x="1841" y="12841"/>
                  <a:pt x="-1" y="4855"/>
                </a:cubicBezTo>
              </a:path>
              <a:path w="21047" h="21006" stroke="0">
                <a:moveTo>
                  <a:pt x="16016" y="21005"/>
                </a:moveTo>
                <a:cubicBezTo>
                  <a:pt x="8045" y="19096"/>
                  <a:pt x="1841" y="12841"/>
                  <a:pt x="-1" y="4855"/>
                </a:cubicBezTo>
                <a:lnTo>
                  <a:pt x="21047" y="0"/>
                </a:lnTo>
                <a:lnTo>
                  <a:pt x="16016" y="21005"/>
                </a:lnTo>
                <a:close/>
              </a:path>
            </a:pathLst>
          </a:custGeom>
          <a:noFill/>
          <a:ln w="25400" cap="flat" cmpd="sng">
            <a:solidFill>
              <a:srgbClr val="FF0000"/>
            </a:solidFill>
            <a:prstDash val="solid"/>
            <a:round/>
            <a:headEnd type="none" w="med" len="med"/>
            <a:tailEnd type="none" w="med" len="med"/>
          </a:ln>
        </p:spPr>
        <p:txBody>
          <a:bodyPr/>
          <a:p>
            <a:endParaRPr lang="zh-CN" altLang="en-US"/>
          </a:p>
        </p:txBody>
      </p:sp>
      <p:sp>
        <p:nvSpPr>
          <p:cNvPr id="207886" name="Arc 14"/>
          <p:cNvSpPr/>
          <p:nvPr/>
        </p:nvSpPr>
        <p:spPr>
          <a:xfrm flipV="1">
            <a:off x="6873875" y="3886200"/>
            <a:ext cx="1165225" cy="1905000"/>
          </a:xfrm>
          <a:custGeom>
            <a:avLst/>
            <a:gdLst/>
            <a:ahLst/>
            <a:cxnLst>
              <a:cxn ang="0">
                <a:pos x="0" y="2745757"/>
              </a:cxn>
              <a:cxn ang="0">
                <a:pos x="2147483647" y="2147483647"/>
              </a:cxn>
              <a:cxn ang="0">
                <a:pos x="62939031" y="2147483647"/>
              </a:cxn>
            </a:cxnLst>
            <a:pathLst>
              <a:path w="22024" h="21600" fill="none">
                <a:moveTo>
                  <a:pt x="0" y="4"/>
                </a:moveTo>
                <a:cubicBezTo>
                  <a:pt x="141" y="1"/>
                  <a:pt x="283" y="-1"/>
                  <a:pt x="425" y="0"/>
                </a:cubicBezTo>
                <a:cubicBezTo>
                  <a:pt x="12270" y="0"/>
                  <a:pt x="21906" y="9540"/>
                  <a:pt x="22023" y="21385"/>
                </a:cubicBezTo>
              </a:path>
              <a:path w="22024" h="21600" stroke="0">
                <a:moveTo>
                  <a:pt x="0" y="4"/>
                </a:moveTo>
                <a:cubicBezTo>
                  <a:pt x="141" y="1"/>
                  <a:pt x="283" y="-1"/>
                  <a:pt x="425" y="0"/>
                </a:cubicBezTo>
                <a:cubicBezTo>
                  <a:pt x="12270" y="0"/>
                  <a:pt x="21906" y="9540"/>
                  <a:pt x="22023" y="21385"/>
                </a:cubicBezTo>
                <a:lnTo>
                  <a:pt x="425" y="21600"/>
                </a:lnTo>
                <a:lnTo>
                  <a:pt x="0" y="4"/>
                </a:lnTo>
                <a:close/>
              </a:path>
            </a:pathLst>
          </a:custGeom>
          <a:noFill/>
          <a:ln w="25400" cap="flat" cmpd="sng">
            <a:solidFill>
              <a:srgbClr val="FF0000"/>
            </a:solidFill>
            <a:prstDash val="solid"/>
            <a:round/>
            <a:headEnd type="none" w="med" len="med"/>
            <a:tailEnd type="none" w="med" len="med"/>
          </a:ln>
        </p:spPr>
        <p:txBody>
          <a:bodyPr/>
          <a:p>
            <a:endParaRPr lang="zh-CN" altLang="en-US"/>
          </a:p>
        </p:txBody>
      </p:sp>
      <p:sp>
        <p:nvSpPr>
          <p:cNvPr id="207887" name="Oval 15"/>
          <p:cNvSpPr/>
          <p:nvPr/>
        </p:nvSpPr>
        <p:spPr>
          <a:xfrm>
            <a:off x="5372100" y="4305300"/>
            <a:ext cx="76200" cy="76200"/>
          </a:xfrm>
          <a:prstGeom prst="ellipse">
            <a:avLst/>
          </a:prstGeom>
          <a:solidFill>
            <a:srgbClr val="0000FF"/>
          </a:solidFill>
          <a:ln w="9525" cap="flat" cmpd="sng">
            <a:solidFill>
              <a:schemeClr val="bg1"/>
            </a:solidFill>
            <a:prstDash val="solid"/>
            <a:round/>
            <a:headEnd type="none" w="med" len="med"/>
            <a:tailEnd type="none" w="med" len="med"/>
          </a:ln>
        </p:spPr>
        <p:txBody>
          <a:bodyPr wrap="none" anchor="ctr"/>
          <a:p>
            <a:endParaRPr lang="zh-CN" altLang="en-US" dirty="0">
              <a:latin typeface="Arial" panose="020B0604020202020204" pitchFamily="34" charset="0"/>
              <a:ea typeface="华文细黑" pitchFamily="2" charset="-122"/>
            </a:endParaRPr>
          </a:p>
        </p:txBody>
      </p:sp>
      <p:sp>
        <p:nvSpPr>
          <p:cNvPr id="207888" name="Oval 16"/>
          <p:cNvSpPr/>
          <p:nvPr/>
        </p:nvSpPr>
        <p:spPr>
          <a:xfrm>
            <a:off x="5710238" y="4716463"/>
            <a:ext cx="76200" cy="76200"/>
          </a:xfrm>
          <a:prstGeom prst="ellipse">
            <a:avLst/>
          </a:prstGeom>
          <a:solidFill>
            <a:srgbClr val="0000FF"/>
          </a:solidFill>
          <a:ln w="9525" cap="flat" cmpd="sng">
            <a:solidFill>
              <a:schemeClr val="bg1"/>
            </a:solidFill>
            <a:prstDash val="solid"/>
            <a:round/>
            <a:headEnd type="none" w="med" len="med"/>
            <a:tailEnd type="none" w="med" len="med"/>
          </a:ln>
        </p:spPr>
        <p:txBody>
          <a:bodyPr wrap="none" anchor="ctr"/>
          <a:p>
            <a:pPr algn="ctr" eaLnBrk="0" hangingPunct="0"/>
            <a:endParaRPr lang="zh-CN" altLang="en-US" sz="2400" i="0" dirty="0">
              <a:solidFill>
                <a:srgbClr val="0000FF"/>
              </a:solidFill>
              <a:latin typeface="Times New Roman" panose="02020603050405020304" pitchFamily="18" charset="0"/>
              <a:ea typeface="宋体" panose="02010600030101010101" pitchFamily="2" charset="-122"/>
            </a:endParaRPr>
          </a:p>
        </p:txBody>
      </p:sp>
      <p:sp>
        <p:nvSpPr>
          <p:cNvPr id="207889" name="Oval 17"/>
          <p:cNvSpPr/>
          <p:nvPr/>
        </p:nvSpPr>
        <p:spPr>
          <a:xfrm>
            <a:off x="6953250" y="5753100"/>
            <a:ext cx="76200" cy="76200"/>
          </a:xfrm>
          <a:prstGeom prst="ellipse">
            <a:avLst/>
          </a:prstGeom>
          <a:solidFill>
            <a:srgbClr val="0000FF"/>
          </a:solidFill>
          <a:ln w="9525" cap="flat" cmpd="sng">
            <a:solidFill>
              <a:schemeClr val="bg1"/>
            </a:solidFill>
            <a:prstDash val="solid"/>
            <a:round/>
            <a:headEnd type="none" w="med" len="med"/>
            <a:tailEnd type="none" w="med" len="med"/>
          </a:ln>
        </p:spPr>
        <p:txBody>
          <a:bodyPr wrap="none" anchor="ctr"/>
          <a:p>
            <a:endParaRPr lang="zh-CN" altLang="en-US" dirty="0">
              <a:latin typeface="Arial" panose="020B0604020202020204" pitchFamily="34" charset="0"/>
              <a:ea typeface="华文细黑" pitchFamily="2" charset="-122"/>
            </a:endParaRPr>
          </a:p>
        </p:txBody>
      </p:sp>
      <p:sp>
        <p:nvSpPr>
          <p:cNvPr id="207890" name="Oval 18"/>
          <p:cNvSpPr/>
          <p:nvPr/>
        </p:nvSpPr>
        <p:spPr>
          <a:xfrm>
            <a:off x="3867150" y="5753100"/>
            <a:ext cx="76200" cy="76200"/>
          </a:xfrm>
          <a:prstGeom prst="ellipse">
            <a:avLst/>
          </a:prstGeom>
          <a:solidFill>
            <a:srgbClr val="0000FF"/>
          </a:solidFill>
          <a:ln w="9525" cap="flat" cmpd="sng">
            <a:solidFill>
              <a:schemeClr val="bg1"/>
            </a:solidFill>
            <a:prstDash val="solid"/>
            <a:round/>
            <a:headEnd type="none" w="med" len="med"/>
            <a:tailEnd type="none" w="med" len="med"/>
          </a:ln>
        </p:spPr>
        <p:txBody>
          <a:bodyPr wrap="none" anchor="ctr"/>
          <a:p>
            <a:pPr algn="ctr" eaLnBrk="0" hangingPunct="0"/>
            <a:endParaRPr lang="zh-CN" altLang="en-US" sz="2400" i="0" dirty="0">
              <a:solidFill>
                <a:srgbClr val="0000FF"/>
              </a:solidFill>
              <a:latin typeface="Times New Roman" panose="02020603050405020304" pitchFamily="18" charset="0"/>
              <a:ea typeface="宋体" panose="02010600030101010101" pitchFamily="2" charset="-122"/>
            </a:endParaRPr>
          </a:p>
        </p:txBody>
      </p:sp>
      <p:sp>
        <p:nvSpPr>
          <p:cNvPr id="207891" name="Oval 19"/>
          <p:cNvSpPr/>
          <p:nvPr/>
        </p:nvSpPr>
        <p:spPr>
          <a:xfrm>
            <a:off x="4933950" y="4076700"/>
            <a:ext cx="76200" cy="76200"/>
          </a:xfrm>
          <a:prstGeom prst="ellipse">
            <a:avLst/>
          </a:prstGeom>
          <a:solidFill>
            <a:srgbClr val="0000FF"/>
          </a:solidFill>
          <a:ln w="9525" cap="flat" cmpd="sng">
            <a:solidFill>
              <a:schemeClr val="bg1"/>
            </a:solidFill>
            <a:prstDash val="solid"/>
            <a:round/>
            <a:headEnd type="none" w="med" len="med"/>
            <a:tailEnd type="none" w="med" len="med"/>
          </a:ln>
        </p:spPr>
        <p:txBody>
          <a:bodyPr wrap="none" anchor="ctr"/>
          <a:p>
            <a:endParaRPr lang="zh-CN" altLang="en-US" dirty="0">
              <a:latin typeface="Arial" panose="020B0604020202020204" pitchFamily="34" charset="0"/>
              <a:ea typeface="华文细黑" pitchFamily="2" charset="-122"/>
            </a:endParaRPr>
          </a:p>
        </p:txBody>
      </p:sp>
      <p:sp>
        <p:nvSpPr>
          <p:cNvPr id="207892" name="Oval 20"/>
          <p:cNvSpPr/>
          <p:nvPr/>
        </p:nvSpPr>
        <p:spPr>
          <a:xfrm>
            <a:off x="7943850" y="4495800"/>
            <a:ext cx="76200" cy="76200"/>
          </a:xfrm>
          <a:prstGeom prst="ellipse">
            <a:avLst/>
          </a:prstGeom>
          <a:solidFill>
            <a:schemeClr val="accent2"/>
          </a:solidFill>
          <a:ln w="9525" cap="flat" cmpd="sng">
            <a:solidFill>
              <a:schemeClr val="bg1"/>
            </a:solidFill>
            <a:prstDash val="solid"/>
            <a:round/>
            <a:headEnd type="none" w="med" len="med"/>
            <a:tailEnd type="none" w="med" len="med"/>
          </a:ln>
        </p:spPr>
        <p:txBody>
          <a:bodyPr wrap="none" anchor="ctr"/>
          <a:p>
            <a:endParaRPr lang="zh-CN" altLang="en-US" dirty="0">
              <a:latin typeface="Arial" panose="020B0604020202020204" pitchFamily="34" charset="0"/>
              <a:ea typeface="华文细黑" pitchFamily="2" charset="-122"/>
            </a:endParaRPr>
          </a:p>
        </p:txBody>
      </p:sp>
      <p:graphicFrame>
        <p:nvGraphicFramePr>
          <p:cNvPr id="207893" name="Object 21"/>
          <p:cNvGraphicFramePr>
            <a:graphicFrameLocks noChangeAspect="1"/>
          </p:cNvGraphicFramePr>
          <p:nvPr/>
        </p:nvGraphicFramePr>
        <p:xfrm>
          <a:off x="3997325" y="5540375"/>
          <a:ext cx="803275" cy="250825"/>
        </p:xfrm>
        <a:graphic>
          <a:graphicData uri="http://schemas.openxmlformats.org/presentationml/2006/ole">
            <mc:AlternateContent xmlns:mc="http://schemas.openxmlformats.org/markup-compatibility/2006">
              <mc:Choice xmlns:v="urn:schemas-microsoft-com:vml" Requires="v">
                <p:oleObj spid="_x0000_s4270" name="" r:id="rId7" imgW="1257300" imgH="393700" progId="Equation.3">
                  <p:embed/>
                </p:oleObj>
              </mc:Choice>
              <mc:Fallback>
                <p:oleObj name="" r:id="rId7" imgW="1257300" imgH="393700" progId="Equation.3">
                  <p:embed/>
                  <p:pic>
                    <p:nvPicPr>
                      <p:cNvPr id="0" name="图片 4269"/>
                      <p:cNvPicPr/>
                      <p:nvPr/>
                    </p:nvPicPr>
                    <p:blipFill>
                      <a:blip r:embed="rId8"/>
                      <a:stretch>
                        <a:fillRect/>
                      </a:stretch>
                    </p:blipFill>
                    <p:spPr>
                      <a:xfrm>
                        <a:off x="3997325" y="5540375"/>
                        <a:ext cx="803275" cy="250825"/>
                      </a:xfrm>
                      <a:prstGeom prst="rect">
                        <a:avLst/>
                      </a:prstGeom>
                      <a:noFill/>
                      <a:ln w="38100">
                        <a:noFill/>
                        <a:miter/>
                      </a:ln>
                    </p:spPr>
                  </p:pic>
                </p:oleObj>
              </mc:Fallback>
            </mc:AlternateContent>
          </a:graphicData>
        </a:graphic>
      </p:graphicFrame>
      <p:graphicFrame>
        <p:nvGraphicFramePr>
          <p:cNvPr id="207894" name="Object 22"/>
          <p:cNvGraphicFramePr>
            <a:graphicFrameLocks noChangeAspect="1"/>
          </p:cNvGraphicFramePr>
          <p:nvPr/>
        </p:nvGraphicFramePr>
        <p:xfrm>
          <a:off x="5486400" y="4148138"/>
          <a:ext cx="720725" cy="271462"/>
        </p:xfrm>
        <a:graphic>
          <a:graphicData uri="http://schemas.openxmlformats.org/presentationml/2006/ole">
            <mc:AlternateContent xmlns:mc="http://schemas.openxmlformats.org/markup-compatibility/2006">
              <mc:Choice xmlns:v="urn:schemas-microsoft-com:vml" Requires="v">
                <p:oleObj spid="_x0000_s4271" name="" r:id="rId9" imgW="1041400" imgH="393700" progId="Equation.3">
                  <p:embed/>
                </p:oleObj>
              </mc:Choice>
              <mc:Fallback>
                <p:oleObj name="" r:id="rId9" imgW="1041400" imgH="393700" progId="Equation.3">
                  <p:embed/>
                  <p:pic>
                    <p:nvPicPr>
                      <p:cNvPr id="0" name="图片 4270"/>
                      <p:cNvPicPr/>
                      <p:nvPr/>
                    </p:nvPicPr>
                    <p:blipFill>
                      <a:blip r:embed="rId10"/>
                      <a:stretch>
                        <a:fillRect/>
                      </a:stretch>
                    </p:blipFill>
                    <p:spPr>
                      <a:xfrm>
                        <a:off x="5486400" y="4148138"/>
                        <a:ext cx="720725" cy="271462"/>
                      </a:xfrm>
                      <a:prstGeom prst="rect">
                        <a:avLst/>
                      </a:prstGeom>
                      <a:noFill/>
                      <a:ln w="38100">
                        <a:noFill/>
                        <a:miter/>
                      </a:ln>
                    </p:spPr>
                  </p:pic>
                </p:oleObj>
              </mc:Fallback>
            </mc:AlternateContent>
          </a:graphicData>
        </a:graphic>
      </p:graphicFrame>
      <p:graphicFrame>
        <p:nvGraphicFramePr>
          <p:cNvPr id="207895" name="Object 23"/>
          <p:cNvGraphicFramePr>
            <a:graphicFrameLocks noChangeAspect="1"/>
          </p:cNvGraphicFramePr>
          <p:nvPr/>
        </p:nvGraphicFramePr>
        <p:xfrm>
          <a:off x="8072438" y="4259263"/>
          <a:ext cx="803275" cy="569912"/>
        </p:xfrm>
        <a:graphic>
          <a:graphicData uri="http://schemas.openxmlformats.org/presentationml/2006/ole">
            <mc:AlternateContent xmlns:mc="http://schemas.openxmlformats.org/markup-compatibility/2006">
              <mc:Choice xmlns:v="urn:schemas-microsoft-com:vml" Requires="v">
                <p:oleObj spid="_x0000_s4276" name="" r:id="rId11" imgW="1181100" imgH="838200" progId="Equation.3">
                  <p:embed/>
                </p:oleObj>
              </mc:Choice>
              <mc:Fallback>
                <p:oleObj name="" r:id="rId11" imgW="1181100" imgH="838200" progId="Equation.3">
                  <p:embed/>
                  <p:pic>
                    <p:nvPicPr>
                      <p:cNvPr id="0" name="图片 4275"/>
                      <p:cNvPicPr/>
                      <p:nvPr/>
                    </p:nvPicPr>
                    <p:blipFill>
                      <a:blip r:embed="rId12"/>
                      <a:stretch>
                        <a:fillRect/>
                      </a:stretch>
                    </p:blipFill>
                    <p:spPr>
                      <a:xfrm>
                        <a:off x="8072438" y="4259263"/>
                        <a:ext cx="803275" cy="569912"/>
                      </a:xfrm>
                      <a:prstGeom prst="rect">
                        <a:avLst/>
                      </a:prstGeom>
                      <a:noFill/>
                      <a:ln w="38100">
                        <a:noFill/>
                        <a:miter/>
                      </a:ln>
                    </p:spPr>
                  </p:pic>
                </p:oleObj>
              </mc:Fallback>
            </mc:AlternateContent>
          </a:graphicData>
        </a:graphic>
      </p:graphicFrame>
      <p:graphicFrame>
        <p:nvGraphicFramePr>
          <p:cNvPr id="207896" name="Object 24"/>
          <p:cNvGraphicFramePr>
            <a:graphicFrameLocks noChangeAspect="1"/>
          </p:cNvGraphicFramePr>
          <p:nvPr/>
        </p:nvGraphicFramePr>
        <p:xfrm>
          <a:off x="6969125" y="5894388"/>
          <a:ext cx="117475" cy="201612"/>
        </p:xfrm>
        <a:graphic>
          <a:graphicData uri="http://schemas.openxmlformats.org/presentationml/2006/ole">
            <mc:AlternateContent xmlns:mc="http://schemas.openxmlformats.org/markup-compatibility/2006">
              <mc:Choice xmlns:v="urn:schemas-microsoft-com:vml" Requires="v">
                <p:oleObj spid="_x0000_s4273" name="" r:id="rId13" imgW="177800" imgH="304800" progId="Equation.3">
                  <p:embed/>
                </p:oleObj>
              </mc:Choice>
              <mc:Fallback>
                <p:oleObj name="" r:id="rId13" imgW="177800" imgH="304800" progId="Equation.3">
                  <p:embed/>
                  <p:pic>
                    <p:nvPicPr>
                      <p:cNvPr id="0" name="图片 4272"/>
                      <p:cNvPicPr/>
                      <p:nvPr/>
                    </p:nvPicPr>
                    <p:blipFill>
                      <a:blip r:embed="rId14"/>
                      <a:stretch>
                        <a:fillRect/>
                      </a:stretch>
                    </p:blipFill>
                    <p:spPr>
                      <a:xfrm>
                        <a:off x="6969125" y="5894388"/>
                        <a:ext cx="117475" cy="201612"/>
                      </a:xfrm>
                      <a:prstGeom prst="rect">
                        <a:avLst/>
                      </a:prstGeom>
                      <a:noFill/>
                      <a:ln w="38100">
                        <a:noFill/>
                        <a:miter/>
                      </a:ln>
                    </p:spPr>
                  </p:pic>
                </p:oleObj>
              </mc:Fallback>
            </mc:AlternateContent>
          </a:graphicData>
        </a:graphic>
      </p:graphicFrame>
      <p:graphicFrame>
        <p:nvGraphicFramePr>
          <p:cNvPr id="207897" name="Object 25"/>
          <p:cNvGraphicFramePr>
            <a:graphicFrameLocks noChangeAspect="1"/>
          </p:cNvGraphicFramePr>
          <p:nvPr/>
        </p:nvGraphicFramePr>
        <p:xfrm>
          <a:off x="3505200" y="5848350"/>
          <a:ext cx="304800" cy="201613"/>
        </p:xfrm>
        <a:graphic>
          <a:graphicData uri="http://schemas.openxmlformats.org/presentationml/2006/ole">
            <mc:AlternateContent xmlns:mc="http://schemas.openxmlformats.org/markup-compatibility/2006">
              <mc:Choice xmlns:v="urn:schemas-microsoft-com:vml" Requires="v">
                <p:oleObj spid="_x0000_s4279" name="" r:id="rId15" imgW="456565" imgH="304800" progId="Equation.3">
                  <p:embed/>
                </p:oleObj>
              </mc:Choice>
              <mc:Fallback>
                <p:oleObj name="" r:id="rId15" imgW="456565" imgH="304800" progId="Equation.3">
                  <p:embed/>
                  <p:pic>
                    <p:nvPicPr>
                      <p:cNvPr id="0" name="图片 4278"/>
                      <p:cNvPicPr/>
                      <p:nvPr/>
                    </p:nvPicPr>
                    <p:blipFill>
                      <a:blip r:embed="rId16"/>
                      <a:stretch>
                        <a:fillRect/>
                      </a:stretch>
                    </p:blipFill>
                    <p:spPr>
                      <a:xfrm>
                        <a:off x="3505200" y="5848350"/>
                        <a:ext cx="304800" cy="201613"/>
                      </a:xfrm>
                      <a:prstGeom prst="rect">
                        <a:avLst/>
                      </a:prstGeom>
                      <a:noFill/>
                      <a:ln w="38100">
                        <a:noFill/>
                        <a:miter/>
                      </a:ln>
                    </p:spPr>
                  </p:pic>
                </p:oleObj>
              </mc:Fallback>
            </mc:AlternateContent>
          </a:graphicData>
        </a:graphic>
      </p:graphicFrame>
      <p:graphicFrame>
        <p:nvGraphicFramePr>
          <p:cNvPr id="207898" name="Object 26"/>
          <p:cNvGraphicFramePr>
            <a:graphicFrameLocks noChangeAspect="1"/>
          </p:cNvGraphicFramePr>
          <p:nvPr/>
        </p:nvGraphicFramePr>
        <p:xfrm>
          <a:off x="5715000" y="5765800"/>
          <a:ext cx="160338" cy="557213"/>
        </p:xfrm>
        <a:graphic>
          <a:graphicData uri="http://schemas.openxmlformats.org/presentationml/2006/ole">
            <mc:AlternateContent xmlns:mc="http://schemas.openxmlformats.org/markup-compatibility/2006">
              <mc:Choice xmlns:v="urn:schemas-microsoft-com:vml" Requires="v">
                <p:oleObj spid="_x0000_s4282" name="" r:id="rId17" imgW="241300" imgH="838200" progId="Equation.3">
                  <p:embed/>
                </p:oleObj>
              </mc:Choice>
              <mc:Fallback>
                <p:oleObj name="" r:id="rId17" imgW="241300" imgH="838200" progId="Equation.3">
                  <p:embed/>
                  <p:pic>
                    <p:nvPicPr>
                      <p:cNvPr id="0" name="图片 4281"/>
                      <p:cNvPicPr/>
                      <p:nvPr/>
                    </p:nvPicPr>
                    <p:blipFill>
                      <a:blip r:embed="rId18"/>
                      <a:stretch>
                        <a:fillRect/>
                      </a:stretch>
                    </p:blipFill>
                    <p:spPr>
                      <a:xfrm>
                        <a:off x="5715000" y="5765800"/>
                        <a:ext cx="160338" cy="557213"/>
                      </a:xfrm>
                      <a:prstGeom prst="rect">
                        <a:avLst/>
                      </a:prstGeom>
                      <a:noFill/>
                      <a:ln w="38100">
                        <a:noFill/>
                        <a:miter/>
                      </a:ln>
                    </p:spPr>
                  </p:pic>
                </p:oleObj>
              </mc:Fallback>
            </mc:AlternateContent>
          </a:graphicData>
        </a:graphic>
      </p:graphicFrame>
      <p:graphicFrame>
        <p:nvGraphicFramePr>
          <p:cNvPr id="207899" name="Object 27"/>
          <p:cNvGraphicFramePr>
            <a:graphicFrameLocks noChangeAspect="1"/>
          </p:cNvGraphicFramePr>
          <p:nvPr/>
        </p:nvGraphicFramePr>
        <p:xfrm>
          <a:off x="4724400" y="5715000"/>
          <a:ext cx="339725" cy="557213"/>
        </p:xfrm>
        <a:graphic>
          <a:graphicData uri="http://schemas.openxmlformats.org/presentationml/2006/ole">
            <mc:AlternateContent xmlns:mc="http://schemas.openxmlformats.org/markup-compatibility/2006">
              <mc:Choice xmlns:v="urn:schemas-microsoft-com:vml" Requires="v">
                <p:oleObj spid="_x0000_s4275" name="" r:id="rId19" imgW="508000" imgH="838835" progId="Equation.3">
                  <p:embed/>
                </p:oleObj>
              </mc:Choice>
              <mc:Fallback>
                <p:oleObj name="" r:id="rId19" imgW="508000" imgH="838835" progId="Equation.3">
                  <p:embed/>
                  <p:pic>
                    <p:nvPicPr>
                      <p:cNvPr id="0" name="图片 4274"/>
                      <p:cNvPicPr/>
                      <p:nvPr/>
                    </p:nvPicPr>
                    <p:blipFill>
                      <a:blip r:embed="rId20"/>
                      <a:stretch>
                        <a:fillRect/>
                      </a:stretch>
                    </p:blipFill>
                    <p:spPr>
                      <a:xfrm>
                        <a:off x="4724400" y="5715000"/>
                        <a:ext cx="339725" cy="557213"/>
                      </a:xfrm>
                      <a:prstGeom prst="rect">
                        <a:avLst/>
                      </a:prstGeom>
                      <a:noFill/>
                      <a:ln w="38100">
                        <a:noFill/>
                        <a:miter/>
                      </a:ln>
                    </p:spPr>
                  </p:pic>
                </p:oleObj>
              </mc:Fallback>
            </mc:AlternateContent>
          </a:graphicData>
        </a:graphic>
      </p:graphicFrame>
      <p:graphicFrame>
        <p:nvGraphicFramePr>
          <p:cNvPr id="198683" name="Object 28"/>
          <p:cNvGraphicFramePr>
            <a:graphicFrameLocks noChangeAspect="1"/>
          </p:cNvGraphicFramePr>
          <p:nvPr/>
        </p:nvGraphicFramePr>
        <p:xfrm>
          <a:off x="977900" y="439738"/>
          <a:ext cx="252413" cy="239712"/>
        </p:xfrm>
        <a:graphic>
          <a:graphicData uri="http://schemas.openxmlformats.org/presentationml/2006/ole">
            <mc:AlternateContent xmlns:mc="http://schemas.openxmlformats.org/markup-compatibility/2006">
              <mc:Choice xmlns:v="urn:schemas-microsoft-com:vml" Requires="v">
                <p:oleObj spid="_x0000_s4278" name="" r:id="rId21" imgW="254000" imgH="241300" progId="Equation.3">
                  <p:embed/>
                </p:oleObj>
              </mc:Choice>
              <mc:Fallback>
                <p:oleObj name="" r:id="rId21" imgW="254000" imgH="241300" progId="Equation.3">
                  <p:embed/>
                  <p:pic>
                    <p:nvPicPr>
                      <p:cNvPr id="0" name="图片 4277"/>
                      <p:cNvPicPr/>
                      <p:nvPr/>
                    </p:nvPicPr>
                    <p:blipFill>
                      <a:blip r:embed="rId22"/>
                      <a:stretch>
                        <a:fillRect/>
                      </a:stretch>
                    </p:blipFill>
                    <p:spPr>
                      <a:xfrm>
                        <a:off x="977900" y="439738"/>
                        <a:ext cx="252413" cy="239712"/>
                      </a:xfrm>
                      <a:prstGeom prst="rect">
                        <a:avLst/>
                      </a:prstGeom>
                      <a:noFill/>
                      <a:ln w="38100">
                        <a:noFill/>
                        <a:miter/>
                      </a:ln>
                    </p:spPr>
                  </p:pic>
                </p:oleObj>
              </mc:Fallback>
            </mc:AlternateContent>
          </a:graphicData>
        </a:graphic>
      </p:graphicFrame>
      <p:graphicFrame>
        <p:nvGraphicFramePr>
          <p:cNvPr id="198684" name="Object 29"/>
          <p:cNvGraphicFramePr>
            <a:graphicFrameLocks noChangeAspect="1"/>
          </p:cNvGraphicFramePr>
          <p:nvPr/>
        </p:nvGraphicFramePr>
        <p:xfrm>
          <a:off x="1638300" y="228600"/>
          <a:ext cx="979488" cy="633413"/>
        </p:xfrm>
        <a:graphic>
          <a:graphicData uri="http://schemas.openxmlformats.org/presentationml/2006/ole">
            <mc:AlternateContent xmlns:mc="http://schemas.openxmlformats.org/markup-compatibility/2006">
              <mc:Choice xmlns:v="urn:schemas-microsoft-com:vml" Requires="v">
                <p:oleObj spid="_x0000_s4277" name="" r:id="rId23" imgW="1296035" imgH="838835" progId="Equation.3">
                  <p:embed/>
                </p:oleObj>
              </mc:Choice>
              <mc:Fallback>
                <p:oleObj name="" r:id="rId23" imgW="1296035" imgH="838835" progId="Equation.3">
                  <p:embed/>
                  <p:pic>
                    <p:nvPicPr>
                      <p:cNvPr id="0" name="图片 4276"/>
                      <p:cNvPicPr/>
                      <p:nvPr/>
                    </p:nvPicPr>
                    <p:blipFill>
                      <a:blip r:embed="rId24"/>
                      <a:stretch>
                        <a:fillRect/>
                      </a:stretch>
                    </p:blipFill>
                    <p:spPr>
                      <a:xfrm>
                        <a:off x="1638300" y="228600"/>
                        <a:ext cx="979488" cy="633413"/>
                      </a:xfrm>
                      <a:prstGeom prst="rect">
                        <a:avLst/>
                      </a:prstGeom>
                      <a:noFill/>
                      <a:ln w="38100">
                        <a:noFill/>
                        <a:miter/>
                      </a:ln>
                    </p:spPr>
                  </p:pic>
                </p:oleObj>
              </mc:Fallback>
            </mc:AlternateContent>
          </a:graphicData>
        </a:graphic>
      </p:graphicFrame>
      <p:graphicFrame>
        <p:nvGraphicFramePr>
          <p:cNvPr id="198685" name="Object 30"/>
          <p:cNvGraphicFramePr>
            <a:graphicFrameLocks noChangeAspect="1"/>
          </p:cNvGraphicFramePr>
          <p:nvPr/>
        </p:nvGraphicFramePr>
        <p:xfrm>
          <a:off x="7543800" y="458788"/>
          <a:ext cx="749300" cy="296862"/>
        </p:xfrm>
        <a:graphic>
          <a:graphicData uri="http://schemas.openxmlformats.org/presentationml/2006/ole">
            <mc:AlternateContent xmlns:mc="http://schemas.openxmlformats.org/markup-compatibility/2006">
              <mc:Choice xmlns:v="urn:schemas-microsoft-com:vml" Requires="v">
                <p:oleObj spid="_x0000_s4280" name="" r:id="rId25" imgW="990600" imgH="393700" progId="Equation.3">
                  <p:embed/>
                </p:oleObj>
              </mc:Choice>
              <mc:Fallback>
                <p:oleObj name="" r:id="rId25" imgW="990600" imgH="393700" progId="Equation.3">
                  <p:embed/>
                  <p:pic>
                    <p:nvPicPr>
                      <p:cNvPr id="0" name="图片 4279"/>
                      <p:cNvPicPr/>
                      <p:nvPr/>
                    </p:nvPicPr>
                    <p:blipFill>
                      <a:blip r:embed="rId26"/>
                      <a:stretch>
                        <a:fillRect/>
                      </a:stretch>
                    </p:blipFill>
                    <p:spPr>
                      <a:xfrm>
                        <a:off x="7543800" y="458788"/>
                        <a:ext cx="749300" cy="296862"/>
                      </a:xfrm>
                      <a:prstGeom prst="rect">
                        <a:avLst/>
                      </a:prstGeom>
                      <a:noFill/>
                      <a:ln w="38100">
                        <a:noFill/>
                        <a:miter/>
                      </a:ln>
                    </p:spPr>
                  </p:pic>
                </p:oleObj>
              </mc:Fallback>
            </mc:AlternateContent>
          </a:graphicData>
        </a:graphic>
      </p:graphicFrame>
      <p:graphicFrame>
        <p:nvGraphicFramePr>
          <p:cNvPr id="198686" name="Object 31"/>
          <p:cNvGraphicFramePr>
            <a:graphicFrameLocks noChangeAspect="1"/>
          </p:cNvGraphicFramePr>
          <p:nvPr/>
        </p:nvGraphicFramePr>
        <p:xfrm>
          <a:off x="3657600" y="228600"/>
          <a:ext cx="815975" cy="633413"/>
        </p:xfrm>
        <a:graphic>
          <a:graphicData uri="http://schemas.openxmlformats.org/presentationml/2006/ole">
            <mc:AlternateContent xmlns:mc="http://schemas.openxmlformats.org/markup-compatibility/2006">
              <mc:Choice xmlns:v="urn:schemas-microsoft-com:vml" Requires="v">
                <p:oleObj spid="_x0000_s4281" name="" r:id="rId27" imgW="1080135" imgH="838835" progId="Equation.3">
                  <p:embed/>
                </p:oleObj>
              </mc:Choice>
              <mc:Fallback>
                <p:oleObj name="" r:id="rId27" imgW="1080135" imgH="838835" progId="Equation.3">
                  <p:embed/>
                  <p:pic>
                    <p:nvPicPr>
                      <p:cNvPr id="0" name="图片 4280"/>
                      <p:cNvPicPr/>
                      <p:nvPr/>
                    </p:nvPicPr>
                    <p:blipFill>
                      <a:blip r:embed="rId28"/>
                      <a:stretch>
                        <a:fillRect/>
                      </a:stretch>
                    </p:blipFill>
                    <p:spPr>
                      <a:xfrm>
                        <a:off x="3657600" y="228600"/>
                        <a:ext cx="815975" cy="633413"/>
                      </a:xfrm>
                      <a:prstGeom prst="rect">
                        <a:avLst/>
                      </a:prstGeom>
                      <a:noFill/>
                      <a:ln w="38100">
                        <a:noFill/>
                        <a:miter/>
                      </a:ln>
                    </p:spPr>
                  </p:pic>
                </p:oleObj>
              </mc:Fallback>
            </mc:AlternateContent>
          </a:graphicData>
        </a:graphic>
      </p:graphicFrame>
      <p:graphicFrame>
        <p:nvGraphicFramePr>
          <p:cNvPr id="198687" name="Object 32"/>
          <p:cNvGraphicFramePr>
            <a:graphicFrameLocks noChangeAspect="1"/>
          </p:cNvGraphicFramePr>
          <p:nvPr/>
        </p:nvGraphicFramePr>
        <p:xfrm>
          <a:off x="2952750" y="222250"/>
          <a:ext cx="384175" cy="633413"/>
        </p:xfrm>
        <a:graphic>
          <a:graphicData uri="http://schemas.openxmlformats.org/presentationml/2006/ole">
            <mc:AlternateContent xmlns:mc="http://schemas.openxmlformats.org/markup-compatibility/2006">
              <mc:Choice xmlns:v="urn:schemas-microsoft-com:vml" Requires="v">
                <p:oleObj spid="_x0000_s4283" name="" r:id="rId29" imgW="508000" imgH="838835" progId="Equation.3">
                  <p:embed/>
                </p:oleObj>
              </mc:Choice>
              <mc:Fallback>
                <p:oleObj name="" r:id="rId29" imgW="508000" imgH="838835" progId="Equation.3">
                  <p:embed/>
                  <p:pic>
                    <p:nvPicPr>
                      <p:cNvPr id="0" name="图片 4282"/>
                      <p:cNvPicPr/>
                      <p:nvPr/>
                    </p:nvPicPr>
                    <p:blipFill>
                      <a:blip r:embed="rId20"/>
                      <a:stretch>
                        <a:fillRect/>
                      </a:stretch>
                    </p:blipFill>
                    <p:spPr>
                      <a:xfrm>
                        <a:off x="2952750" y="222250"/>
                        <a:ext cx="384175" cy="633413"/>
                      </a:xfrm>
                      <a:prstGeom prst="rect">
                        <a:avLst/>
                      </a:prstGeom>
                      <a:noFill/>
                      <a:ln w="38100">
                        <a:noFill/>
                        <a:miter/>
                      </a:ln>
                    </p:spPr>
                  </p:pic>
                </p:oleObj>
              </mc:Fallback>
            </mc:AlternateContent>
          </a:graphicData>
        </a:graphic>
      </p:graphicFrame>
      <p:graphicFrame>
        <p:nvGraphicFramePr>
          <p:cNvPr id="198688" name="Object 33"/>
          <p:cNvGraphicFramePr>
            <a:graphicFrameLocks noChangeAspect="1"/>
          </p:cNvGraphicFramePr>
          <p:nvPr/>
        </p:nvGraphicFramePr>
        <p:xfrm>
          <a:off x="5810250" y="217488"/>
          <a:ext cx="566738" cy="633412"/>
        </p:xfrm>
        <a:graphic>
          <a:graphicData uri="http://schemas.openxmlformats.org/presentationml/2006/ole">
            <mc:AlternateContent xmlns:mc="http://schemas.openxmlformats.org/markup-compatibility/2006">
              <mc:Choice xmlns:v="urn:schemas-microsoft-com:vml" Requires="v">
                <p:oleObj spid="_x0000_s4286" name="" r:id="rId30" imgW="749935" imgH="838835" progId="Equation.3">
                  <p:embed/>
                </p:oleObj>
              </mc:Choice>
              <mc:Fallback>
                <p:oleObj name="" r:id="rId30" imgW="749935" imgH="838835" progId="Equation.3">
                  <p:embed/>
                  <p:pic>
                    <p:nvPicPr>
                      <p:cNvPr id="0" name="图片 4285"/>
                      <p:cNvPicPr/>
                      <p:nvPr/>
                    </p:nvPicPr>
                    <p:blipFill>
                      <a:blip r:embed="rId31"/>
                      <a:stretch>
                        <a:fillRect/>
                      </a:stretch>
                    </p:blipFill>
                    <p:spPr>
                      <a:xfrm>
                        <a:off x="5810250" y="217488"/>
                        <a:ext cx="566738" cy="633412"/>
                      </a:xfrm>
                      <a:prstGeom prst="rect">
                        <a:avLst/>
                      </a:prstGeom>
                      <a:noFill/>
                      <a:ln w="38100">
                        <a:noFill/>
                        <a:miter/>
                      </a:ln>
                    </p:spPr>
                  </p:pic>
                </p:oleObj>
              </mc:Fallback>
            </mc:AlternateContent>
          </a:graphicData>
        </a:graphic>
      </p:graphicFrame>
      <p:graphicFrame>
        <p:nvGraphicFramePr>
          <p:cNvPr id="198689" name="Object 34"/>
          <p:cNvGraphicFramePr>
            <a:graphicFrameLocks noChangeAspect="1"/>
          </p:cNvGraphicFramePr>
          <p:nvPr/>
        </p:nvGraphicFramePr>
        <p:xfrm>
          <a:off x="1968500" y="984250"/>
          <a:ext cx="381000" cy="361950"/>
        </p:xfrm>
        <a:graphic>
          <a:graphicData uri="http://schemas.openxmlformats.org/presentationml/2006/ole">
            <mc:AlternateContent xmlns:mc="http://schemas.openxmlformats.org/markup-compatibility/2006">
              <mc:Choice xmlns:v="urn:schemas-microsoft-com:vml" Requires="v">
                <p:oleObj spid="_x0000_s4284" name="" r:id="rId32" imgW="254000" imgH="241300" progId="Equation.3">
                  <p:embed/>
                </p:oleObj>
              </mc:Choice>
              <mc:Fallback>
                <p:oleObj name="" r:id="rId32" imgW="254000" imgH="241300" progId="Equation.3">
                  <p:embed/>
                  <p:pic>
                    <p:nvPicPr>
                      <p:cNvPr id="0" name="图片 4283"/>
                      <p:cNvPicPr/>
                      <p:nvPr/>
                    </p:nvPicPr>
                    <p:blipFill>
                      <a:blip r:embed="rId33"/>
                      <a:stretch>
                        <a:fillRect/>
                      </a:stretch>
                    </p:blipFill>
                    <p:spPr>
                      <a:xfrm>
                        <a:off x="1968500" y="984250"/>
                        <a:ext cx="381000" cy="361950"/>
                      </a:xfrm>
                      <a:prstGeom prst="rect">
                        <a:avLst/>
                      </a:prstGeom>
                      <a:noFill/>
                      <a:ln w="38100">
                        <a:noFill/>
                        <a:miter/>
                      </a:ln>
                    </p:spPr>
                  </p:pic>
                </p:oleObj>
              </mc:Fallback>
            </mc:AlternateContent>
          </a:graphicData>
        </a:graphic>
      </p:graphicFrame>
      <p:graphicFrame>
        <p:nvGraphicFramePr>
          <p:cNvPr id="198690" name="Object 35"/>
          <p:cNvGraphicFramePr>
            <a:graphicFrameLocks noChangeAspect="1"/>
          </p:cNvGraphicFramePr>
          <p:nvPr/>
        </p:nvGraphicFramePr>
        <p:xfrm>
          <a:off x="3873500" y="1157288"/>
          <a:ext cx="361950" cy="131762"/>
        </p:xfrm>
        <a:graphic>
          <a:graphicData uri="http://schemas.openxmlformats.org/presentationml/2006/ole">
            <mc:AlternateContent xmlns:mc="http://schemas.openxmlformats.org/markup-compatibility/2006">
              <mc:Choice xmlns:v="urn:schemas-microsoft-com:vml" Requires="v">
                <p:oleObj spid="_x0000_s4272" name="" r:id="rId34" imgW="240665" imgH="88265" progId="Equation.3">
                  <p:embed/>
                </p:oleObj>
              </mc:Choice>
              <mc:Fallback>
                <p:oleObj name="" r:id="rId34" imgW="240665" imgH="88265" progId="Equation.3">
                  <p:embed/>
                  <p:pic>
                    <p:nvPicPr>
                      <p:cNvPr id="0" name="图片 4271"/>
                      <p:cNvPicPr/>
                      <p:nvPr/>
                    </p:nvPicPr>
                    <p:blipFill>
                      <a:blip r:embed="rId35"/>
                      <a:stretch>
                        <a:fillRect/>
                      </a:stretch>
                    </p:blipFill>
                    <p:spPr>
                      <a:xfrm>
                        <a:off x="3873500" y="1157288"/>
                        <a:ext cx="361950" cy="131762"/>
                      </a:xfrm>
                      <a:prstGeom prst="rect">
                        <a:avLst/>
                      </a:prstGeom>
                      <a:noFill/>
                      <a:ln w="38100">
                        <a:noFill/>
                        <a:miter/>
                      </a:ln>
                    </p:spPr>
                  </p:pic>
                </p:oleObj>
              </mc:Fallback>
            </mc:AlternateContent>
          </a:graphicData>
        </a:graphic>
      </p:graphicFrame>
      <p:graphicFrame>
        <p:nvGraphicFramePr>
          <p:cNvPr id="198691" name="Object 36"/>
          <p:cNvGraphicFramePr>
            <a:graphicFrameLocks noChangeAspect="1"/>
          </p:cNvGraphicFramePr>
          <p:nvPr/>
        </p:nvGraphicFramePr>
        <p:xfrm>
          <a:off x="7740650" y="1700213"/>
          <a:ext cx="381000" cy="361950"/>
        </p:xfrm>
        <a:graphic>
          <a:graphicData uri="http://schemas.openxmlformats.org/presentationml/2006/ole">
            <mc:AlternateContent xmlns:mc="http://schemas.openxmlformats.org/markup-compatibility/2006">
              <mc:Choice xmlns:v="urn:schemas-microsoft-com:vml" Requires="v">
                <p:oleObj spid="_x0000_s4274" name="" r:id="rId36" imgW="254000" imgH="241300" progId="Equation.3">
                  <p:embed/>
                </p:oleObj>
              </mc:Choice>
              <mc:Fallback>
                <p:oleObj name="" r:id="rId36" imgW="254000" imgH="241300" progId="Equation.3">
                  <p:embed/>
                  <p:pic>
                    <p:nvPicPr>
                      <p:cNvPr id="0" name="图片 4273"/>
                      <p:cNvPicPr/>
                      <p:nvPr/>
                    </p:nvPicPr>
                    <p:blipFill>
                      <a:blip r:embed="rId33"/>
                      <a:stretch>
                        <a:fillRect/>
                      </a:stretch>
                    </p:blipFill>
                    <p:spPr>
                      <a:xfrm>
                        <a:off x="7740650" y="1700213"/>
                        <a:ext cx="381000" cy="361950"/>
                      </a:xfrm>
                      <a:prstGeom prst="rect">
                        <a:avLst/>
                      </a:prstGeom>
                      <a:noFill/>
                      <a:ln w="38100">
                        <a:noFill/>
                        <a:miter/>
                      </a:ln>
                    </p:spPr>
                  </p:pic>
                </p:oleObj>
              </mc:Fallback>
            </mc:AlternateContent>
          </a:graphicData>
        </a:graphic>
      </p:graphicFrame>
      <p:graphicFrame>
        <p:nvGraphicFramePr>
          <p:cNvPr id="198692" name="Object 37"/>
          <p:cNvGraphicFramePr>
            <a:graphicFrameLocks noChangeAspect="1"/>
          </p:cNvGraphicFramePr>
          <p:nvPr/>
        </p:nvGraphicFramePr>
        <p:xfrm>
          <a:off x="3035300" y="1060450"/>
          <a:ext cx="201613" cy="315913"/>
        </p:xfrm>
        <a:graphic>
          <a:graphicData uri="http://schemas.openxmlformats.org/presentationml/2006/ole">
            <mc:AlternateContent xmlns:mc="http://schemas.openxmlformats.org/markup-compatibility/2006">
              <mc:Choice xmlns:v="urn:schemas-microsoft-com:vml" Requires="v">
                <p:oleObj spid="_x0000_s4285" name="" r:id="rId37" imgW="203200" imgH="317500" progId="Equation.3">
                  <p:embed/>
                </p:oleObj>
              </mc:Choice>
              <mc:Fallback>
                <p:oleObj name="" r:id="rId37" imgW="203200" imgH="317500" progId="Equation.3">
                  <p:embed/>
                  <p:pic>
                    <p:nvPicPr>
                      <p:cNvPr id="0" name="图片 4284"/>
                      <p:cNvPicPr/>
                      <p:nvPr/>
                    </p:nvPicPr>
                    <p:blipFill>
                      <a:blip r:embed="rId38"/>
                      <a:stretch>
                        <a:fillRect/>
                      </a:stretch>
                    </p:blipFill>
                    <p:spPr>
                      <a:xfrm>
                        <a:off x="3035300" y="1060450"/>
                        <a:ext cx="201613" cy="315913"/>
                      </a:xfrm>
                      <a:prstGeom prst="rect">
                        <a:avLst/>
                      </a:prstGeom>
                      <a:noFill/>
                      <a:ln w="38100">
                        <a:noFill/>
                        <a:miter/>
                      </a:ln>
                    </p:spPr>
                  </p:pic>
                </p:oleObj>
              </mc:Fallback>
            </mc:AlternateContent>
          </a:graphicData>
        </a:graphic>
      </p:graphicFrame>
      <p:grpSp>
        <p:nvGrpSpPr>
          <p:cNvPr id="198693" name="Group 38"/>
          <p:cNvGrpSpPr/>
          <p:nvPr/>
        </p:nvGrpSpPr>
        <p:grpSpPr>
          <a:xfrm>
            <a:off x="749300" y="222250"/>
            <a:ext cx="7848600" cy="2895600"/>
            <a:chOff x="0" y="0"/>
            <a:chExt cx="5040" cy="1824"/>
          </a:xfrm>
        </p:grpSpPr>
        <p:sp>
          <p:nvSpPr>
            <p:cNvPr id="198694" name="Line 39"/>
            <p:cNvSpPr/>
            <p:nvPr/>
          </p:nvSpPr>
          <p:spPr>
            <a:xfrm>
              <a:off x="0" y="0"/>
              <a:ext cx="0" cy="1824"/>
            </a:xfrm>
            <a:prstGeom prst="line">
              <a:avLst/>
            </a:prstGeom>
            <a:ln w="31750" cap="flat" cmpd="sng">
              <a:solidFill>
                <a:schemeClr val="tx1"/>
              </a:solidFill>
              <a:prstDash val="solid"/>
              <a:round/>
              <a:headEnd type="none" w="med" len="med"/>
              <a:tailEnd type="none" w="med" len="med"/>
            </a:ln>
          </p:spPr>
        </p:sp>
        <p:grpSp>
          <p:nvGrpSpPr>
            <p:cNvPr id="198695" name="Group 40"/>
            <p:cNvGrpSpPr/>
            <p:nvPr/>
          </p:nvGrpSpPr>
          <p:grpSpPr>
            <a:xfrm>
              <a:off x="0" y="0"/>
              <a:ext cx="5040" cy="1824"/>
              <a:chOff x="0" y="0"/>
              <a:chExt cx="5040" cy="1824"/>
            </a:xfrm>
          </p:grpSpPr>
          <p:sp>
            <p:nvSpPr>
              <p:cNvPr id="198696" name="Line 41"/>
              <p:cNvSpPr/>
              <p:nvPr/>
            </p:nvSpPr>
            <p:spPr>
              <a:xfrm>
                <a:off x="0" y="0"/>
                <a:ext cx="5040" cy="0"/>
              </a:xfrm>
              <a:prstGeom prst="line">
                <a:avLst/>
              </a:prstGeom>
              <a:ln w="31750" cap="flat" cmpd="sng">
                <a:solidFill>
                  <a:schemeClr val="tx1"/>
                </a:solidFill>
                <a:prstDash val="solid"/>
                <a:round/>
                <a:headEnd type="none" w="med" len="med"/>
                <a:tailEnd type="none" w="med" len="med"/>
              </a:ln>
            </p:spPr>
          </p:sp>
          <p:sp>
            <p:nvSpPr>
              <p:cNvPr id="198697" name="Line 42"/>
              <p:cNvSpPr/>
              <p:nvPr/>
            </p:nvSpPr>
            <p:spPr>
              <a:xfrm>
                <a:off x="5040" y="0"/>
                <a:ext cx="0" cy="1824"/>
              </a:xfrm>
              <a:prstGeom prst="line">
                <a:avLst/>
              </a:prstGeom>
              <a:ln w="31750" cap="flat" cmpd="sng">
                <a:solidFill>
                  <a:schemeClr val="tx1"/>
                </a:solidFill>
                <a:prstDash val="solid"/>
                <a:round/>
                <a:headEnd type="none" w="med" len="med"/>
                <a:tailEnd type="none" w="med" len="med"/>
              </a:ln>
            </p:spPr>
          </p:sp>
          <p:sp>
            <p:nvSpPr>
              <p:cNvPr id="198698" name="Line 43"/>
              <p:cNvSpPr/>
              <p:nvPr/>
            </p:nvSpPr>
            <p:spPr>
              <a:xfrm>
                <a:off x="0" y="384"/>
                <a:ext cx="5040" cy="0"/>
              </a:xfrm>
              <a:prstGeom prst="line">
                <a:avLst/>
              </a:prstGeom>
              <a:ln w="25400" cap="flat" cmpd="sng">
                <a:solidFill>
                  <a:schemeClr val="tx1"/>
                </a:solidFill>
                <a:prstDash val="solid"/>
                <a:round/>
                <a:headEnd type="none" w="med" len="med"/>
                <a:tailEnd type="none" w="med" len="med"/>
              </a:ln>
            </p:spPr>
          </p:sp>
          <p:sp>
            <p:nvSpPr>
              <p:cNvPr id="198699" name="Line 44"/>
              <p:cNvSpPr/>
              <p:nvPr/>
            </p:nvSpPr>
            <p:spPr>
              <a:xfrm>
                <a:off x="0" y="816"/>
                <a:ext cx="5040" cy="0"/>
              </a:xfrm>
              <a:prstGeom prst="line">
                <a:avLst/>
              </a:prstGeom>
              <a:ln w="25400" cap="flat" cmpd="sng">
                <a:solidFill>
                  <a:schemeClr val="tx1"/>
                </a:solidFill>
                <a:prstDash val="solid"/>
                <a:round/>
                <a:headEnd type="none" w="med" len="med"/>
                <a:tailEnd type="none" w="med" len="med"/>
              </a:ln>
            </p:spPr>
          </p:sp>
          <p:sp>
            <p:nvSpPr>
              <p:cNvPr id="198700" name="Line 45"/>
              <p:cNvSpPr/>
              <p:nvPr/>
            </p:nvSpPr>
            <p:spPr>
              <a:xfrm>
                <a:off x="0" y="1248"/>
                <a:ext cx="5040" cy="0"/>
              </a:xfrm>
              <a:prstGeom prst="line">
                <a:avLst/>
              </a:prstGeom>
              <a:ln w="25400" cap="flat" cmpd="sng">
                <a:solidFill>
                  <a:schemeClr val="tx1"/>
                </a:solidFill>
                <a:prstDash val="solid"/>
                <a:round/>
                <a:headEnd type="none" w="med" len="med"/>
                <a:tailEnd type="none" w="med" len="med"/>
              </a:ln>
            </p:spPr>
          </p:sp>
          <p:sp>
            <p:nvSpPr>
              <p:cNvPr id="198701" name="Line 46"/>
              <p:cNvSpPr/>
              <p:nvPr/>
            </p:nvSpPr>
            <p:spPr>
              <a:xfrm>
                <a:off x="0" y="1824"/>
                <a:ext cx="5040" cy="0"/>
              </a:xfrm>
              <a:prstGeom prst="line">
                <a:avLst/>
              </a:prstGeom>
              <a:ln w="31750" cap="flat" cmpd="sng">
                <a:solidFill>
                  <a:schemeClr val="tx1"/>
                </a:solidFill>
                <a:prstDash val="solid"/>
                <a:round/>
                <a:headEnd type="none" w="med" len="med"/>
                <a:tailEnd type="none" w="med" len="med"/>
              </a:ln>
            </p:spPr>
          </p:sp>
          <p:sp>
            <p:nvSpPr>
              <p:cNvPr id="198702" name="Line 47"/>
              <p:cNvSpPr/>
              <p:nvPr/>
            </p:nvSpPr>
            <p:spPr>
              <a:xfrm>
                <a:off x="480" y="0"/>
                <a:ext cx="0" cy="1824"/>
              </a:xfrm>
              <a:prstGeom prst="line">
                <a:avLst/>
              </a:prstGeom>
              <a:ln w="25400" cap="flat" cmpd="sng">
                <a:solidFill>
                  <a:schemeClr val="tx1"/>
                </a:solidFill>
                <a:prstDash val="solid"/>
                <a:round/>
                <a:headEnd type="none" w="med" len="med"/>
                <a:tailEnd type="none" w="med" len="med"/>
              </a:ln>
            </p:spPr>
          </p:sp>
          <p:sp>
            <p:nvSpPr>
              <p:cNvPr id="198703" name="Line 48"/>
              <p:cNvSpPr/>
              <p:nvPr/>
            </p:nvSpPr>
            <p:spPr>
              <a:xfrm>
                <a:off x="1296" y="0"/>
                <a:ext cx="0" cy="1824"/>
              </a:xfrm>
              <a:prstGeom prst="line">
                <a:avLst/>
              </a:prstGeom>
              <a:ln w="25400" cap="flat" cmpd="sng">
                <a:solidFill>
                  <a:schemeClr val="tx1"/>
                </a:solidFill>
                <a:prstDash val="solid"/>
                <a:round/>
                <a:headEnd type="none" w="med" len="med"/>
                <a:tailEnd type="none" w="med" len="med"/>
              </a:ln>
            </p:spPr>
          </p:sp>
          <p:sp>
            <p:nvSpPr>
              <p:cNvPr id="198704" name="Line 49"/>
              <p:cNvSpPr/>
              <p:nvPr/>
            </p:nvSpPr>
            <p:spPr>
              <a:xfrm>
                <a:off x="1728" y="0"/>
                <a:ext cx="0" cy="1824"/>
              </a:xfrm>
              <a:prstGeom prst="line">
                <a:avLst/>
              </a:prstGeom>
              <a:ln w="25400" cap="flat" cmpd="sng">
                <a:solidFill>
                  <a:schemeClr val="tx1"/>
                </a:solidFill>
                <a:prstDash val="solid"/>
                <a:round/>
                <a:headEnd type="none" w="med" len="med"/>
                <a:tailEnd type="none" w="med" len="med"/>
              </a:ln>
            </p:spPr>
          </p:sp>
          <p:sp>
            <p:nvSpPr>
              <p:cNvPr id="198705" name="Line 50"/>
              <p:cNvSpPr/>
              <p:nvPr/>
            </p:nvSpPr>
            <p:spPr>
              <a:xfrm>
                <a:off x="2976" y="0"/>
                <a:ext cx="0" cy="1824"/>
              </a:xfrm>
              <a:prstGeom prst="line">
                <a:avLst/>
              </a:prstGeom>
              <a:ln w="25400" cap="flat" cmpd="sng">
                <a:solidFill>
                  <a:schemeClr val="tx1"/>
                </a:solidFill>
                <a:prstDash val="solid"/>
                <a:round/>
                <a:headEnd type="none" w="med" len="med"/>
                <a:tailEnd type="none" w="med" len="med"/>
              </a:ln>
            </p:spPr>
          </p:sp>
          <p:sp>
            <p:nvSpPr>
              <p:cNvPr id="198706" name="Line 51"/>
              <p:cNvSpPr/>
              <p:nvPr/>
            </p:nvSpPr>
            <p:spPr>
              <a:xfrm>
                <a:off x="3792" y="0"/>
                <a:ext cx="0" cy="1824"/>
              </a:xfrm>
              <a:prstGeom prst="line">
                <a:avLst/>
              </a:prstGeom>
              <a:ln w="25400" cap="flat" cmpd="sng">
                <a:solidFill>
                  <a:schemeClr val="tx1"/>
                </a:solidFill>
                <a:prstDash val="solid"/>
                <a:round/>
                <a:headEnd type="none" w="med" len="med"/>
                <a:tailEnd type="none" w="med" len="med"/>
              </a:ln>
            </p:spPr>
          </p:sp>
          <p:sp>
            <p:nvSpPr>
              <p:cNvPr id="198707" name="Line 52"/>
              <p:cNvSpPr/>
              <p:nvPr/>
            </p:nvSpPr>
            <p:spPr>
              <a:xfrm>
                <a:off x="4224" y="0"/>
                <a:ext cx="0" cy="1824"/>
              </a:xfrm>
              <a:prstGeom prst="line">
                <a:avLst/>
              </a:prstGeom>
              <a:ln w="25400" cap="flat" cmpd="sng">
                <a:solidFill>
                  <a:schemeClr val="tx1"/>
                </a:solidFill>
                <a:prstDash val="solid"/>
                <a:round/>
                <a:headEnd type="none" w="med" len="med"/>
                <a:tailEnd type="none" w="med" len="med"/>
              </a:ln>
            </p:spPr>
          </p:sp>
          <p:sp>
            <p:nvSpPr>
              <p:cNvPr id="198708" name="Line 53"/>
              <p:cNvSpPr/>
              <p:nvPr/>
            </p:nvSpPr>
            <p:spPr>
              <a:xfrm>
                <a:off x="2496" y="0"/>
                <a:ext cx="0" cy="1824"/>
              </a:xfrm>
              <a:prstGeom prst="line">
                <a:avLst/>
              </a:prstGeom>
              <a:ln w="25400" cap="flat" cmpd="sng">
                <a:solidFill>
                  <a:schemeClr val="tx1"/>
                </a:solidFill>
                <a:prstDash val="solid"/>
                <a:round/>
                <a:headEnd type="none" w="med" len="med"/>
                <a:tailEnd type="none" w="med" len="med"/>
              </a:ln>
            </p:spPr>
          </p:sp>
        </p:grpSp>
      </p:grpSp>
      <p:graphicFrame>
        <p:nvGraphicFramePr>
          <p:cNvPr id="198709" name="Object 54"/>
          <p:cNvGraphicFramePr>
            <a:graphicFrameLocks noChangeAspect="1"/>
          </p:cNvGraphicFramePr>
          <p:nvPr/>
        </p:nvGraphicFramePr>
        <p:xfrm>
          <a:off x="5024438" y="255588"/>
          <a:ext cx="180975" cy="633412"/>
        </p:xfrm>
        <a:graphic>
          <a:graphicData uri="http://schemas.openxmlformats.org/presentationml/2006/ole">
            <mc:AlternateContent xmlns:mc="http://schemas.openxmlformats.org/markup-compatibility/2006">
              <mc:Choice xmlns:v="urn:schemas-microsoft-com:vml" Requires="v">
                <p:oleObj spid="_x0000_s4301" name="" r:id="rId39" imgW="241300" imgH="838200" progId="Equation.3">
                  <p:embed/>
                </p:oleObj>
              </mc:Choice>
              <mc:Fallback>
                <p:oleObj name="" r:id="rId39" imgW="241300" imgH="838200" progId="Equation.3">
                  <p:embed/>
                  <p:pic>
                    <p:nvPicPr>
                      <p:cNvPr id="0" name="图片 4300"/>
                      <p:cNvPicPr/>
                      <p:nvPr/>
                    </p:nvPicPr>
                    <p:blipFill>
                      <a:blip r:embed="rId18"/>
                      <a:stretch>
                        <a:fillRect/>
                      </a:stretch>
                    </p:blipFill>
                    <p:spPr>
                      <a:xfrm>
                        <a:off x="5024438" y="255588"/>
                        <a:ext cx="180975" cy="633412"/>
                      </a:xfrm>
                      <a:prstGeom prst="rect">
                        <a:avLst/>
                      </a:prstGeom>
                      <a:noFill/>
                      <a:ln w="38100">
                        <a:noFill/>
                        <a:miter/>
                      </a:ln>
                    </p:spPr>
                  </p:pic>
                </p:oleObj>
              </mc:Fallback>
            </mc:AlternateContent>
          </a:graphicData>
        </a:graphic>
      </p:graphicFrame>
      <p:graphicFrame>
        <p:nvGraphicFramePr>
          <p:cNvPr id="198710" name="Object 55"/>
          <p:cNvGraphicFramePr>
            <a:graphicFrameLocks noChangeAspect="1"/>
          </p:cNvGraphicFramePr>
          <p:nvPr/>
        </p:nvGraphicFramePr>
        <p:xfrm>
          <a:off x="6948488" y="449263"/>
          <a:ext cx="133350" cy="230187"/>
        </p:xfrm>
        <a:graphic>
          <a:graphicData uri="http://schemas.openxmlformats.org/presentationml/2006/ole">
            <mc:AlternateContent xmlns:mc="http://schemas.openxmlformats.org/markup-compatibility/2006">
              <mc:Choice xmlns:v="urn:schemas-microsoft-com:vml" Requires="v">
                <p:oleObj spid="_x0000_s4288" name="" r:id="rId40" imgW="177800" imgH="304800" progId="Equation.3">
                  <p:embed/>
                </p:oleObj>
              </mc:Choice>
              <mc:Fallback>
                <p:oleObj name="" r:id="rId40" imgW="177800" imgH="304800" progId="Equation.3">
                  <p:embed/>
                  <p:pic>
                    <p:nvPicPr>
                      <p:cNvPr id="0" name="图片 4287"/>
                      <p:cNvPicPr/>
                      <p:nvPr/>
                    </p:nvPicPr>
                    <p:blipFill>
                      <a:blip r:embed="rId14"/>
                      <a:stretch>
                        <a:fillRect/>
                      </a:stretch>
                    </p:blipFill>
                    <p:spPr>
                      <a:xfrm>
                        <a:off x="6948488" y="449263"/>
                        <a:ext cx="133350" cy="230187"/>
                      </a:xfrm>
                      <a:prstGeom prst="rect">
                        <a:avLst/>
                      </a:prstGeom>
                      <a:noFill/>
                      <a:ln w="38100">
                        <a:noFill/>
                        <a:miter/>
                      </a:ln>
                    </p:spPr>
                  </p:pic>
                </p:oleObj>
              </mc:Fallback>
            </mc:AlternateContent>
          </a:graphicData>
        </a:graphic>
      </p:graphicFrame>
      <p:graphicFrame>
        <p:nvGraphicFramePr>
          <p:cNvPr id="198711" name="Object 56"/>
          <p:cNvGraphicFramePr>
            <a:graphicFrameLocks noChangeAspect="1"/>
          </p:cNvGraphicFramePr>
          <p:nvPr/>
        </p:nvGraphicFramePr>
        <p:xfrm>
          <a:off x="5930900" y="1136650"/>
          <a:ext cx="361950" cy="131763"/>
        </p:xfrm>
        <a:graphic>
          <a:graphicData uri="http://schemas.openxmlformats.org/presentationml/2006/ole">
            <mc:AlternateContent xmlns:mc="http://schemas.openxmlformats.org/markup-compatibility/2006">
              <mc:Choice xmlns:v="urn:schemas-microsoft-com:vml" Requires="v">
                <p:oleObj spid="_x0000_s4302" name="" r:id="rId41" imgW="240665" imgH="88265" progId="Equation.3">
                  <p:embed/>
                </p:oleObj>
              </mc:Choice>
              <mc:Fallback>
                <p:oleObj name="" r:id="rId41" imgW="240665" imgH="88265" progId="Equation.3">
                  <p:embed/>
                  <p:pic>
                    <p:nvPicPr>
                      <p:cNvPr id="0" name="图片 4301"/>
                      <p:cNvPicPr/>
                      <p:nvPr/>
                    </p:nvPicPr>
                    <p:blipFill>
                      <a:blip r:embed="rId35"/>
                      <a:stretch>
                        <a:fillRect/>
                      </a:stretch>
                    </p:blipFill>
                    <p:spPr>
                      <a:xfrm>
                        <a:off x="5930900" y="1136650"/>
                        <a:ext cx="361950" cy="131763"/>
                      </a:xfrm>
                      <a:prstGeom prst="rect">
                        <a:avLst/>
                      </a:prstGeom>
                      <a:noFill/>
                      <a:ln w="38100">
                        <a:noFill/>
                        <a:miter/>
                      </a:ln>
                    </p:spPr>
                  </p:pic>
                </p:oleObj>
              </mc:Fallback>
            </mc:AlternateContent>
          </a:graphicData>
        </a:graphic>
      </p:graphicFrame>
      <p:graphicFrame>
        <p:nvGraphicFramePr>
          <p:cNvPr id="198712" name="Object 57"/>
          <p:cNvGraphicFramePr>
            <a:graphicFrameLocks noChangeAspect="1"/>
          </p:cNvGraphicFramePr>
          <p:nvPr/>
        </p:nvGraphicFramePr>
        <p:xfrm>
          <a:off x="3873500" y="1822450"/>
          <a:ext cx="361950" cy="131763"/>
        </p:xfrm>
        <a:graphic>
          <a:graphicData uri="http://schemas.openxmlformats.org/presentationml/2006/ole">
            <mc:AlternateContent xmlns:mc="http://schemas.openxmlformats.org/markup-compatibility/2006">
              <mc:Choice xmlns:v="urn:schemas-microsoft-com:vml" Requires="v">
                <p:oleObj spid="_x0000_s4295" name="" r:id="rId42" imgW="240665" imgH="88265" progId="Equation.3">
                  <p:embed/>
                </p:oleObj>
              </mc:Choice>
              <mc:Fallback>
                <p:oleObj name="" r:id="rId42" imgW="240665" imgH="88265" progId="Equation.3">
                  <p:embed/>
                  <p:pic>
                    <p:nvPicPr>
                      <p:cNvPr id="0" name="图片 4294"/>
                      <p:cNvPicPr/>
                      <p:nvPr/>
                    </p:nvPicPr>
                    <p:blipFill>
                      <a:blip r:embed="rId35"/>
                      <a:stretch>
                        <a:fillRect/>
                      </a:stretch>
                    </p:blipFill>
                    <p:spPr>
                      <a:xfrm>
                        <a:off x="3873500" y="1822450"/>
                        <a:ext cx="361950" cy="131763"/>
                      </a:xfrm>
                      <a:prstGeom prst="rect">
                        <a:avLst/>
                      </a:prstGeom>
                      <a:noFill/>
                      <a:ln w="38100">
                        <a:noFill/>
                        <a:miter/>
                      </a:ln>
                    </p:spPr>
                  </p:pic>
                </p:oleObj>
              </mc:Fallback>
            </mc:AlternateContent>
          </a:graphicData>
        </a:graphic>
      </p:graphicFrame>
      <p:graphicFrame>
        <p:nvGraphicFramePr>
          <p:cNvPr id="198713" name="Object 58"/>
          <p:cNvGraphicFramePr>
            <a:graphicFrameLocks noChangeAspect="1"/>
          </p:cNvGraphicFramePr>
          <p:nvPr/>
        </p:nvGraphicFramePr>
        <p:xfrm>
          <a:off x="7664450" y="984250"/>
          <a:ext cx="381000" cy="361950"/>
        </p:xfrm>
        <a:graphic>
          <a:graphicData uri="http://schemas.openxmlformats.org/presentationml/2006/ole">
            <mc:AlternateContent xmlns:mc="http://schemas.openxmlformats.org/markup-compatibility/2006">
              <mc:Choice xmlns:v="urn:schemas-microsoft-com:vml" Requires="v">
                <p:oleObj spid="_x0000_s4291" name="" r:id="rId43" imgW="254000" imgH="241300" progId="Equation.3">
                  <p:embed/>
                </p:oleObj>
              </mc:Choice>
              <mc:Fallback>
                <p:oleObj name="" r:id="rId43" imgW="254000" imgH="241300" progId="Equation.3">
                  <p:embed/>
                  <p:pic>
                    <p:nvPicPr>
                      <p:cNvPr id="0" name="图片 4290"/>
                      <p:cNvPicPr/>
                      <p:nvPr/>
                    </p:nvPicPr>
                    <p:blipFill>
                      <a:blip r:embed="rId33"/>
                      <a:stretch>
                        <a:fillRect/>
                      </a:stretch>
                    </p:blipFill>
                    <p:spPr>
                      <a:xfrm>
                        <a:off x="7664450" y="984250"/>
                        <a:ext cx="381000" cy="361950"/>
                      </a:xfrm>
                      <a:prstGeom prst="rect">
                        <a:avLst/>
                      </a:prstGeom>
                      <a:noFill/>
                      <a:ln w="38100">
                        <a:noFill/>
                        <a:miter/>
                      </a:ln>
                    </p:spPr>
                  </p:pic>
                </p:oleObj>
              </mc:Fallback>
            </mc:AlternateContent>
          </a:graphicData>
        </a:graphic>
      </p:graphicFrame>
      <p:graphicFrame>
        <p:nvGraphicFramePr>
          <p:cNvPr id="198714" name="Object 59"/>
          <p:cNvGraphicFramePr>
            <a:graphicFrameLocks noChangeAspect="1"/>
          </p:cNvGraphicFramePr>
          <p:nvPr/>
        </p:nvGraphicFramePr>
        <p:xfrm>
          <a:off x="5854700" y="1670050"/>
          <a:ext cx="381000" cy="361950"/>
        </p:xfrm>
        <a:graphic>
          <a:graphicData uri="http://schemas.openxmlformats.org/presentationml/2006/ole">
            <mc:AlternateContent xmlns:mc="http://schemas.openxmlformats.org/markup-compatibility/2006">
              <mc:Choice xmlns:v="urn:schemas-microsoft-com:vml" Requires="v">
                <p:oleObj spid="_x0000_s4303" name="" r:id="rId44" imgW="254000" imgH="241300" progId="Equation.3">
                  <p:embed/>
                </p:oleObj>
              </mc:Choice>
              <mc:Fallback>
                <p:oleObj name="" r:id="rId44" imgW="254000" imgH="241300" progId="Equation.3">
                  <p:embed/>
                  <p:pic>
                    <p:nvPicPr>
                      <p:cNvPr id="0" name="图片 4302"/>
                      <p:cNvPicPr/>
                      <p:nvPr/>
                    </p:nvPicPr>
                    <p:blipFill>
                      <a:blip r:embed="rId33"/>
                      <a:stretch>
                        <a:fillRect/>
                      </a:stretch>
                    </p:blipFill>
                    <p:spPr>
                      <a:xfrm>
                        <a:off x="5854700" y="1670050"/>
                        <a:ext cx="381000" cy="361950"/>
                      </a:xfrm>
                      <a:prstGeom prst="rect">
                        <a:avLst/>
                      </a:prstGeom>
                      <a:noFill/>
                      <a:ln w="38100">
                        <a:noFill/>
                        <a:miter/>
                      </a:ln>
                    </p:spPr>
                  </p:pic>
                </p:oleObj>
              </mc:Fallback>
            </mc:AlternateContent>
          </a:graphicData>
        </a:graphic>
      </p:graphicFrame>
      <p:graphicFrame>
        <p:nvGraphicFramePr>
          <p:cNvPr id="198715" name="Object 60"/>
          <p:cNvGraphicFramePr>
            <a:graphicFrameLocks noChangeAspect="1"/>
          </p:cNvGraphicFramePr>
          <p:nvPr/>
        </p:nvGraphicFramePr>
        <p:xfrm>
          <a:off x="1968500" y="1822450"/>
          <a:ext cx="361950" cy="131763"/>
        </p:xfrm>
        <a:graphic>
          <a:graphicData uri="http://schemas.openxmlformats.org/presentationml/2006/ole">
            <mc:AlternateContent xmlns:mc="http://schemas.openxmlformats.org/markup-compatibility/2006">
              <mc:Choice xmlns:v="urn:schemas-microsoft-com:vml" Requires="v">
                <p:oleObj spid="_x0000_s4289" name="" r:id="rId45" imgW="240665" imgH="88265" progId="Equation.3">
                  <p:embed/>
                </p:oleObj>
              </mc:Choice>
              <mc:Fallback>
                <p:oleObj name="" r:id="rId45" imgW="240665" imgH="88265" progId="Equation.3">
                  <p:embed/>
                  <p:pic>
                    <p:nvPicPr>
                      <p:cNvPr id="0" name="图片 4288"/>
                      <p:cNvPicPr/>
                      <p:nvPr/>
                    </p:nvPicPr>
                    <p:blipFill>
                      <a:blip r:embed="rId35"/>
                      <a:stretch>
                        <a:fillRect/>
                      </a:stretch>
                    </p:blipFill>
                    <p:spPr>
                      <a:xfrm>
                        <a:off x="1968500" y="1822450"/>
                        <a:ext cx="361950" cy="131763"/>
                      </a:xfrm>
                      <a:prstGeom prst="rect">
                        <a:avLst/>
                      </a:prstGeom>
                      <a:noFill/>
                      <a:ln w="38100">
                        <a:noFill/>
                        <a:miter/>
                      </a:ln>
                    </p:spPr>
                  </p:pic>
                </p:oleObj>
              </mc:Fallback>
            </mc:AlternateContent>
          </a:graphicData>
        </a:graphic>
      </p:graphicFrame>
      <p:sp>
        <p:nvSpPr>
          <p:cNvPr id="198716" name="Arc 61"/>
          <p:cNvSpPr/>
          <p:nvPr/>
        </p:nvSpPr>
        <p:spPr>
          <a:xfrm>
            <a:off x="3949700" y="2508250"/>
            <a:ext cx="304800" cy="304800"/>
          </a:xfrm>
          <a:custGeom>
            <a:avLst/>
            <a:gdLst/>
            <a:ahLst/>
            <a:cxnLst>
              <a:cxn ang="0">
                <a:pos x="0" y="0"/>
              </a:cxn>
              <a:cxn ang="0">
                <a:pos x="60692798" y="60692798"/>
              </a:cxn>
              <a:cxn ang="0">
                <a:pos x="0" y="60692798"/>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1750" cap="flat" cmpd="sng">
            <a:solidFill>
              <a:schemeClr val="tx1"/>
            </a:solidFill>
            <a:prstDash val="solid"/>
            <a:round/>
            <a:headEnd type="none" w="med" len="med"/>
            <a:tailEnd type="triangle" w="sm" len="med"/>
          </a:ln>
        </p:spPr>
        <p:txBody>
          <a:bodyPr/>
          <a:p>
            <a:endParaRPr lang="zh-CN" altLang="en-US"/>
          </a:p>
        </p:txBody>
      </p:sp>
      <p:sp>
        <p:nvSpPr>
          <p:cNvPr id="198717" name="Arc 62"/>
          <p:cNvSpPr/>
          <p:nvPr/>
        </p:nvSpPr>
        <p:spPr>
          <a:xfrm>
            <a:off x="1892300" y="2584450"/>
            <a:ext cx="396875" cy="304800"/>
          </a:xfrm>
          <a:custGeom>
            <a:avLst/>
            <a:gdLst/>
            <a:ahLst/>
            <a:cxnLst>
              <a:cxn ang="0">
                <a:pos x="0" y="48337805"/>
              </a:cxn>
              <a:cxn ang="0">
                <a:pos x="78976580" y="3262235"/>
              </a:cxn>
              <a:cxn ang="0">
                <a:pos x="59365707" y="60692798"/>
              </a:cxn>
            </a:cxnLst>
            <a:pathLst>
              <a:path w="28134" h="21600" fill="none">
                <a:moveTo>
                  <a:pt x="0" y="17203"/>
                </a:moveTo>
                <a:cubicBezTo>
                  <a:pt x="2083" y="7182"/>
                  <a:pt x="10913" y="-1"/>
                  <a:pt x="21148" y="0"/>
                </a:cubicBezTo>
                <a:cubicBezTo>
                  <a:pt x="23524" y="0"/>
                  <a:pt x="25885" y="392"/>
                  <a:pt x="28134" y="1160"/>
                </a:cubicBezTo>
              </a:path>
              <a:path w="28134" h="21600" stroke="0">
                <a:moveTo>
                  <a:pt x="0" y="17203"/>
                </a:moveTo>
                <a:cubicBezTo>
                  <a:pt x="2083" y="7182"/>
                  <a:pt x="10913" y="-1"/>
                  <a:pt x="21148" y="0"/>
                </a:cubicBezTo>
                <a:cubicBezTo>
                  <a:pt x="23524" y="0"/>
                  <a:pt x="25885" y="392"/>
                  <a:pt x="28134" y="1160"/>
                </a:cubicBezTo>
                <a:lnTo>
                  <a:pt x="21148" y="21600"/>
                </a:lnTo>
                <a:lnTo>
                  <a:pt x="0" y="17203"/>
                </a:lnTo>
                <a:close/>
              </a:path>
            </a:pathLst>
          </a:custGeom>
          <a:noFill/>
          <a:ln w="31750" cap="flat" cmpd="sng">
            <a:solidFill>
              <a:schemeClr val="tx1"/>
            </a:solidFill>
            <a:prstDash val="solid"/>
            <a:round/>
            <a:headEnd type="none" w="med" len="med"/>
            <a:tailEnd type="triangle" w="sm" len="med"/>
          </a:ln>
        </p:spPr>
        <p:txBody>
          <a:bodyPr/>
          <a:p>
            <a:endParaRPr lang="zh-CN" altLang="en-US"/>
          </a:p>
        </p:txBody>
      </p:sp>
      <p:sp>
        <p:nvSpPr>
          <p:cNvPr id="198718" name="Arc 63"/>
          <p:cNvSpPr/>
          <p:nvPr/>
        </p:nvSpPr>
        <p:spPr>
          <a:xfrm>
            <a:off x="7816850" y="2508250"/>
            <a:ext cx="304800" cy="346075"/>
          </a:xfrm>
          <a:custGeom>
            <a:avLst/>
            <a:gdLst/>
            <a:ahLst/>
            <a:cxnLst>
              <a:cxn ang="0">
                <a:pos x="60130894" y="0"/>
              </a:cxn>
              <a:cxn ang="0">
                <a:pos x="0" y="68877946"/>
              </a:cxn>
              <a:cxn ang="0">
                <a:pos x="0" y="8229732"/>
              </a:cxn>
            </a:cxnLst>
            <a:pathLst>
              <a:path w="21600" h="24531" fill="none">
                <a:moveTo>
                  <a:pt x="21400" y="-1"/>
                </a:moveTo>
                <a:cubicBezTo>
                  <a:pt x="21533" y="971"/>
                  <a:pt x="21600" y="1950"/>
                  <a:pt x="21600" y="2931"/>
                </a:cubicBezTo>
                <a:cubicBezTo>
                  <a:pt x="21600" y="14860"/>
                  <a:pt x="11929" y="24530"/>
                  <a:pt x="0" y="24531"/>
                </a:cubicBezTo>
              </a:path>
              <a:path w="21600" h="24531" stroke="0">
                <a:moveTo>
                  <a:pt x="21400" y="-1"/>
                </a:moveTo>
                <a:cubicBezTo>
                  <a:pt x="21533" y="971"/>
                  <a:pt x="21600" y="1950"/>
                  <a:pt x="21600" y="2931"/>
                </a:cubicBezTo>
                <a:cubicBezTo>
                  <a:pt x="21600" y="14860"/>
                  <a:pt x="11929" y="24530"/>
                  <a:pt x="0" y="24531"/>
                </a:cubicBezTo>
                <a:lnTo>
                  <a:pt x="0" y="2931"/>
                </a:lnTo>
                <a:lnTo>
                  <a:pt x="21400" y="-1"/>
                </a:lnTo>
                <a:close/>
              </a:path>
            </a:pathLst>
          </a:custGeom>
          <a:noFill/>
          <a:ln w="31750" cap="flat" cmpd="sng">
            <a:solidFill>
              <a:schemeClr val="tx1"/>
            </a:solidFill>
            <a:prstDash val="solid"/>
            <a:round/>
            <a:headEnd type="triangle" w="sm" len="med"/>
            <a:tailEnd type="none" w="med" len="med"/>
          </a:ln>
        </p:spPr>
        <p:txBody>
          <a:bodyPr/>
          <a:p>
            <a:endParaRPr lang="zh-CN" altLang="en-US"/>
          </a:p>
        </p:txBody>
      </p:sp>
      <p:sp>
        <p:nvSpPr>
          <p:cNvPr id="198719" name="Arc 64"/>
          <p:cNvSpPr/>
          <p:nvPr/>
        </p:nvSpPr>
        <p:spPr>
          <a:xfrm>
            <a:off x="5900738" y="2508250"/>
            <a:ext cx="411162" cy="306388"/>
          </a:xfrm>
          <a:custGeom>
            <a:avLst/>
            <a:gdLst/>
            <a:ahLst/>
            <a:cxnLst>
              <a:cxn ang="0">
                <a:pos x="81919557" y="57222416"/>
              </a:cxn>
              <a:cxn ang="0">
                <a:pos x="0" y="0"/>
              </a:cxn>
              <a:cxn ang="0">
                <a:pos x="60745842" y="306346"/>
              </a:cxn>
            </a:cxnLst>
            <a:pathLst>
              <a:path w="29129" h="21709" fill="none">
                <a:moveTo>
                  <a:pt x="29128" y="20354"/>
                </a:moveTo>
                <a:cubicBezTo>
                  <a:pt x="26719" y="21250"/>
                  <a:pt x="24170" y="21708"/>
                  <a:pt x="21600" y="21709"/>
                </a:cubicBezTo>
                <a:cubicBezTo>
                  <a:pt x="9670" y="21709"/>
                  <a:pt x="0" y="12038"/>
                  <a:pt x="0" y="109"/>
                </a:cubicBezTo>
                <a:cubicBezTo>
                  <a:pt x="-1" y="72"/>
                  <a:pt x="0" y="36"/>
                  <a:pt x="0" y="0"/>
                </a:cubicBezTo>
              </a:path>
              <a:path w="29129" h="21709" stroke="0">
                <a:moveTo>
                  <a:pt x="29128" y="20354"/>
                </a:moveTo>
                <a:cubicBezTo>
                  <a:pt x="26719" y="21250"/>
                  <a:pt x="24170" y="21708"/>
                  <a:pt x="21600" y="21709"/>
                </a:cubicBezTo>
                <a:cubicBezTo>
                  <a:pt x="9670" y="21709"/>
                  <a:pt x="0" y="12038"/>
                  <a:pt x="0" y="109"/>
                </a:cubicBezTo>
                <a:cubicBezTo>
                  <a:pt x="-1" y="72"/>
                  <a:pt x="0" y="36"/>
                  <a:pt x="0" y="0"/>
                </a:cubicBezTo>
                <a:lnTo>
                  <a:pt x="21600" y="109"/>
                </a:lnTo>
                <a:lnTo>
                  <a:pt x="29128" y="20354"/>
                </a:lnTo>
                <a:close/>
              </a:path>
            </a:pathLst>
          </a:custGeom>
          <a:noFill/>
          <a:ln w="31750" cap="flat" cmpd="sng">
            <a:solidFill>
              <a:schemeClr val="tx1"/>
            </a:solidFill>
            <a:prstDash val="solid"/>
            <a:round/>
            <a:headEnd type="triangle" w="sm" len="med"/>
            <a:tailEnd type="none" w="med" len="med"/>
          </a:ln>
        </p:spPr>
        <p:txBody>
          <a:bodyPr/>
          <a:p>
            <a:endParaRPr lang="zh-CN" altLang="en-US"/>
          </a:p>
        </p:txBody>
      </p:sp>
      <p:sp>
        <p:nvSpPr>
          <p:cNvPr id="198720" name="Text Box 65"/>
          <p:cNvSpPr txBox="1"/>
          <p:nvPr/>
        </p:nvSpPr>
        <p:spPr>
          <a:xfrm>
            <a:off x="4711700" y="2203450"/>
            <a:ext cx="990600" cy="396875"/>
          </a:xfrm>
          <a:prstGeom prst="rect">
            <a:avLst/>
          </a:prstGeom>
          <a:noFill/>
          <a:ln w="9525">
            <a:noFill/>
          </a:ln>
        </p:spPr>
        <p:txBody>
          <a:bodyPr anchor="t">
            <a:spAutoFit/>
          </a:bodyPr>
          <a:p>
            <a:pPr>
              <a:spcBef>
                <a:spcPct val="50000"/>
              </a:spcBef>
            </a:pPr>
            <a:r>
              <a:rPr lang="zh-CN" altLang="en-US" sz="2000" b="1" i="0" dirty="0">
                <a:solidFill>
                  <a:schemeClr val="accent2"/>
                </a:solidFill>
                <a:latin typeface="Times New Roman" panose="02020603050405020304" pitchFamily="18" charset="0"/>
                <a:ea typeface="宋体" panose="02010600030101010101" pitchFamily="2" charset="-122"/>
              </a:rPr>
              <a:t>拐点</a:t>
            </a:r>
            <a:endParaRPr lang="zh-CN" altLang="en-US" b="1" i="0" dirty="0">
              <a:solidFill>
                <a:schemeClr val="accent2"/>
              </a:solidFill>
              <a:latin typeface="Times New Roman" panose="02020603050405020304" pitchFamily="18" charset="0"/>
              <a:ea typeface="宋体" panose="02010600030101010101" pitchFamily="2" charset="-122"/>
            </a:endParaRPr>
          </a:p>
        </p:txBody>
      </p:sp>
      <p:sp>
        <p:nvSpPr>
          <p:cNvPr id="198721" name="Text Box 66"/>
          <p:cNvSpPr txBox="1"/>
          <p:nvPr/>
        </p:nvSpPr>
        <p:spPr>
          <a:xfrm>
            <a:off x="2730500" y="2127250"/>
            <a:ext cx="990600" cy="396875"/>
          </a:xfrm>
          <a:prstGeom prst="rect">
            <a:avLst/>
          </a:prstGeom>
          <a:noFill/>
          <a:ln w="9525">
            <a:noFill/>
          </a:ln>
        </p:spPr>
        <p:txBody>
          <a:bodyPr anchor="t">
            <a:spAutoFit/>
          </a:bodyPr>
          <a:p>
            <a:pPr>
              <a:spcBef>
                <a:spcPct val="50000"/>
              </a:spcBef>
            </a:pPr>
            <a:r>
              <a:rPr lang="zh-CN" altLang="en-US" sz="2000" b="1" i="0" dirty="0">
                <a:solidFill>
                  <a:schemeClr val="accent2"/>
                </a:solidFill>
                <a:latin typeface="Times New Roman" panose="02020603050405020304" pitchFamily="18" charset="0"/>
                <a:ea typeface="宋体" panose="02010600030101010101" pitchFamily="2" charset="-122"/>
              </a:rPr>
              <a:t>极大值</a:t>
            </a:r>
            <a:endParaRPr lang="zh-CN" altLang="en-US" b="1" i="0" dirty="0">
              <a:solidFill>
                <a:schemeClr val="accent2"/>
              </a:solidFill>
              <a:latin typeface="Times New Roman" panose="02020603050405020304" pitchFamily="18" charset="0"/>
              <a:ea typeface="宋体" panose="02010600030101010101" pitchFamily="2" charset="-122"/>
            </a:endParaRPr>
          </a:p>
        </p:txBody>
      </p:sp>
      <p:graphicFrame>
        <p:nvGraphicFramePr>
          <p:cNvPr id="198722" name="Object 67"/>
          <p:cNvGraphicFramePr>
            <a:graphicFrameLocks noChangeAspect="1"/>
          </p:cNvGraphicFramePr>
          <p:nvPr/>
        </p:nvGraphicFramePr>
        <p:xfrm>
          <a:off x="3043238" y="2441575"/>
          <a:ext cx="325437" cy="639763"/>
        </p:xfrm>
        <a:graphic>
          <a:graphicData uri="http://schemas.openxmlformats.org/presentationml/2006/ole">
            <mc:AlternateContent xmlns:mc="http://schemas.openxmlformats.org/markup-compatibility/2006">
              <mc:Choice xmlns:v="urn:schemas-microsoft-com:vml" Requires="v">
                <p:oleObj spid="_x0000_s4296" name="" r:id="rId46" imgW="419100" imgH="826135" progId="Equation.3">
                  <p:embed/>
                </p:oleObj>
              </mc:Choice>
              <mc:Fallback>
                <p:oleObj name="" r:id="rId46" imgW="419100" imgH="826135" progId="Equation.3">
                  <p:embed/>
                  <p:pic>
                    <p:nvPicPr>
                      <p:cNvPr id="0" name="图片 4295"/>
                      <p:cNvPicPr/>
                      <p:nvPr/>
                    </p:nvPicPr>
                    <p:blipFill>
                      <a:blip r:embed="rId47"/>
                      <a:stretch>
                        <a:fillRect/>
                      </a:stretch>
                    </p:blipFill>
                    <p:spPr>
                      <a:xfrm>
                        <a:off x="3043238" y="2441575"/>
                        <a:ext cx="325437" cy="639763"/>
                      </a:xfrm>
                      <a:prstGeom prst="rect">
                        <a:avLst/>
                      </a:prstGeom>
                      <a:noFill/>
                      <a:ln w="38100">
                        <a:noFill/>
                        <a:miter/>
                      </a:ln>
                    </p:spPr>
                  </p:pic>
                </p:oleObj>
              </mc:Fallback>
            </mc:AlternateContent>
          </a:graphicData>
        </a:graphic>
      </p:graphicFrame>
      <p:graphicFrame>
        <p:nvGraphicFramePr>
          <p:cNvPr id="198723" name="Object 68"/>
          <p:cNvGraphicFramePr>
            <a:graphicFrameLocks noChangeAspect="1"/>
          </p:cNvGraphicFramePr>
          <p:nvPr/>
        </p:nvGraphicFramePr>
        <p:xfrm>
          <a:off x="4711700" y="2584450"/>
          <a:ext cx="674688" cy="549275"/>
        </p:xfrm>
        <a:graphic>
          <a:graphicData uri="http://schemas.openxmlformats.org/presentationml/2006/ole">
            <mc:AlternateContent xmlns:mc="http://schemas.openxmlformats.org/markup-compatibility/2006">
              <mc:Choice xmlns:v="urn:schemas-microsoft-com:vml" Requires="v">
                <p:oleObj spid="_x0000_s4287" name="" r:id="rId48" imgW="1029335" imgH="838835" progId="Equation.3">
                  <p:embed/>
                </p:oleObj>
              </mc:Choice>
              <mc:Fallback>
                <p:oleObj name="" r:id="rId48" imgW="1029335" imgH="838835" progId="Equation.3">
                  <p:embed/>
                  <p:pic>
                    <p:nvPicPr>
                      <p:cNvPr id="0" name="图片 4286"/>
                      <p:cNvPicPr/>
                      <p:nvPr/>
                    </p:nvPicPr>
                    <p:blipFill>
                      <a:blip r:embed="rId49"/>
                      <a:stretch>
                        <a:fillRect/>
                      </a:stretch>
                    </p:blipFill>
                    <p:spPr>
                      <a:xfrm>
                        <a:off x="4711700" y="2584450"/>
                        <a:ext cx="674688" cy="549275"/>
                      </a:xfrm>
                      <a:prstGeom prst="rect">
                        <a:avLst/>
                      </a:prstGeom>
                      <a:noFill/>
                      <a:ln w="38100">
                        <a:noFill/>
                        <a:miter/>
                      </a:ln>
                    </p:spPr>
                  </p:pic>
                </p:oleObj>
              </mc:Fallback>
            </mc:AlternateContent>
          </a:graphicData>
        </a:graphic>
      </p:graphicFrame>
      <p:graphicFrame>
        <p:nvGraphicFramePr>
          <p:cNvPr id="198724" name="Object 69"/>
          <p:cNvGraphicFramePr>
            <a:graphicFrameLocks noChangeAspect="1"/>
          </p:cNvGraphicFramePr>
          <p:nvPr/>
        </p:nvGraphicFramePr>
        <p:xfrm>
          <a:off x="6872288" y="1049338"/>
          <a:ext cx="201612" cy="315912"/>
        </p:xfrm>
        <a:graphic>
          <a:graphicData uri="http://schemas.openxmlformats.org/presentationml/2006/ole">
            <mc:AlternateContent xmlns:mc="http://schemas.openxmlformats.org/markup-compatibility/2006">
              <mc:Choice xmlns:v="urn:schemas-microsoft-com:vml" Requires="v">
                <p:oleObj spid="_x0000_s4290" name="" r:id="rId50" imgW="203200" imgH="317500" progId="Equation.3">
                  <p:embed/>
                </p:oleObj>
              </mc:Choice>
              <mc:Fallback>
                <p:oleObj name="" r:id="rId50" imgW="203200" imgH="317500" progId="Equation.3">
                  <p:embed/>
                  <p:pic>
                    <p:nvPicPr>
                      <p:cNvPr id="0" name="图片 4289"/>
                      <p:cNvPicPr/>
                      <p:nvPr/>
                    </p:nvPicPr>
                    <p:blipFill>
                      <a:blip r:embed="rId38"/>
                      <a:stretch>
                        <a:fillRect/>
                      </a:stretch>
                    </p:blipFill>
                    <p:spPr>
                      <a:xfrm>
                        <a:off x="6872288" y="1049338"/>
                        <a:ext cx="201612" cy="315912"/>
                      </a:xfrm>
                      <a:prstGeom prst="rect">
                        <a:avLst/>
                      </a:prstGeom>
                      <a:noFill/>
                      <a:ln w="38100">
                        <a:noFill/>
                        <a:miter/>
                      </a:ln>
                    </p:spPr>
                  </p:pic>
                </p:oleObj>
              </mc:Fallback>
            </mc:AlternateContent>
          </a:graphicData>
        </a:graphic>
      </p:graphicFrame>
      <p:graphicFrame>
        <p:nvGraphicFramePr>
          <p:cNvPr id="198725" name="Object 70"/>
          <p:cNvGraphicFramePr>
            <a:graphicFrameLocks noChangeAspect="1"/>
          </p:cNvGraphicFramePr>
          <p:nvPr/>
        </p:nvGraphicFramePr>
        <p:xfrm>
          <a:off x="776288" y="984250"/>
          <a:ext cx="685800" cy="322263"/>
        </p:xfrm>
        <a:graphic>
          <a:graphicData uri="http://schemas.openxmlformats.org/presentationml/2006/ole">
            <mc:AlternateContent xmlns:mc="http://schemas.openxmlformats.org/markup-compatibility/2006">
              <mc:Choice xmlns:v="urn:schemas-microsoft-com:vml" Requires="v">
                <p:oleObj spid="_x0000_s4298" name="" r:id="rId51" imgW="862965" imgH="405765" progId="Equation.3">
                  <p:embed/>
                </p:oleObj>
              </mc:Choice>
              <mc:Fallback>
                <p:oleObj name="" r:id="rId51" imgW="862965" imgH="405765" progId="Equation.3">
                  <p:embed/>
                  <p:pic>
                    <p:nvPicPr>
                      <p:cNvPr id="0" name="图片 4297"/>
                      <p:cNvPicPr/>
                      <p:nvPr/>
                    </p:nvPicPr>
                    <p:blipFill>
                      <a:blip r:embed="rId52"/>
                      <a:stretch>
                        <a:fillRect/>
                      </a:stretch>
                    </p:blipFill>
                    <p:spPr>
                      <a:xfrm>
                        <a:off x="776288" y="984250"/>
                        <a:ext cx="685800" cy="322263"/>
                      </a:xfrm>
                      <a:prstGeom prst="rect">
                        <a:avLst/>
                      </a:prstGeom>
                      <a:noFill/>
                      <a:ln w="38100">
                        <a:noFill/>
                        <a:miter/>
                      </a:ln>
                    </p:spPr>
                  </p:pic>
                </p:oleObj>
              </mc:Fallback>
            </mc:AlternateContent>
          </a:graphicData>
        </a:graphic>
      </p:graphicFrame>
      <p:graphicFrame>
        <p:nvGraphicFramePr>
          <p:cNvPr id="198726" name="Object 71"/>
          <p:cNvGraphicFramePr>
            <a:graphicFrameLocks noChangeAspect="1"/>
          </p:cNvGraphicFramePr>
          <p:nvPr/>
        </p:nvGraphicFramePr>
        <p:xfrm>
          <a:off x="801688" y="2501900"/>
          <a:ext cx="614362" cy="311150"/>
        </p:xfrm>
        <a:graphic>
          <a:graphicData uri="http://schemas.openxmlformats.org/presentationml/2006/ole">
            <mc:AlternateContent xmlns:mc="http://schemas.openxmlformats.org/markup-compatibility/2006">
              <mc:Choice xmlns:v="urn:schemas-microsoft-com:vml" Requires="v">
                <p:oleObj spid="_x0000_s4297" name="" r:id="rId53" imgW="774065" imgH="393700" progId="Equation.3">
                  <p:embed/>
                </p:oleObj>
              </mc:Choice>
              <mc:Fallback>
                <p:oleObj name="" r:id="rId53" imgW="774065" imgH="393700" progId="Equation.3">
                  <p:embed/>
                  <p:pic>
                    <p:nvPicPr>
                      <p:cNvPr id="0" name="图片 4296"/>
                      <p:cNvPicPr/>
                      <p:nvPr/>
                    </p:nvPicPr>
                    <p:blipFill>
                      <a:blip r:embed="rId54"/>
                      <a:stretch>
                        <a:fillRect/>
                      </a:stretch>
                    </p:blipFill>
                    <p:spPr>
                      <a:xfrm>
                        <a:off x="801688" y="2501900"/>
                        <a:ext cx="614362" cy="311150"/>
                      </a:xfrm>
                      <a:prstGeom prst="rect">
                        <a:avLst/>
                      </a:prstGeom>
                      <a:noFill/>
                      <a:ln w="38100">
                        <a:noFill/>
                        <a:miter/>
                      </a:ln>
                    </p:spPr>
                  </p:pic>
                </p:oleObj>
              </mc:Fallback>
            </mc:AlternateContent>
          </a:graphicData>
        </a:graphic>
      </p:graphicFrame>
      <p:graphicFrame>
        <p:nvGraphicFramePr>
          <p:cNvPr id="198727" name="Object 72"/>
          <p:cNvGraphicFramePr>
            <a:graphicFrameLocks noChangeAspect="1"/>
          </p:cNvGraphicFramePr>
          <p:nvPr/>
        </p:nvGraphicFramePr>
        <p:xfrm>
          <a:off x="750888" y="1670050"/>
          <a:ext cx="727075" cy="322263"/>
        </p:xfrm>
        <a:graphic>
          <a:graphicData uri="http://schemas.openxmlformats.org/presentationml/2006/ole">
            <mc:AlternateContent xmlns:mc="http://schemas.openxmlformats.org/markup-compatibility/2006">
              <mc:Choice xmlns:v="urn:schemas-microsoft-com:vml" Requires="v">
                <p:oleObj spid="_x0000_s4299" name="" r:id="rId55" imgW="913765" imgH="405765" progId="Equation.3">
                  <p:embed/>
                </p:oleObj>
              </mc:Choice>
              <mc:Fallback>
                <p:oleObj name="" r:id="rId55" imgW="913765" imgH="405765" progId="Equation.3">
                  <p:embed/>
                  <p:pic>
                    <p:nvPicPr>
                      <p:cNvPr id="0" name="图片 4298"/>
                      <p:cNvPicPr/>
                      <p:nvPr/>
                    </p:nvPicPr>
                    <p:blipFill>
                      <a:blip r:embed="rId56"/>
                      <a:stretch>
                        <a:fillRect/>
                      </a:stretch>
                    </p:blipFill>
                    <p:spPr>
                      <a:xfrm>
                        <a:off x="750888" y="1670050"/>
                        <a:ext cx="727075" cy="322263"/>
                      </a:xfrm>
                      <a:prstGeom prst="rect">
                        <a:avLst/>
                      </a:prstGeom>
                      <a:noFill/>
                      <a:ln w="38100">
                        <a:noFill/>
                        <a:miter/>
                      </a:ln>
                    </p:spPr>
                  </p:pic>
                </p:oleObj>
              </mc:Fallback>
            </mc:AlternateContent>
          </a:graphicData>
        </a:graphic>
      </p:graphicFrame>
      <p:sp>
        <p:nvSpPr>
          <p:cNvPr id="198728" name="Text Box 73"/>
          <p:cNvSpPr txBox="1"/>
          <p:nvPr/>
        </p:nvSpPr>
        <p:spPr>
          <a:xfrm>
            <a:off x="6502400" y="2193925"/>
            <a:ext cx="990600" cy="396875"/>
          </a:xfrm>
          <a:prstGeom prst="rect">
            <a:avLst/>
          </a:prstGeom>
          <a:noFill/>
          <a:ln w="9525">
            <a:noFill/>
          </a:ln>
        </p:spPr>
        <p:txBody>
          <a:bodyPr anchor="t">
            <a:spAutoFit/>
          </a:bodyPr>
          <a:p>
            <a:pPr>
              <a:spcBef>
                <a:spcPct val="50000"/>
              </a:spcBef>
            </a:pPr>
            <a:r>
              <a:rPr lang="zh-CN" altLang="en-US" sz="2000" b="1" i="0" dirty="0">
                <a:solidFill>
                  <a:schemeClr val="accent2"/>
                </a:solidFill>
                <a:latin typeface="Times New Roman" panose="02020603050405020304" pitchFamily="18" charset="0"/>
                <a:ea typeface="宋体" panose="02010600030101010101" pitchFamily="2" charset="-122"/>
              </a:rPr>
              <a:t>极小值</a:t>
            </a:r>
            <a:endParaRPr lang="zh-CN" altLang="en-US" b="1" i="0" dirty="0">
              <a:solidFill>
                <a:schemeClr val="accent2"/>
              </a:solidFill>
              <a:latin typeface="Times New Roman" panose="02020603050405020304" pitchFamily="18" charset="0"/>
              <a:ea typeface="宋体" panose="02010600030101010101" pitchFamily="2" charset="-122"/>
            </a:endParaRPr>
          </a:p>
        </p:txBody>
      </p:sp>
      <p:graphicFrame>
        <p:nvGraphicFramePr>
          <p:cNvPr id="198729" name="Object 74"/>
          <p:cNvGraphicFramePr>
            <a:graphicFrameLocks noChangeAspect="1"/>
          </p:cNvGraphicFramePr>
          <p:nvPr/>
        </p:nvGraphicFramePr>
        <p:xfrm>
          <a:off x="6916738" y="2705100"/>
          <a:ext cx="157162" cy="246063"/>
        </p:xfrm>
        <a:graphic>
          <a:graphicData uri="http://schemas.openxmlformats.org/presentationml/2006/ole">
            <mc:AlternateContent xmlns:mc="http://schemas.openxmlformats.org/markup-compatibility/2006">
              <mc:Choice xmlns:v="urn:schemas-microsoft-com:vml" Requires="v">
                <p:oleObj spid="_x0000_s4300" name="" r:id="rId57" imgW="203200" imgH="317500" progId="Equation.3">
                  <p:embed/>
                </p:oleObj>
              </mc:Choice>
              <mc:Fallback>
                <p:oleObj name="" r:id="rId57" imgW="203200" imgH="317500" progId="Equation.3">
                  <p:embed/>
                  <p:pic>
                    <p:nvPicPr>
                      <p:cNvPr id="0" name="图片 4299"/>
                      <p:cNvPicPr/>
                      <p:nvPr/>
                    </p:nvPicPr>
                    <p:blipFill>
                      <a:blip r:embed="rId38"/>
                      <a:stretch>
                        <a:fillRect/>
                      </a:stretch>
                    </p:blipFill>
                    <p:spPr>
                      <a:xfrm>
                        <a:off x="6916738" y="2705100"/>
                        <a:ext cx="157162" cy="246063"/>
                      </a:xfrm>
                      <a:prstGeom prst="rect">
                        <a:avLst/>
                      </a:prstGeom>
                      <a:noFill/>
                      <a:ln w="38100">
                        <a:noFill/>
                        <a:miter/>
                      </a:ln>
                    </p:spPr>
                  </p:pic>
                </p:oleObj>
              </mc:Fallback>
            </mc:AlternateContent>
          </a:graphicData>
        </a:graphic>
      </p:graphicFrame>
      <p:sp>
        <p:nvSpPr>
          <p:cNvPr id="207947" name="Rectangle 75"/>
          <p:cNvSpPr/>
          <p:nvPr/>
        </p:nvSpPr>
        <p:spPr>
          <a:xfrm>
            <a:off x="304800" y="4876800"/>
            <a:ext cx="1900238" cy="457200"/>
          </a:xfrm>
          <a:prstGeom prst="rect">
            <a:avLst/>
          </a:prstGeom>
          <a:noFill/>
          <a:ln w="9525">
            <a:noFill/>
          </a:ln>
        </p:spPr>
        <p:txBody>
          <a:bodyPr wrap="none" anchor="t">
            <a:spAutoFit/>
          </a:bodyPr>
          <a:p>
            <a:pPr algn="ctr" eaLnBrk="0" hangingPunct="0"/>
            <a:r>
              <a:rPr lang="en-US" altLang="zh-CN" sz="2400" b="1" err="1">
                <a:latin typeface="Times New Roman" panose="02020603050405020304" pitchFamily="18" charset="0"/>
                <a:ea typeface="宋体" panose="02010600030101010101" pitchFamily="2" charset="-122"/>
              </a:rPr>
              <a:t>y</a:t>
            </a:r>
            <a:r>
              <a:rPr lang="en-US" altLang="zh-CN" sz="2400" b="1" i="0" err="1">
                <a:latin typeface="Times New Roman" panose="02020603050405020304" pitchFamily="18" charset="0"/>
                <a:ea typeface="宋体" panose="02010600030101010101" pitchFamily="2" charset="-122"/>
                <a:sym typeface="Symbol" panose="05050102010706020507" pitchFamily="18" charset="2"/>
              </a:rPr>
              <a:t></a:t>
            </a:r>
            <a:r>
              <a:rPr lang="en-US" altLang="zh-CN" sz="2400" b="1" err="1">
                <a:latin typeface="Times New Roman" panose="02020603050405020304" pitchFamily="18" charset="0"/>
                <a:ea typeface="宋体" panose="02010600030101010101" pitchFamily="2" charset="-122"/>
              </a:rPr>
              <a:t>x</a:t>
            </a:r>
            <a:r>
              <a:rPr lang="en-US" altLang="zh-CN" sz="2400" b="1" i="0" baseline="30000">
                <a:latin typeface="Times New Roman" panose="02020603050405020304" pitchFamily="18" charset="0"/>
                <a:ea typeface="宋体" panose="02010600030101010101" pitchFamily="2" charset="-122"/>
              </a:rPr>
              <a:t> 3</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a:latin typeface="Times New Roman" panose="02020603050405020304" pitchFamily="18" charset="0"/>
                <a:ea typeface="宋体" panose="02010600030101010101" pitchFamily="2" charset="-122"/>
              </a:rPr>
              <a:t>x</a:t>
            </a:r>
            <a:r>
              <a:rPr lang="en-US" altLang="zh-CN" sz="2400" b="1" i="0" baseline="30000">
                <a:latin typeface="Times New Roman" panose="02020603050405020304" pitchFamily="18" charset="0"/>
                <a:ea typeface="宋体" panose="02010600030101010101" pitchFamily="2" charset="-122"/>
              </a:rPr>
              <a:t> 2</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1</a:t>
            </a:r>
            <a:endParaRPr lang="zh-CN" altLang="en-US" sz="2400" b="1" i="0" dirty="0">
              <a:latin typeface="Times New Roman" panose="02020603050405020304" pitchFamily="18" charset="0"/>
              <a:ea typeface="宋体" panose="02010600030101010101" pitchFamily="2" charset="-122"/>
            </a:endParaRPr>
          </a:p>
        </p:txBody>
      </p:sp>
      <p:graphicFrame>
        <p:nvGraphicFramePr>
          <p:cNvPr id="198731" name="Object 76"/>
          <p:cNvGraphicFramePr>
            <a:graphicFrameLocks noGrp="1" noChangeAspect="1"/>
          </p:cNvGraphicFramePr>
          <p:nvPr>
            <p:ph idx="4294967295"/>
          </p:nvPr>
        </p:nvGraphicFramePr>
        <p:xfrm>
          <a:off x="2976563" y="1387475"/>
          <a:ext cx="347662" cy="147638"/>
        </p:xfrm>
        <a:graphic>
          <a:graphicData uri="http://schemas.openxmlformats.org/presentationml/2006/ole">
            <mc:AlternateContent xmlns:mc="http://schemas.openxmlformats.org/markup-compatibility/2006">
              <mc:Choice xmlns:v="urn:schemas-microsoft-com:vml" Requires="v">
                <p:oleObj spid="_x0000_s4292" name="" r:id="rId58" imgW="240665" imgH="88265" progId="Equation.3">
                  <p:embed/>
                </p:oleObj>
              </mc:Choice>
              <mc:Fallback>
                <p:oleObj name="" r:id="rId58" imgW="240665" imgH="88265" progId="Equation.3">
                  <p:embed/>
                  <p:pic>
                    <p:nvPicPr>
                      <p:cNvPr id="0" name="图片 4291"/>
                      <p:cNvPicPr/>
                      <p:nvPr/>
                    </p:nvPicPr>
                    <p:blipFill>
                      <a:blip r:embed="rId35"/>
                      <a:stretch>
                        <a:fillRect/>
                      </a:stretch>
                    </p:blipFill>
                    <p:spPr>
                      <a:xfrm>
                        <a:off x="2976563" y="1387475"/>
                        <a:ext cx="347662" cy="147638"/>
                      </a:xfrm>
                      <a:prstGeom prst="rect">
                        <a:avLst/>
                      </a:prstGeom>
                      <a:noFill/>
                      <a:ln w="38100">
                        <a:miter/>
                      </a:ln>
                    </p:spPr>
                  </p:pic>
                </p:oleObj>
              </mc:Fallback>
            </mc:AlternateContent>
          </a:graphicData>
        </a:graphic>
      </p:graphicFrame>
      <p:graphicFrame>
        <p:nvGraphicFramePr>
          <p:cNvPr id="198732" name="Object 77"/>
          <p:cNvGraphicFramePr>
            <a:graphicFrameLocks noChangeAspect="1"/>
          </p:cNvGraphicFramePr>
          <p:nvPr/>
        </p:nvGraphicFramePr>
        <p:xfrm>
          <a:off x="4876800" y="1143000"/>
          <a:ext cx="349250" cy="128588"/>
        </p:xfrm>
        <a:graphic>
          <a:graphicData uri="http://schemas.openxmlformats.org/presentationml/2006/ole">
            <mc:AlternateContent xmlns:mc="http://schemas.openxmlformats.org/markup-compatibility/2006">
              <mc:Choice xmlns:v="urn:schemas-microsoft-com:vml" Requires="v">
                <p:oleObj spid="_x0000_s4293" name="" r:id="rId59" imgW="240665" imgH="88265" progId="Equation.3">
                  <p:embed/>
                </p:oleObj>
              </mc:Choice>
              <mc:Fallback>
                <p:oleObj name="" r:id="rId59" imgW="240665" imgH="88265" progId="Equation.3">
                  <p:embed/>
                  <p:pic>
                    <p:nvPicPr>
                      <p:cNvPr id="0" name="图片 4292"/>
                      <p:cNvPicPr/>
                      <p:nvPr/>
                    </p:nvPicPr>
                    <p:blipFill>
                      <a:blip r:embed="rId35"/>
                      <a:stretch>
                        <a:fillRect/>
                      </a:stretch>
                    </p:blipFill>
                    <p:spPr>
                      <a:xfrm>
                        <a:off x="4876800" y="1143000"/>
                        <a:ext cx="349250" cy="128588"/>
                      </a:xfrm>
                      <a:prstGeom prst="rect">
                        <a:avLst/>
                      </a:prstGeom>
                      <a:noFill/>
                      <a:ln w="38100">
                        <a:noFill/>
                        <a:miter/>
                      </a:ln>
                    </p:spPr>
                  </p:pic>
                </p:oleObj>
              </mc:Fallback>
            </mc:AlternateContent>
          </a:graphicData>
        </a:graphic>
      </p:graphicFrame>
      <p:graphicFrame>
        <p:nvGraphicFramePr>
          <p:cNvPr id="198733" name="Object 78"/>
          <p:cNvGraphicFramePr>
            <a:graphicFrameLocks noChangeAspect="1"/>
          </p:cNvGraphicFramePr>
          <p:nvPr/>
        </p:nvGraphicFramePr>
        <p:xfrm>
          <a:off x="4953000" y="1676400"/>
          <a:ext cx="201613" cy="315913"/>
        </p:xfrm>
        <a:graphic>
          <a:graphicData uri="http://schemas.openxmlformats.org/presentationml/2006/ole">
            <mc:AlternateContent xmlns:mc="http://schemas.openxmlformats.org/markup-compatibility/2006">
              <mc:Choice xmlns:v="urn:schemas-microsoft-com:vml" Requires="v">
                <p:oleObj spid="_x0000_s4294" name="" r:id="rId60" imgW="203200" imgH="317500" progId="Equation.3">
                  <p:embed/>
                </p:oleObj>
              </mc:Choice>
              <mc:Fallback>
                <p:oleObj name="" r:id="rId60" imgW="203200" imgH="317500" progId="Equation.3">
                  <p:embed/>
                  <p:pic>
                    <p:nvPicPr>
                      <p:cNvPr id="0" name="图片 4293"/>
                      <p:cNvPicPr/>
                      <p:nvPr/>
                    </p:nvPicPr>
                    <p:blipFill>
                      <a:blip r:embed="rId38"/>
                      <a:stretch>
                        <a:fillRect/>
                      </a:stretch>
                    </p:blipFill>
                    <p:spPr>
                      <a:xfrm>
                        <a:off x="4953000" y="1676400"/>
                        <a:ext cx="201613" cy="315913"/>
                      </a:xfrm>
                      <a:prstGeom prst="rect">
                        <a:avLst/>
                      </a:prstGeom>
                      <a:noFill/>
                      <a:ln w="38100">
                        <a:noFill/>
                        <a:miter/>
                      </a:ln>
                    </p:spPr>
                  </p:pic>
                </p:oleObj>
              </mc:Fallback>
            </mc:AlternateContent>
          </a:graphicData>
        </a:graphic>
      </p:graphicFrame>
      <p:graphicFrame>
        <p:nvGraphicFramePr>
          <p:cNvPr id="198734" name="Object 79"/>
          <p:cNvGraphicFramePr>
            <a:graphicFrameLocks noChangeAspect="1"/>
          </p:cNvGraphicFramePr>
          <p:nvPr/>
        </p:nvGraphicFramePr>
        <p:xfrm>
          <a:off x="6781800" y="1676400"/>
          <a:ext cx="381000" cy="361950"/>
        </p:xfrm>
        <a:graphic>
          <a:graphicData uri="http://schemas.openxmlformats.org/presentationml/2006/ole">
            <mc:AlternateContent xmlns:mc="http://schemas.openxmlformats.org/markup-compatibility/2006">
              <mc:Choice xmlns:v="urn:schemas-microsoft-com:vml" Requires="v">
                <p:oleObj spid="_x0000_s4304" name="" r:id="rId61" imgW="254000" imgH="241300" progId="Equation.3">
                  <p:embed/>
                </p:oleObj>
              </mc:Choice>
              <mc:Fallback>
                <p:oleObj name="" r:id="rId61" imgW="254000" imgH="241300" progId="Equation.3">
                  <p:embed/>
                  <p:pic>
                    <p:nvPicPr>
                      <p:cNvPr id="0" name="图片 4303"/>
                      <p:cNvPicPr/>
                      <p:nvPr/>
                    </p:nvPicPr>
                    <p:blipFill>
                      <a:blip r:embed="rId33"/>
                      <a:stretch>
                        <a:fillRect/>
                      </a:stretch>
                    </p:blipFill>
                    <p:spPr>
                      <a:xfrm>
                        <a:off x="6781800" y="1676400"/>
                        <a:ext cx="381000" cy="36195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7876"/>
                                        </p:tgtEl>
                                        <p:attrNameLst>
                                          <p:attrName>style.visibility</p:attrName>
                                        </p:attrNameLst>
                                      </p:cBhvr>
                                      <p:to>
                                        <p:strVal val="visible"/>
                                      </p:to>
                                    </p:set>
                                    <p:animEffect transition="in" filter="wipe(left)">
                                      <p:cBhvr>
                                        <p:cTn id="7" dur="500"/>
                                        <p:tgtEl>
                                          <p:spTgt spid="2078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7875"/>
                                        </p:tgtEl>
                                        <p:attrNameLst>
                                          <p:attrName>style.visibility</p:attrName>
                                        </p:attrNameLst>
                                      </p:cBhvr>
                                      <p:to>
                                        <p:strVal val="visible"/>
                                      </p:to>
                                    </p:set>
                                    <p:animEffect transition="in" filter="wipe(left)">
                                      <p:cBhvr>
                                        <p:cTn id="12" dur="500"/>
                                        <p:tgtEl>
                                          <p:spTgt spid="2078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207896"/>
                                        </p:tgtEl>
                                        <p:attrNameLst>
                                          <p:attrName>style.visibility</p:attrName>
                                        </p:attrNameLst>
                                      </p:cBhvr>
                                      <p:to>
                                        <p:strVal val="visible"/>
                                      </p:to>
                                    </p:set>
                                    <p:animEffect transition="in" filter="wipe(left)">
                                      <p:cBhvr>
                                        <p:cTn id="21" dur="500"/>
                                        <p:tgtEl>
                                          <p:spTgt spid="207896"/>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07897"/>
                                        </p:tgtEl>
                                        <p:attrNameLst>
                                          <p:attrName>style.visibility</p:attrName>
                                        </p:attrNameLst>
                                      </p:cBhvr>
                                      <p:to>
                                        <p:strVal val="visible"/>
                                      </p:to>
                                    </p:set>
                                    <p:animEffect transition="in" filter="wipe(left)">
                                      <p:cBhvr>
                                        <p:cTn id="25" dur="500"/>
                                        <p:tgtEl>
                                          <p:spTgt spid="207897"/>
                                        </p:tgtEl>
                                      </p:cBhvr>
                                    </p:animEffect>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207898"/>
                                        </p:tgtEl>
                                        <p:attrNameLst>
                                          <p:attrName>style.visibility</p:attrName>
                                        </p:attrNameLst>
                                      </p:cBhvr>
                                      <p:to>
                                        <p:strVal val="visible"/>
                                      </p:to>
                                    </p:set>
                                    <p:animEffect transition="in" filter="wipe(left)">
                                      <p:cBhvr>
                                        <p:cTn id="29" dur="500"/>
                                        <p:tgtEl>
                                          <p:spTgt spid="207898"/>
                                        </p:tgtEl>
                                      </p:cBhvr>
                                    </p:animEffect>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207899"/>
                                        </p:tgtEl>
                                        <p:attrNameLst>
                                          <p:attrName>style.visibility</p:attrName>
                                        </p:attrNameLst>
                                      </p:cBhvr>
                                      <p:to>
                                        <p:strVal val="visible"/>
                                      </p:to>
                                    </p:set>
                                    <p:animEffect transition="in" filter="wipe(left)">
                                      <p:cBhvr>
                                        <p:cTn id="33" dur="500"/>
                                        <p:tgtEl>
                                          <p:spTgt spid="20789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07890"/>
                                        </p:tgtEl>
                                        <p:attrNameLst>
                                          <p:attrName>style.visibility</p:attrName>
                                        </p:attrNameLst>
                                      </p:cBhvr>
                                      <p:to>
                                        <p:strVal val="visible"/>
                                      </p:to>
                                    </p:set>
                                    <p:animEffect transition="in" filter="wipe(left)">
                                      <p:cBhvr>
                                        <p:cTn id="38" dur="500"/>
                                        <p:tgtEl>
                                          <p:spTgt spid="207890"/>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207893"/>
                                        </p:tgtEl>
                                        <p:attrNameLst>
                                          <p:attrName>style.visibility</p:attrName>
                                        </p:attrNameLst>
                                      </p:cBhvr>
                                      <p:to>
                                        <p:strVal val="visible"/>
                                      </p:to>
                                    </p:set>
                                    <p:animEffect transition="in" filter="wipe(left)">
                                      <p:cBhvr>
                                        <p:cTn id="42" dur="500"/>
                                        <p:tgtEl>
                                          <p:spTgt spid="207893"/>
                                        </p:tgtEl>
                                      </p:cBhvr>
                                    </p:animEffect>
                                  </p:childTnLst>
                                </p:cTn>
                              </p:par>
                            </p:childTnLst>
                          </p:cTn>
                        </p:par>
                        <p:par>
                          <p:cTn id="43" fill="hold">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207891"/>
                                        </p:tgtEl>
                                        <p:attrNameLst>
                                          <p:attrName>style.visibility</p:attrName>
                                        </p:attrNameLst>
                                      </p:cBhvr>
                                      <p:to>
                                        <p:strVal val="visible"/>
                                      </p:to>
                                    </p:set>
                                    <p:animEffect transition="in" filter="wipe(left)">
                                      <p:cBhvr>
                                        <p:cTn id="46" dur="500"/>
                                        <p:tgtEl>
                                          <p:spTgt spid="207891"/>
                                        </p:tgtEl>
                                      </p:cBhvr>
                                    </p:animEffect>
                                  </p:childTnLst>
                                </p:cTn>
                              </p:par>
                            </p:childTnLst>
                          </p:cTn>
                        </p:par>
                        <p:par>
                          <p:cTn id="47" fill="hold">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207887"/>
                                        </p:tgtEl>
                                        <p:attrNameLst>
                                          <p:attrName>style.visibility</p:attrName>
                                        </p:attrNameLst>
                                      </p:cBhvr>
                                      <p:to>
                                        <p:strVal val="visible"/>
                                      </p:to>
                                    </p:set>
                                    <p:animEffect transition="in" filter="wipe(left)">
                                      <p:cBhvr>
                                        <p:cTn id="50" dur="500"/>
                                        <p:tgtEl>
                                          <p:spTgt spid="207887"/>
                                        </p:tgtEl>
                                      </p:cBhvr>
                                    </p:animEffect>
                                  </p:childTnLst>
                                </p:cTn>
                              </p:par>
                            </p:childTnLst>
                          </p:cTn>
                        </p:par>
                        <p:par>
                          <p:cTn id="51" fill="hold">
                            <p:stCondLst>
                              <p:cond delay="2000"/>
                            </p:stCondLst>
                            <p:childTnLst>
                              <p:par>
                                <p:cTn id="52" presetID="22" presetClass="entr" presetSubtype="8" fill="hold" nodeType="afterEffect">
                                  <p:stCondLst>
                                    <p:cond delay="0"/>
                                  </p:stCondLst>
                                  <p:childTnLst>
                                    <p:set>
                                      <p:cBhvr>
                                        <p:cTn id="53" dur="1" fill="hold">
                                          <p:stCondLst>
                                            <p:cond delay="0"/>
                                          </p:stCondLst>
                                        </p:cTn>
                                        <p:tgtEl>
                                          <p:spTgt spid="207894"/>
                                        </p:tgtEl>
                                        <p:attrNameLst>
                                          <p:attrName>style.visibility</p:attrName>
                                        </p:attrNameLst>
                                      </p:cBhvr>
                                      <p:to>
                                        <p:strVal val="visible"/>
                                      </p:to>
                                    </p:set>
                                    <p:animEffect transition="in" filter="wipe(left)">
                                      <p:cBhvr>
                                        <p:cTn id="54" dur="500"/>
                                        <p:tgtEl>
                                          <p:spTgt spid="207894"/>
                                        </p:tgtEl>
                                      </p:cBhvr>
                                    </p:animEffect>
                                  </p:childTnLst>
                                </p:cTn>
                              </p:par>
                            </p:childTnLst>
                          </p:cTn>
                        </p:par>
                        <p:par>
                          <p:cTn id="55" fill="hold">
                            <p:stCondLst>
                              <p:cond delay="2500"/>
                            </p:stCondLst>
                            <p:childTnLst>
                              <p:par>
                                <p:cTn id="56" presetID="22" presetClass="entr" presetSubtype="8" fill="hold" grpId="0" nodeType="afterEffect">
                                  <p:stCondLst>
                                    <p:cond delay="0"/>
                                  </p:stCondLst>
                                  <p:childTnLst>
                                    <p:set>
                                      <p:cBhvr>
                                        <p:cTn id="57" dur="1" fill="hold">
                                          <p:stCondLst>
                                            <p:cond delay="0"/>
                                          </p:stCondLst>
                                        </p:cTn>
                                        <p:tgtEl>
                                          <p:spTgt spid="207888"/>
                                        </p:tgtEl>
                                        <p:attrNameLst>
                                          <p:attrName>style.visibility</p:attrName>
                                        </p:attrNameLst>
                                      </p:cBhvr>
                                      <p:to>
                                        <p:strVal val="visible"/>
                                      </p:to>
                                    </p:set>
                                    <p:animEffect transition="in" filter="wipe(left)">
                                      <p:cBhvr>
                                        <p:cTn id="58" dur="500"/>
                                        <p:tgtEl>
                                          <p:spTgt spid="207888"/>
                                        </p:tgtEl>
                                      </p:cBhvr>
                                    </p:animEffect>
                                  </p:childTnLst>
                                </p:cTn>
                              </p:par>
                            </p:childTnLst>
                          </p:cTn>
                        </p:par>
                        <p:par>
                          <p:cTn id="59" fill="hold">
                            <p:stCondLst>
                              <p:cond delay="3000"/>
                            </p:stCondLst>
                            <p:childTnLst>
                              <p:par>
                                <p:cTn id="60" presetID="22" presetClass="entr" presetSubtype="8" fill="hold" grpId="0" nodeType="afterEffect">
                                  <p:stCondLst>
                                    <p:cond delay="0"/>
                                  </p:stCondLst>
                                  <p:childTnLst>
                                    <p:set>
                                      <p:cBhvr>
                                        <p:cTn id="61" dur="1" fill="hold">
                                          <p:stCondLst>
                                            <p:cond delay="0"/>
                                          </p:stCondLst>
                                        </p:cTn>
                                        <p:tgtEl>
                                          <p:spTgt spid="207889"/>
                                        </p:tgtEl>
                                        <p:attrNameLst>
                                          <p:attrName>style.visibility</p:attrName>
                                        </p:attrNameLst>
                                      </p:cBhvr>
                                      <p:to>
                                        <p:strVal val="visible"/>
                                      </p:to>
                                    </p:set>
                                    <p:animEffect transition="in" filter="wipe(left)">
                                      <p:cBhvr>
                                        <p:cTn id="62" dur="500"/>
                                        <p:tgtEl>
                                          <p:spTgt spid="20788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07883"/>
                                        </p:tgtEl>
                                        <p:attrNameLst>
                                          <p:attrName>style.visibility</p:attrName>
                                        </p:attrNameLst>
                                      </p:cBhvr>
                                      <p:to>
                                        <p:strVal val="visible"/>
                                      </p:to>
                                    </p:set>
                                    <p:animEffect transition="in" filter="wipe(left)">
                                      <p:cBhvr>
                                        <p:cTn id="67" dur="500"/>
                                        <p:tgtEl>
                                          <p:spTgt spid="20788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07884"/>
                                        </p:tgtEl>
                                        <p:attrNameLst>
                                          <p:attrName>style.visibility</p:attrName>
                                        </p:attrNameLst>
                                      </p:cBhvr>
                                      <p:to>
                                        <p:strVal val="visible"/>
                                      </p:to>
                                    </p:set>
                                    <p:animEffect transition="in" filter="wipe(left)">
                                      <p:cBhvr>
                                        <p:cTn id="72" dur="500"/>
                                        <p:tgtEl>
                                          <p:spTgt spid="20788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07885"/>
                                        </p:tgtEl>
                                        <p:attrNameLst>
                                          <p:attrName>style.visibility</p:attrName>
                                        </p:attrNameLst>
                                      </p:cBhvr>
                                      <p:to>
                                        <p:strVal val="visible"/>
                                      </p:to>
                                    </p:set>
                                    <p:animEffect transition="in" filter="wipe(left)">
                                      <p:cBhvr>
                                        <p:cTn id="77" dur="500"/>
                                        <p:tgtEl>
                                          <p:spTgt spid="20788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207947"/>
                                        </p:tgtEl>
                                        <p:attrNameLst>
                                          <p:attrName>style.visibility</p:attrName>
                                        </p:attrNameLst>
                                      </p:cBhvr>
                                      <p:to>
                                        <p:strVal val="visible"/>
                                      </p:to>
                                    </p:set>
                                    <p:animEffect transition="in" filter="wipe(left)">
                                      <p:cBhvr>
                                        <p:cTn id="82" dur="500"/>
                                        <p:tgtEl>
                                          <p:spTgt spid="20794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07874">
                                            <p:txEl>
                                              <p:charRg st="0" end="16"/>
                                            </p:txEl>
                                          </p:spTgt>
                                        </p:tgtEl>
                                        <p:attrNameLst>
                                          <p:attrName>style.visibility</p:attrName>
                                        </p:attrNameLst>
                                      </p:cBhvr>
                                      <p:to>
                                        <p:strVal val="visible"/>
                                      </p:to>
                                    </p:set>
                                    <p:animEffect transition="in" filter="wipe(left)">
                                      <p:cBhvr>
                                        <p:cTn id="87" dur="500"/>
                                        <p:tgtEl>
                                          <p:spTgt spid="207874">
                                            <p:txEl>
                                              <p:charRg st="0"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07892"/>
                                        </p:tgtEl>
                                        <p:attrNameLst>
                                          <p:attrName>style.visibility</p:attrName>
                                        </p:attrNameLst>
                                      </p:cBhvr>
                                      <p:to>
                                        <p:strVal val="visible"/>
                                      </p:to>
                                    </p:set>
                                    <p:animEffect transition="in" filter="wipe(left)">
                                      <p:cBhvr>
                                        <p:cTn id="92" dur="500"/>
                                        <p:tgtEl>
                                          <p:spTgt spid="207892"/>
                                        </p:tgtEl>
                                      </p:cBhvr>
                                    </p:animEffect>
                                  </p:childTnLst>
                                </p:cTn>
                              </p:par>
                            </p:childTnLst>
                          </p:cTn>
                        </p:par>
                        <p:par>
                          <p:cTn id="93" fill="hold">
                            <p:stCondLst>
                              <p:cond delay="500"/>
                            </p:stCondLst>
                            <p:childTnLst>
                              <p:par>
                                <p:cTn id="94" presetID="22" presetClass="entr" presetSubtype="8" fill="hold" nodeType="afterEffect">
                                  <p:stCondLst>
                                    <p:cond delay="0"/>
                                  </p:stCondLst>
                                  <p:childTnLst>
                                    <p:set>
                                      <p:cBhvr>
                                        <p:cTn id="95" dur="1" fill="hold">
                                          <p:stCondLst>
                                            <p:cond delay="0"/>
                                          </p:stCondLst>
                                        </p:cTn>
                                        <p:tgtEl>
                                          <p:spTgt spid="207895"/>
                                        </p:tgtEl>
                                        <p:attrNameLst>
                                          <p:attrName>style.visibility</p:attrName>
                                        </p:attrNameLst>
                                      </p:cBhvr>
                                      <p:to>
                                        <p:strVal val="visible"/>
                                      </p:to>
                                    </p:set>
                                    <p:animEffect transition="in" filter="wipe(left)">
                                      <p:cBhvr>
                                        <p:cTn id="96" dur="500"/>
                                        <p:tgtEl>
                                          <p:spTgt spid="207895"/>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207886"/>
                                        </p:tgtEl>
                                        <p:attrNameLst>
                                          <p:attrName>style.visibility</p:attrName>
                                        </p:attrNameLst>
                                      </p:cBhvr>
                                      <p:to>
                                        <p:strVal val="visible"/>
                                      </p:to>
                                    </p:set>
                                    <p:animEffect transition="in" filter="wipe(left)">
                                      <p:cBhvr>
                                        <p:cTn id="101" dur="500"/>
                                        <p:tgtEl>
                                          <p:spTgt spid="207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build="p"/>
      <p:bldP spid="207875" grpId="0"/>
      <p:bldP spid="207876" grpId="0"/>
      <p:bldP spid="207883" grpId="0" bldLvl="0" animBg="1"/>
      <p:bldP spid="207884" grpId="0" bldLvl="0" animBg="1"/>
      <p:bldP spid="207885" grpId="0" bldLvl="0" animBg="1"/>
      <p:bldP spid="207886" grpId="0" bldLvl="0" animBg="1"/>
      <p:bldP spid="207887" grpId="0" bldLvl="0" animBg="1"/>
      <p:bldP spid="207888" grpId="0" bldLvl="0" animBg="1"/>
      <p:bldP spid="207889" grpId="0" bldLvl="0" animBg="1"/>
      <p:bldP spid="207890" grpId="0" bldLvl="0" animBg="1"/>
      <p:bldP spid="207891" grpId="0" bldLvl="0" animBg="1"/>
      <p:bldP spid="207892"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直接连接符 70657"/>
          <p:cNvSpPr/>
          <p:nvPr/>
        </p:nvSpPr>
        <p:spPr>
          <a:xfrm>
            <a:off x="539750" y="5013325"/>
            <a:ext cx="3657600" cy="0"/>
          </a:xfrm>
          <a:prstGeom prst="line">
            <a:avLst/>
          </a:prstGeom>
          <a:ln w="9525" cap="flat" cmpd="sng">
            <a:solidFill>
              <a:schemeClr val="accent2"/>
            </a:solidFill>
            <a:prstDash val="solid"/>
            <a:headEnd type="none" w="med" len="med"/>
            <a:tailEnd type="none" w="med" len="med"/>
          </a:ln>
        </p:spPr>
      </p:sp>
      <p:graphicFrame>
        <p:nvGraphicFramePr>
          <p:cNvPr id="70659" name="对象 70658"/>
          <p:cNvGraphicFramePr/>
          <p:nvPr/>
        </p:nvGraphicFramePr>
        <p:xfrm>
          <a:off x="4427538" y="5699125"/>
          <a:ext cx="1346200" cy="393700"/>
        </p:xfrm>
        <a:graphic>
          <a:graphicData uri="http://schemas.openxmlformats.org/presentationml/2006/ole">
            <mc:AlternateContent xmlns:mc="http://schemas.openxmlformats.org/markup-compatibility/2006">
              <mc:Choice xmlns:v="urn:schemas-microsoft-com:vml" Requires="v">
                <p:oleObj spid="_x0000_s3157" name="" r:id="rId1" imgW="1345565" imgH="393700" progId="Equation.DSMT4">
                  <p:embed/>
                </p:oleObj>
              </mc:Choice>
              <mc:Fallback>
                <p:oleObj name="" r:id="rId1" imgW="1345565" imgH="393700" progId="Equation.DSMT4">
                  <p:embed/>
                  <p:pic>
                    <p:nvPicPr>
                      <p:cNvPr id="0" name="图片 3156"/>
                      <p:cNvPicPr/>
                      <p:nvPr/>
                    </p:nvPicPr>
                    <p:blipFill>
                      <a:blip r:embed="rId2"/>
                      <a:stretch>
                        <a:fillRect/>
                      </a:stretch>
                    </p:blipFill>
                    <p:spPr>
                      <a:xfrm>
                        <a:off x="4427538" y="5699125"/>
                        <a:ext cx="1346200" cy="393700"/>
                      </a:xfrm>
                      <a:prstGeom prst="rect">
                        <a:avLst/>
                      </a:prstGeom>
                      <a:noFill/>
                      <a:ln w="38100">
                        <a:noFill/>
                        <a:miter/>
                      </a:ln>
                    </p:spPr>
                  </p:pic>
                </p:oleObj>
              </mc:Fallback>
            </mc:AlternateContent>
          </a:graphicData>
        </a:graphic>
      </p:graphicFrame>
      <p:graphicFrame>
        <p:nvGraphicFramePr>
          <p:cNvPr id="70660" name="内容占位符 70659"/>
          <p:cNvGraphicFramePr>
            <a:graphicFrameLocks noGrp="1"/>
          </p:cNvGraphicFramePr>
          <p:nvPr>
            <p:ph sz="half" idx="4294967295"/>
          </p:nvPr>
        </p:nvGraphicFramePr>
        <p:xfrm>
          <a:off x="0" y="3754755"/>
          <a:ext cx="114300" cy="215900"/>
        </p:xfrm>
        <a:graphic>
          <a:graphicData uri="http://schemas.openxmlformats.org/presentationml/2006/ole">
            <mc:AlternateContent xmlns:mc="http://schemas.openxmlformats.org/markup-compatibility/2006">
              <mc:Choice xmlns:v="urn:schemas-microsoft-com:vml" Requires="v">
                <p:oleObj spid="_x0000_s3155" name="" r:id="rId3" imgW="114300" imgH="215265" progId="Equation.3">
                  <p:embed/>
                </p:oleObj>
              </mc:Choice>
              <mc:Fallback>
                <p:oleObj name="" r:id="rId3" imgW="114300" imgH="215265" progId="Equation.3">
                  <p:embed/>
                  <p:pic>
                    <p:nvPicPr>
                      <p:cNvPr id="0" name="图片 3154"/>
                      <p:cNvPicPr/>
                      <p:nvPr/>
                    </p:nvPicPr>
                    <p:blipFill>
                      <a:blip r:embed="rId4"/>
                      <a:stretch>
                        <a:fillRect/>
                      </a:stretch>
                    </p:blipFill>
                    <p:spPr>
                      <a:xfrm>
                        <a:off x="0" y="3754755"/>
                        <a:ext cx="114300" cy="215900"/>
                      </a:xfrm>
                      <a:prstGeom prst="rect">
                        <a:avLst/>
                      </a:prstGeom>
                      <a:noFill/>
                      <a:ln w="38100">
                        <a:noFill/>
                        <a:miter/>
                      </a:ln>
                    </p:spPr>
                  </p:pic>
                </p:oleObj>
              </mc:Fallback>
            </mc:AlternateContent>
          </a:graphicData>
        </a:graphic>
      </p:graphicFrame>
      <p:sp>
        <p:nvSpPr>
          <p:cNvPr id="70661" name="文本框 70660"/>
          <p:cNvSpPr txBox="1"/>
          <p:nvPr/>
        </p:nvSpPr>
        <p:spPr>
          <a:xfrm>
            <a:off x="1385888" y="295275"/>
            <a:ext cx="7796212" cy="519113"/>
          </a:xfrm>
          <a:prstGeom prst="rect">
            <a:avLst/>
          </a:prstGeom>
          <a:noFill/>
          <a:ln w="9525">
            <a:noFill/>
          </a:ln>
        </p:spPr>
        <p:txBody>
          <a:bodyPr wrap="none" anchor="t">
            <a:spAutoFit/>
          </a:bodyPr>
          <a:p>
            <a:r>
              <a:rPr lang="zh-CN" altLang="en-US" sz="2800" b="1">
                <a:latin typeface="Times New Roman" panose="02020603050405020304" pitchFamily="18" charset="0"/>
                <a:ea typeface="黑体" panose="02010609060101010101" pitchFamily="49" charset="-122"/>
              </a:rPr>
              <a:t>设</a:t>
            </a:r>
            <a:r>
              <a:rPr lang="zh-CN" altLang="en-US" sz="2800" b="1" dirty="0">
                <a:latin typeface="Times New Roman" panose="02020603050405020304" pitchFamily="18" charset="0"/>
                <a:ea typeface="黑体" panose="02010609060101010101" pitchFamily="49" charset="-122"/>
              </a:rPr>
              <a:t>函数</a:t>
            </a:r>
            <a:r>
              <a:rPr lang="zh-CN" altLang="en-US" sz="2800" b="1" dirty="0">
                <a:latin typeface="Times New Roman" panose="02020603050405020304" pitchFamily="18" charset="0"/>
                <a:ea typeface="楷体_GB2312" pitchFamily="49" charset="-122"/>
              </a:rPr>
              <a:t> </a:t>
            </a:r>
            <a:r>
              <a:rPr lang="en-US" altLang="zh-CN" sz="2800" b="1" i="1">
                <a:latin typeface="Times New Roman" panose="02020603050405020304" pitchFamily="18" charset="0"/>
                <a:ea typeface="楷体_GB2312" pitchFamily="49" charset="-122"/>
              </a:rPr>
              <a:t>f </a:t>
            </a:r>
            <a:r>
              <a:rPr lang="en-US" altLang="zh-CN" sz="2800" b="1">
                <a:latin typeface="Times New Roman" panose="02020603050405020304" pitchFamily="18" charset="0"/>
                <a:ea typeface="楷体_GB2312" pitchFamily="49" charset="-122"/>
              </a:rPr>
              <a:t>(</a:t>
            </a:r>
            <a:r>
              <a:rPr lang="en-US" altLang="zh-CN" sz="2800" b="1" i="1">
                <a:latin typeface="Times New Roman" panose="02020603050405020304" pitchFamily="18" charset="0"/>
                <a:ea typeface="楷体_GB2312" pitchFamily="49" charset="-122"/>
              </a:rPr>
              <a:t>x</a:t>
            </a:r>
            <a:r>
              <a:rPr lang="en-US" altLang="zh-CN" sz="2800" b="1">
                <a:latin typeface="Times New Roman" panose="02020603050405020304" pitchFamily="18" charset="0"/>
                <a:ea typeface="楷体_GB2312" pitchFamily="49" charset="-122"/>
              </a:rPr>
              <a:t>) </a:t>
            </a:r>
            <a:r>
              <a:rPr lang="zh-CN" altLang="en-US" sz="2800" b="1" dirty="0">
                <a:latin typeface="Times New Roman" panose="02020603050405020304" pitchFamily="18" charset="0"/>
                <a:ea typeface="黑体" panose="02010609060101010101" pitchFamily="49" charset="-122"/>
              </a:rPr>
              <a:t>在</a:t>
            </a:r>
            <a:r>
              <a:rPr lang="en-US" altLang="zh-CN" sz="2800" b="1">
                <a:latin typeface="Times New Roman" panose="02020603050405020304" pitchFamily="18" charset="0"/>
                <a:ea typeface="楷体_GB2312" pitchFamily="49" charset="-122"/>
              </a:rPr>
              <a:t>[ 0, 3 ]</a:t>
            </a:r>
            <a:r>
              <a:rPr lang="zh-CN" altLang="en-US" sz="2800" b="1" dirty="0">
                <a:latin typeface="Times New Roman" panose="02020603050405020304" pitchFamily="18" charset="0"/>
                <a:ea typeface="黑体" panose="02010609060101010101" pitchFamily="49" charset="-122"/>
              </a:rPr>
              <a:t>上连续</a:t>
            </a:r>
            <a:r>
              <a:rPr lang="en-US" altLang="zh-CN" sz="2800" b="1">
                <a:latin typeface="Times New Roman" panose="02020603050405020304" pitchFamily="18" charset="0"/>
                <a:ea typeface="楷体_GB2312" pitchFamily="49" charset="-122"/>
              </a:rPr>
              <a:t>, </a:t>
            </a:r>
            <a:r>
              <a:rPr lang="zh-CN" altLang="en-US" sz="2800" b="1" dirty="0">
                <a:latin typeface="Times New Roman" panose="02020603050405020304" pitchFamily="18" charset="0"/>
                <a:ea typeface="黑体" panose="02010609060101010101" pitchFamily="49" charset="-122"/>
              </a:rPr>
              <a:t>在</a:t>
            </a:r>
            <a:r>
              <a:rPr lang="en-US" altLang="zh-CN" sz="2800" b="1">
                <a:latin typeface="Times New Roman" panose="02020603050405020304" pitchFamily="18" charset="0"/>
                <a:ea typeface="楷体_GB2312" pitchFamily="49" charset="-122"/>
              </a:rPr>
              <a:t>( 0, 3 )</a:t>
            </a:r>
            <a:r>
              <a:rPr lang="zh-CN" altLang="en-US" sz="2800" b="1" dirty="0">
                <a:latin typeface="黑体" panose="02010609060101010101" pitchFamily="49" charset="-122"/>
                <a:ea typeface="黑体" panose="02010609060101010101" pitchFamily="49" charset="-122"/>
              </a:rPr>
              <a:t>内可导</a:t>
            </a:r>
            <a:r>
              <a:rPr lang="en-US" altLang="zh-CN" sz="2800" b="1">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且</a:t>
            </a:r>
            <a:r>
              <a:rPr lang="zh-CN" altLang="en-US" sz="2800" b="1">
                <a:latin typeface="Times New Roman" panose="02020603050405020304" pitchFamily="18" charset="0"/>
                <a:ea typeface="楷体_GB2312" pitchFamily="49" charset="-122"/>
              </a:rPr>
              <a:t> </a:t>
            </a:r>
            <a:endParaRPr lang="zh-CN" altLang="en-US" sz="2800" b="1">
              <a:latin typeface="Times New Roman" panose="02020603050405020304" pitchFamily="18" charset="0"/>
              <a:ea typeface="楷体_GB2312" pitchFamily="49" charset="-122"/>
            </a:endParaRPr>
          </a:p>
        </p:txBody>
      </p:sp>
      <p:graphicFrame>
        <p:nvGraphicFramePr>
          <p:cNvPr id="70662" name="对象 70661"/>
          <p:cNvGraphicFramePr/>
          <p:nvPr/>
        </p:nvGraphicFramePr>
        <p:xfrm>
          <a:off x="374650" y="1006475"/>
          <a:ext cx="4597400" cy="355600"/>
        </p:xfrm>
        <a:graphic>
          <a:graphicData uri="http://schemas.openxmlformats.org/presentationml/2006/ole">
            <mc:AlternateContent xmlns:mc="http://schemas.openxmlformats.org/markup-compatibility/2006">
              <mc:Choice xmlns:v="urn:schemas-microsoft-com:vml" Requires="v">
                <p:oleObj spid="_x0000_s3156" name="" r:id="rId5" imgW="4593590" imgH="355600" progId="Equation.DSMT4">
                  <p:embed/>
                </p:oleObj>
              </mc:Choice>
              <mc:Fallback>
                <p:oleObj name="" r:id="rId5" imgW="4593590" imgH="355600" progId="Equation.DSMT4">
                  <p:embed/>
                  <p:pic>
                    <p:nvPicPr>
                      <p:cNvPr id="0" name="图片 3155"/>
                      <p:cNvPicPr/>
                      <p:nvPr/>
                    </p:nvPicPr>
                    <p:blipFill>
                      <a:blip r:embed="rId6"/>
                      <a:stretch>
                        <a:fillRect/>
                      </a:stretch>
                    </p:blipFill>
                    <p:spPr>
                      <a:xfrm>
                        <a:off x="374650" y="1006475"/>
                        <a:ext cx="4597400" cy="355600"/>
                      </a:xfrm>
                      <a:prstGeom prst="rect">
                        <a:avLst/>
                      </a:prstGeom>
                      <a:noFill/>
                      <a:ln w="38100">
                        <a:noFill/>
                        <a:miter/>
                      </a:ln>
                    </p:spPr>
                  </p:pic>
                </p:oleObj>
              </mc:Fallback>
            </mc:AlternateContent>
          </a:graphicData>
        </a:graphic>
      </p:graphicFrame>
      <p:sp>
        <p:nvSpPr>
          <p:cNvPr id="70665" name="文本框 70664"/>
          <p:cNvSpPr txBox="1"/>
          <p:nvPr/>
        </p:nvSpPr>
        <p:spPr>
          <a:xfrm>
            <a:off x="323850" y="4956175"/>
            <a:ext cx="4392613" cy="519113"/>
          </a:xfrm>
          <a:prstGeom prst="rect">
            <a:avLst/>
          </a:prstGeom>
          <a:noFill/>
          <a:ln w="9525">
            <a:noFill/>
          </a:ln>
        </p:spPr>
        <p:txBody>
          <a:bodyPr>
            <a:spAutoFit/>
          </a:bodyPr>
          <a:p>
            <a:r>
              <a:rPr lang="zh-CN" altLang="en-US" sz="2800" b="1" dirty="0">
                <a:solidFill>
                  <a:srgbClr val="0000FF"/>
                </a:solidFill>
                <a:latin typeface="黑体" panose="02010609060101010101" pitchFamily="49" charset="-122"/>
                <a:ea typeface="黑体" panose="02010609060101010101" pitchFamily="49" charset="-122"/>
              </a:rPr>
              <a:t>分析</a:t>
            </a:r>
            <a:r>
              <a:rPr lang="zh-CN" altLang="en-US" sz="2800" b="1">
                <a:solidFill>
                  <a:srgbClr val="0000FF"/>
                </a:solidFill>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所给条件可写为</a:t>
            </a:r>
            <a:endParaRPr lang="zh-CN" altLang="en-US" sz="2800" b="1">
              <a:latin typeface="黑体" panose="02010609060101010101" pitchFamily="49" charset="-122"/>
              <a:ea typeface="黑体" panose="02010609060101010101" pitchFamily="49" charset="-122"/>
            </a:endParaRPr>
          </a:p>
        </p:txBody>
      </p:sp>
      <p:graphicFrame>
        <p:nvGraphicFramePr>
          <p:cNvPr id="70666" name="对象 70665"/>
          <p:cNvGraphicFramePr/>
          <p:nvPr/>
        </p:nvGraphicFramePr>
        <p:xfrm>
          <a:off x="4067175" y="4868863"/>
          <a:ext cx="4787900" cy="838200"/>
        </p:xfrm>
        <a:graphic>
          <a:graphicData uri="http://schemas.openxmlformats.org/presentationml/2006/ole">
            <mc:AlternateContent xmlns:mc="http://schemas.openxmlformats.org/markup-compatibility/2006">
              <mc:Choice xmlns:v="urn:schemas-microsoft-com:vml" Requires="v">
                <p:oleObj spid="_x0000_s3158" name="" r:id="rId7" imgW="4787900" imgH="838200" progId="Equation.DSMT4">
                  <p:embed/>
                </p:oleObj>
              </mc:Choice>
              <mc:Fallback>
                <p:oleObj name="" r:id="rId7" imgW="4787900" imgH="838200" progId="Equation.DSMT4">
                  <p:embed/>
                  <p:pic>
                    <p:nvPicPr>
                      <p:cNvPr id="0" name="图片 3157"/>
                      <p:cNvPicPr/>
                      <p:nvPr/>
                    </p:nvPicPr>
                    <p:blipFill>
                      <a:blip r:embed="rId8"/>
                      <a:stretch>
                        <a:fillRect/>
                      </a:stretch>
                    </p:blipFill>
                    <p:spPr>
                      <a:xfrm>
                        <a:off x="4067175" y="4868863"/>
                        <a:ext cx="4787900" cy="838200"/>
                      </a:xfrm>
                      <a:prstGeom prst="rect">
                        <a:avLst/>
                      </a:prstGeom>
                      <a:noFill/>
                      <a:ln w="38100">
                        <a:noFill/>
                        <a:miter/>
                      </a:ln>
                    </p:spPr>
                  </p:pic>
                </p:oleObj>
              </mc:Fallback>
            </mc:AlternateContent>
          </a:graphicData>
        </a:graphic>
      </p:graphicFrame>
      <p:sp>
        <p:nvSpPr>
          <p:cNvPr id="70667" name="文本框 70666"/>
          <p:cNvSpPr txBox="1"/>
          <p:nvPr/>
        </p:nvSpPr>
        <p:spPr>
          <a:xfrm>
            <a:off x="5029200" y="852488"/>
            <a:ext cx="2058988" cy="519112"/>
          </a:xfrm>
          <a:prstGeom prst="rect">
            <a:avLst/>
          </a:prstGeom>
          <a:noFill/>
          <a:ln w="9525">
            <a:noFill/>
          </a:ln>
        </p:spPr>
        <p:txBody>
          <a:bodyPr wrap="none" anchor="t">
            <a:spAutoFit/>
          </a:bodyPr>
          <a:p>
            <a:r>
              <a:rPr lang="zh-CN" altLang="en-US" sz="2800" b="1" dirty="0">
                <a:latin typeface="Times New Roman" panose="02020603050405020304" pitchFamily="18" charset="0"/>
                <a:ea typeface="黑体" panose="02010609060101010101" pitchFamily="49" charset="-122"/>
              </a:rPr>
              <a:t>试证必存在</a:t>
            </a:r>
            <a:r>
              <a:rPr lang="zh-CN" altLang="en-US" sz="2800" b="1" dirty="0">
                <a:latin typeface="Times New Roman" panose="02020603050405020304" pitchFamily="18" charset="0"/>
                <a:ea typeface="楷体_GB2312" pitchFamily="49" charset="-122"/>
              </a:rPr>
              <a:t> </a:t>
            </a:r>
            <a:endParaRPr lang="zh-CN" altLang="en-US" sz="2800" b="1">
              <a:latin typeface="Times New Roman" panose="02020603050405020304" pitchFamily="18" charset="0"/>
              <a:ea typeface="楷体_GB2312" pitchFamily="49" charset="-122"/>
            </a:endParaRPr>
          </a:p>
        </p:txBody>
      </p:sp>
      <p:sp>
        <p:nvSpPr>
          <p:cNvPr id="70668" name="文本框 70667"/>
          <p:cNvSpPr txBox="1"/>
          <p:nvPr/>
        </p:nvSpPr>
        <p:spPr>
          <a:xfrm>
            <a:off x="1258888" y="5646738"/>
            <a:ext cx="3692525" cy="519112"/>
          </a:xfrm>
          <a:prstGeom prst="rect">
            <a:avLst/>
          </a:prstGeom>
          <a:noFill/>
          <a:ln w="9525">
            <a:noFill/>
          </a:ln>
        </p:spPr>
        <p:txBody>
          <a:bodyPr>
            <a:spAutoFit/>
          </a:bodyPr>
          <a:p>
            <a:r>
              <a:rPr lang="zh-CN" altLang="en-US" sz="2800" b="1" dirty="0">
                <a:latin typeface="黑体" panose="02010609060101010101" pitchFamily="49" charset="-122"/>
                <a:ea typeface="黑体" panose="02010609060101010101" pitchFamily="49" charset="-122"/>
              </a:rPr>
              <a:t>想到找一点 </a:t>
            </a:r>
            <a:r>
              <a:rPr lang="en-US" altLang="zh-CN" sz="2800" b="1" i="1">
                <a:latin typeface="Times New Roman" panose="02020603050405020304" pitchFamily="18" charset="0"/>
                <a:ea typeface="黑体" panose="02010609060101010101" pitchFamily="49" charset="-122"/>
              </a:rPr>
              <a:t>c</a:t>
            </a:r>
            <a:r>
              <a:rPr lang="en-US" altLang="zh-CN" sz="2800" b="1">
                <a:latin typeface="Times New Roman" panose="02020603050405020304" pitchFamily="18" charset="0"/>
                <a:ea typeface="黑体" panose="02010609060101010101" pitchFamily="49" charset="-122"/>
              </a:rPr>
              <a:t> </a:t>
            </a:r>
            <a:r>
              <a:rPr lang="en-US" altLang="zh-CN" sz="2800" b="1">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使</a:t>
            </a:r>
            <a:endParaRPr lang="zh-CN" altLang="en-US" sz="2800" b="1" dirty="0">
              <a:latin typeface="黑体" panose="02010609060101010101" pitchFamily="49" charset="-122"/>
              <a:ea typeface="黑体" panose="02010609060101010101" pitchFamily="49" charset="-122"/>
            </a:endParaRPr>
          </a:p>
        </p:txBody>
      </p:sp>
      <p:sp>
        <p:nvSpPr>
          <p:cNvPr id="70669" name="文本框 70668"/>
          <p:cNvSpPr txBox="1"/>
          <p:nvPr/>
        </p:nvSpPr>
        <p:spPr>
          <a:xfrm>
            <a:off x="593725" y="1981200"/>
            <a:ext cx="4344988" cy="519113"/>
          </a:xfrm>
          <a:prstGeom prst="rect">
            <a:avLst/>
          </a:prstGeom>
          <a:noFill/>
          <a:ln w="9525">
            <a:noFill/>
          </a:ln>
        </p:spPr>
        <p:txBody>
          <a:bodyPr wrap="none" anchor="t">
            <a:spAutoFit/>
          </a:bodyPr>
          <a:p>
            <a:r>
              <a:rPr lang="zh-CN" altLang="en-US" sz="2800" b="1" dirty="0">
                <a:solidFill>
                  <a:srgbClr val="0000FF"/>
                </a:solidFill>
                <a:latin typeface="Times New Roman" panose="02020603050405020304" pitchFamily="18" charset="0"/>
                <a:ea typeface="黑体" panose="02010609060101010101" pitchFamily="49" charset="-122"/>
              </a:rPr>
              <a:t>证</a:t>
            </a:r>
            <a:r>
              <a:rPr lang="zh-CN" altLang="en-US" sz="2800" b="1" dirty="0">
                <a:solidFill>
                  <a:schemeClr val="tx2"/>
                </a:solidFill>
                <a:latin typeface="Times New Roman" panose="02020603050405020304" pitchFamily="18" charset="0"/>
                <a:ea typeface="楷体_GB2312" pitchFamily="49" charset="-122"/>
              </a:rPr>
              <a:t>  </a:t>
            </a:r>
            <a:r>
              <a:rPr lang="zh-CN" altLang="en-US" sz="2800">
                <a:latin typeface="Times New Roman" panose="02020603050405020304" pitchFamily="18" charset="0"/>
                <a:ea typeface="楷体_GB2312" pitchFamily="49" charset="-122"/>
              </a:rPr>
              <a:t> </a:t>
            </a:r>
            <a:r>
              <a:rPr lang="zh-CN" altLang="en-US" sz="2800" b="1" dirty="0">
                <a:latin typeface="Times New Roman" panose="02020603050405020304" pitchFamily="18" charset="0"/>
                <a:ea typeface="黑体" panose="02010609060101010101" pitchFamily="49" charset="-122"/>
              </a:rPr>
              <a:t>因</a:t>
            </a:r>
            <a:r>
              <a:rPr lang="zh-CN" altLang="en-US" sz="2800" b="1" dirty="0">
                <a:latin typeface="Times New Roman" panose="02020603050405020304" pitchFamily="18" charset="0"/>
                <a:ea typeface="楷体_GB2312" pitchFamily="49" charset="-122"/>
              </a:rPr>
              <a:t> </a:t>
            </a:r>
            <a:r>
              <a:rPr lang="en-US" altLang="zh-CN" sz="2800" b="1" i="1">
                <a:latin typeface="Times New Roman" panose="02020603050405020304" pitchFamily="18" charset="0"/>
                <a:ea typeface="楷体_GB2312" pitchFamily="49" charset="-122"/>
              </a:rPr>
              <a:t>f </a:t>
            </a:r>
            <a:r>
              <a:rPr lang="en-US" altLang="zh-CN" sz="2800" b="1">
                <a:latin typeface="Times New Roman" panose="02020603050405020304" pitchFamily="18" charset="0"/>
                <a:ea typeface="楷体_GB2312" pitchFamily="49" charset="-122"/>
              </a:rPr>
              <a:t>(</a:t>
            </a:r>
            <a:r>
              <a:rPr lang="en-US" altLang="zh-CN" sz="2800" b="1" i="1">
                <a:latin typeface="Times New Roman" panose="02020603050405020304" pitchFamily="18" charset="0"/>
                <a:ea typeface="楷体_GB2312" pitchFamily="49" charset="-122"/>
              </a:rPr>
              <a:t>x</a:t>
            </a:r>
            <a:r>
              <a:rPr lang="en-US" altLang="zh-CN" sz="2800" b="1">
                <a:latin typeface="Times New Roman" panose="02020603050405020304" pitchFamily="18" charset="0"/>
                <a:ea typeface="楷体_GB2312" pitchFamily="49" charset="-122"/>
              </a:rPr>
              <a:t>) </a:t>
            </a:r>
            <a:r>
              <a:rPr lang="zh-CN" altLang="en-US" sz="2800" b="1" dirty="0">
                <a:latin typeface="Times New Roman" panose="02020603050405020304" pitchFamily="18" charset="0"/>
                <a:ea typeface="黑体" panose="02010609060101010101" pitchFamily="49" charset="-122"/>
              </a:rPr>
              <a:t>在</a:t>
            </a:r>
            <a:r>
              <a:rPr lang="en-US" altLang="zh-CN" sz="2800" b="1">
                <a:latin typeface="Times New Roman" panose="02020603050405020304" pitchFamily="18" charset="0"/>
                <a:ea typeface="楷体_GB2312" pitchFamily="49" charset="-122"/>
              </a:rPr>
              <a:t>[0, 3]</a:t>
            </a:r>
            <a:r>
              <a:rPr lang="zh-CN" altLang="en-US" sz="2800" b="1" dirty="0">
                <a:latin typeface="Times New Roman" panose="02020603050405020304" pitchFamily="18" charset="0"/>
                <a:ea typeface="黑体" panose="02010609060101010101" pitchFamily="49" charset="-122"/>
              </a:rPr>
              <a:t>上连续</a:t>
            </a:r>
            <a:r>
              <a:rPr lang="en-US" altLang="zh-CN" sz="2800">
                <a:latin typeface="Times New Roman" panose="02020603050405020304" pitchFamily="18" charset="0"/>
                <a:ea typeface="楷体_GB2312" pitchFamily="49" charset="-122"/>
              </a:rPr>
              <a:t>, </a:t>
            </a:r>
            <a:endParaRPr lang="en-US" altLang="zh-CN" sz="2800">
              <a:latin typeface="Times New Roman" panose="02020603050405020304" pitchFamily="18" charset="0"/>
              <a:ea typeface="楷体_GB2312" pitchFamily="49" charset="-122"/>
            </a:endParaRPr>
          </a:p>
        </p:txBody>
      </p:sp>
      <p:sp>
        <p:nvSpPr>
          <p:cNvPr id="70670" name="文本框 70669"/>
          <p:cNvSpPr txBox="1"/>
          <p:nvPr/>
        </p:nvSpPr>
        <p:spPr>
          <a:xfrm>
            <a:off x="4794250" y="1989138"/>
            <a:ext cx="4333875" cy="519112"/>
          </a:xfrm>
          <a:prstGeom prst="rect">
            <a:avLst/>
          </a:prstGeom>
          <a:noFill/>
          <a:ln w="9525">
            <a:noFill/>
          </a:ln>
        </p:spPr>
        <p:txBody>
          <a:bodyPr wrap="none" anchor="t">
            <a:spAutoFit/>
          </a:bodyPr>
          <a:p>
            <a:r>
              <a:rPr lang="zh-CN" altLang="en-US" sz="2800" b="1" dirty="0">
                <a:latin typeface="Times New Roman" panose="02020603050405020304" pitchFamily="18" charset="0"/>
                <a:ea typeface="黑体" panose="02010609060101010101" pitchFamily="49" charset="-122"/>
              </a:rPr>
              <a:t>所以在</a:t>
            </a:r>
            <a:r>
              <a:rPr lang="en-US" altLang="zh-CN" sz="2800" b="1">
                <a:latin typeface="Times New Roman" panose="02020603050405020304" pitchFamily="18" charset="0"/>
                <a:ea typeface="楷体_GB2312" pitchFamily="49" charset="-122"/>
              </a:rPr>
              <a:t>[ 0, 2 ]</a:t>
            </a:r>
            <a:r>
              <a:rPr lang="zh-CN" altLang="en-US" sz="2800" b="1" dirty="0">
                <a:latin typeface="黑体" panose="02010609060101010101" pitchFamily="49" charset="-122"/>
                <a:ea typeface="黑体" panose="02010609060101010101" pitchFamily="49" charset="-122"/>
              </a:rPr>
              <a:t>上连续</a:t>
            </a:r>
            <a:r>
              <a:rPr lang="en-US" altLang="zh-CN" sz="2800" b="1">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且在</a:t>
            </a:r>
            <a:endParaRPr lang="zh-CN" altLang="en-US" sz="2800" b="1">
              <a:latin typeface="黑体" panose="02010609060101010101" pitchFamily="49" charset="-122"/>
              <a:ea typeface="黑体" panose="02010609060101010101" pitchFamily="49" charset="-122"/>
            </a:endParaRPr>
          </a:p>
        </p:txBody>
      </p:sp>
      <p:sp>
        <p:nvSpPr>
          <p:cNvPr id="70671" name="文本框 70670"/>
          <p:cNvSpPr txBox="1"/>
          <p:nvPr/>
        </p:nvSpPr>
        <p:spPr>
          <a:xfrm>
            <a:off x="288925" y="2590800"/>
            <a:ext cx="5384800" cy="519113"/>
          </a:xfrm>
          <a:prstGeom prst="rect">
            <a:avLst/>
          </a:prstGeom>
          <a:noFill/>
          <a:ln w="9525">
            <a:noFill/>
          </a:ln>
        </p:spPr>
        <p:txBody>
          <a:bodyPr wrap="none" anchor="t">
            <a:spAutoFit/>
          </a:bodyPr>
          <a:p>
            <a:r>
              <a:rPr lang="en-US" altLang="zh-CN" sz="2800" b="1">
                <a:latin typeface="Times New Roman" panose="02020603050405020304" pitchFamily="18" charset="0"/>
                <a:ea typeface="楷体_GB2312" pitchFamily="49" charset="-122"/>
              </a:rPr>
              <a:t>[ 0, 2 ]</a:t>
            </a:r>
            <a:r>
              <a:rPr lang="zh-CN" altLang="en-US" sz="2800" b="1" dirty="0">
                <a:latin typeface="Times New Roman" panose="02020603050405020304" pitchFamily="18" charset="0"/>
                <a:ea typeface="黑体" panose="02010609060101010101" pitchFamily="49" charset="-122"/>
              </a:rPr>
              <a:t>上有最大值</a:t>
            </a:r>
            <a:r>
              <a:rPr lang="zh-CN" altLang="en-US" sz="2800" b="1" dirty="0">
                <a:latin typeface="Times New Roman" panose="02020603050405020304" pitchFamily="18" charset="0"/>
                <a:ea typeface="楷体_GB2312" pitchFamily="49" charset="-122"/>
              </a:rPr>
              <a:t> </a:t>
            </a:r>
            <a:r>
              <a:rPr lang="en-US" altLang="zh-CN" sz="2800" b="1" i="1">
                <a:latin typeface="Times New Roman" panose="02020603050405020304" pitchFamily="18" charset="0"/>
                <a:ea typeface="楷体_GB2312" pitchFamily="49" charset="-122"/>
              </a:rPr>
              <a:t>M </a:t>
            </a:r>
            <a:r>
              <a:rPr lang="zh-CN" altLang="en-US" sz="2800" b="1" dirty="0">
                <a:latin typeface="Times New Roman" panose="02020603050405020304" pitchFamily="18" charset="0"/>
                <a:ea typeface="黑体" panose="02010609060101010101" pitchFamily="49" charset="-122"/>
              </a:rPr>
              <a:t>与最小值</a:t>
            </a:r>
            <a:r>
              <a:rPr lang="zh-CN" altLang="en-US" sz="2800" b="1" dirty="0">
                <a:latin typeface="Times New Roman" panose="02020603050405020304" pitchFamily="18" charset="0"/>
                <a:ea typeface="楷体_GB2312" pitchFamily="49" charset="-122"/>
              </a:rPr>
              <a:t> </a:t>
            </a:r>
            <a:r>
              <a:rPr lang="en-US" altLang="zh-CN" sz="2800" b="1" i="1">
                <a:latin typeface="Times New Roman" panose="02020603050405020304" pitchFamily="18" charset="0"/>
                <a:ea typeface="楷体_GB2312" pitchFamily="49" charset="-122"/>
              </a:rPr>
              <a:t>m</a:t>
            </a:r>
            <a:r>
              <a:rPr lang="en-US" altLang="zh-CN" sz="2800" b="1">
                <a:latin typeface="Times New Roman" panose="02020603050405020304" pitchFamily="18" charset="0"/>
                <a:ea typeface="楷体_GB2312" pitchFamily="49" charset="-122"/>
              </a:rPr>
              <a:t>, </a:t>
            </a:r>
            <a:endParaRPr lang="en-US" altLang="zh-CN" sz="2800" b="1">
              <a:latin typeface="Times New Roman" panose="02020603050405020304" pitchFamily="18" charset="0"/>
              <a:ea typeface="楷体_GB2312" pitchFamily="49" charset="-122"/>
            </a:endParaRPr>
          </a:p>
        </p:txBody>
      </p:sp>
      <p:sp>
        <p:nvSpPr>
          <p:cNvPr id="70672" name="文本框 70671"/>
          <p:cNvSpPr txBox="1"/>
          <p:nvPr/>
        </p:nvSpPr>
        <p:spPr>
          <a:xfrm>
            <a:off x="5480050" y="2559050"/>
            <a:ext cx="539750" cy="519113"/>
          </a:xfrm>
          <a:prstGeom prst="rect">
            <a:avLst/>
          </a:prstGeom>
          <a:noFill/>
          <a:ln w="9525">
            <a:noFill/>
          </a:ln>
        </p:spPr>
        <p:txBody>
          <a:bodyPr wrap="none" anchor="t">
            <a:spAutoFit/>
          </a:bodyPr>
          <a:p>
            <a:r>
              <a:rPr lang="zh-CN" altLang="en-US" sz="2800" b="1" dirty="0">
                <a:latin typeface="Times New Roman" panose="02020603050405020304" pitchFamily="18" charset="0"/>
                <a:ea typeface="黑体" panose="02010609060101010101" pitchFamily="49" charset="-122"/>
              </a:rPr>
              <a:t>故</a:t>
            </a:r>
            <a:endParaRPr lang="zh-CN" altLang="en-US" sz="2800" b="1" dirty="0">
              <a:latin typeface="Times New Roman" panose="02020603050405020304" pitchFamily="18" charset="0"/>
              <a:ea typeface="黑体" panose="02010609060101010101" pitchFamily="49" charset="-122"/>
            </a:endParaRPr>
          </a:p>
        </p:txBody>
      </p:sp>
      <p:sp>
        <p:nvSpPr>
          <p:cNvPr id="70673" name="右箭头 70672"/>
          <p:cNvSpPr/>
          <p:nvPr/>
        </p:nvSpPr>
        <p:spPr>
          <a:xfrm>
            <a:off x="4178300" y="3357563"/>
            <a:ext cx="609600" cy="152400"/>
          </a:xfrm>
          <a:prstGeom prst="rightArrow">
            <a:avLst>
              <a:gd name="adj1" fmla="val 50000"/>
              <a:gd name="adj2" fmla="val 100000"/>
            </a:avLst>
          </a:prstGeom>
          <a:solidFill>
            <a:srgbClr val="0066FF"/>
          </a:solidFill>
          <a:ln w="9525" cap="flat" cmpd="sng">
            <a:solidFill>
              <a:schemeClr val="tx1"/>
            </a:solidFill>
            <a:prstDash val="solid"/>
            <a:miter/>
            <a:headEnd type="none" w="med" len="med"/>
            <a:tailEnd type="none" w="med" len="med"/>
          </a:ln>
        </p:spPr>
        <p:txBody>
          <a:bodyPr/>
          <a:p>
            <a:endParaRPr lang="zh-CN" altLang="en-US"/>
          </a:p>
        </p:txBody>
      </p:sp>
      <p:sp>
        <p:nvSpPr>
          <p:cNvPr id="70674" name="文本框 70673"/>
          <p:cNvSpPr txBox="1"/>
          <p:nvPr/>
        </p:nvSpPr>
        <p:spPr>
          <a:xfrm>
            <a:off x="593725" y="3810000"/>
            <a:ext cx="4560888" cy="519113"/>
          </a:xfrm>
          <a:prstGeom prst="rect">
            <a:avLst/>
          </a:prstGeom>
          <a:noFill/>
          <a:ln w="9525">
            <a:noFill/>
          </a:ln>
        </p:spPr>
        <p:txBody>
          <a:bodyPr wrap="none" anchor="t">
            <a:spAutoFit/>
          </a:bodyPr>
          <a:p>
            <a:r>
              <a:rPr lang="zh-CN" altLang="en-US" sz="2800" b="1">
                <a:latin typeface="黑体" panose="02010609060101010101" pitchFamily="49" charset="-122"/>
                <a:ea typeface="黑体" panose="02010609060101010101" pitchFamily="49" charset="-122"/>
              </a:rPr>
              <a:t>由</a:t>
            </a:r>
            <a:r>
              <a:rPr lang="zh-CN" altLang="en-US" sz="2800" b="1" dirty="0">
                <a:solidFill>
                  <a:schemeClr val="tx2"/>
                </a:solidFill>
                <a:latin typeface="黑体" panose="02010609060101010101" pitchFamily="49" charset="-122"/>
                <a:ea typeface="黑体" panose="02010609060101010101" pitchFamily="49" charset="-122"/>
              </a:rPr>
              <a:t>介值定理</a:t>
            </a:r>
            <a:r>
              <a:rPr lang="en-US" altLang="zh-CN" sz="2800" b="1">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至少存在一点</a:t>
            </a:r>
            <a:r>
              <a:rPr lang="zh-CN" altLang="en-US" sz="2800" dirty="0">
                <a:latin typeface="Times New Roman" panose="02020603050405020304" pitchFamily="18" charset="0"/>
                <a:ea typeface="楷体_GB2312" pitchFamily="49" charset="-122"/>
              </a:rPr>
              <a:t> </a:t>
            </a:r>
            <a:endParaRPr lang="zh-CN" altLang="en-US" sz="2800">
              <a:latin typeface="Times New Roman" panose="02020603050405020304" pitchFamily="18" charset="0"/>
              <a:ea typeface="楷体_GB2312" pitchFamily="49" charset="-122"/>
            </a:endParaRPr>
          </a:p>
        </p:txBody>
      </p:sp>
      <p:sp>
        <p:nvSpPr>
          <p:cNvPr id="70676" name="矩形 70675"/>
          <p:cNvSpPr/>
          <p:nvPr/>
        </p:nvSpPr>
        <p:spPr>
          <a:xfrm>
            <a:off x="395288" y="4868863"/>
            <a:ext cx="8497887" cy="1439862"/>
          </a:xfrm>
          <a:prstGeom prst="rect">
            <a:avLst/>
          </a:prstGeom>
          <a:solidFill>
            <a:schemeClr val="bg1"/>
          </a:solidFill>
          <a:ln w="9525" cap="flat" cmpd="sng">
            <a:solidFill>
              <a:schemeClr val="bg1"/>
            </a:solidFill>
            <a:prstDash val="solid"/>
            <a:miter/>
            <a:headEnd type="none" w="med" len="med"/>
            <a:tailEnd type="none" w="med" len="med"/>
          </a:ln>
        </p:spPr>
        <p:txBody>
          <a:bodyPr/>
          <a:p>
            <a:endParaRPr lang="zh-CN" altLang="en-US"/>
          </a:p>
        </p:txBody>
      </p:sp>
      <p:graphicFrame>
        <p:nvGraphicFramePr>
          <p:cNvPr id="70677" name="对象 70676"/>
          <p:cNvGraphicFramePr/>
          <p:nvPr/>
        </p:nvGraphicFramePr>
        <p:xfrm>
          <a:off x="1619250" y="4365625"/>
          <a:ext cx="3721100" cy="787400"/>
        </p:xfrm>
        <a:graphic>
          <a:graphicData uri="http://schemas.openxmlformats.org/presentationml/2006/ole">
            <mc:AlternateContent xmlns:mc="http://schemas.openxmlformats.org/markup-compatibility/2006">
              <mc:Choice xmlns:v="urn:schemas-microsoft-com:vml" Requires="v">
                <p:oleObj spid="_x0000_s3179" name="" r:id="rId9" imgW="3721100" imgH="787400" progId="Equation.DSMT4">
                  <p:embed/>
                </p:oleObj>
              </mc:Choice>
              <mc:Fallback>
                <p:oleObj name="" r:id="rId9" imgW="3721100" imgH="787400" progId="Equation.DSMT4">
                  <p:embed/>
                  <p:pic>
                    <p:nvPicPr>
                      <p:cNvPr id="0" name="图片 3178"/>
                      <p:cNvPicPr/>
                      <p:nvPr/>
                    </p:nvPicPr>
                    <p:blipFill>
                      <a:blip r:embed="rId10"/>
                      <a:stretch>
                        <a:fillRect/>
                      </a:stretch>
                    </p:blipFill>
                    <p:spPr>
                      <a:xfrm>
                        <a:off x="1619250" y="4365625"/>
                        <a:ext cx="3721100" cy="787400"/>
                      </a:xfrm>
                      <a:prstGeom prst="rect">
                        <a:avLst/>
                      </a:prstGeom>
                      <a:noFill/>
                      <a:ln w="38100">
                        <a:noFill/>
                        <a:miter/>
                      </a:ln>
                    </p:spPr>
                  </p:pic>
                </p:oleObj>
              </mc:Fallback>
            </mc:AlternateContent>
          </a:graphicData>
        </a:graphic>
      </p:graphicFrame>
      <p:graphicFrame>
        <p:nvGraphicFramePr>
          <p:cNvPr id="70678" name="对象 70677"/>
          <p:cNvGraphicFramePr/>
          <p:nvPr/>
        </p:nvGraphicFramePr>
        <p:xfrm>
          <a:off x="5699125" y="4664075"/>
          <a:ext cx="482600" cy="265113"/>
        </p:xfrm>
        <a:graphic>
          <a:graphicData uri="http://schemas.openxmlformats.org/presentationml/2006/ole">
            <mc:AlternateContent xmlns:mc="http://schemas.openxmlformats.org/markup-compatibility/2006">
              <mc:Choice xmlns:v="urn:schemas-microsoft-com:vml" Requires="v">
                <p:oleObj spid="_x0000_s3165" name="" r:id="rId11" imgW="482600" imgH="279400" progId="Equation.DSMT4">
                  <p:embed/>
                </p:oleObj>
              </mc:Choice>
              <mc:Fallback>
                <p:oleObj name="" r:id="rId11" imgW="482600" imgH="279400" progId="Equation.DSMT4">
                  <p:embed/>
                  <p:pic>
                    <p:nvPicPr>
                      <p:cNvPr id="0" name="图片 3164"/>
                      <p:cNvPicPr/>
                      <p:nvPr/>
                    </p:nvPicPr>
                    <p:blipFill>
                      <a:blip r:embed="rId12"/>
                      <a:stretch>
                        <a:fillRect/>
                      </a:stretch>
                    </p:blipFill>
                    <p:spPr>
                      <a:xfrm>
                        <a:off x="5699125" y="4664075"/>
                        <a:ext cx="482600" cy="265113"/>
                      </a:xfrm>
                      <a:prstGeom prst="rect">
                        <a:avLst/>
                      </a:prstGeom>
                      <a:noFill/>
                      <a:ln w="38100">
                        <a:noFill/>
                        <a:miter/>
                      </a:ln>
                    </p:spPr>
                  </p:pic>
                </p:oleObj>
              </mc:Fallback>
            </mc:AlternateContent>
          </a:graphicData>
        </a:graphic>
      </p:graphicFrame>
      <p:graphicFrame>
        <p:nvGraphicFramePr>
          <p:cNvPr id="70679" name="对象 70678"/>
          <p:cNvGraphicFramePr/>
          <p:nvPr/>
        </p:nvGraphicFramePr>
        <p:xfrm>
          <a:off x="323850" y="5229225"/>
          <a:ext cx="2654300" cy="355600"/>
        </p:xfrm>
        <a:graphic>
          <a:graphicData uri="http://schemas.openxmlformats.org/presentationml/2006/ole">
            <mc:AlternateContent xmlns:mc="http://schemas.openxmlformats.org/markup-compatibility/2006">
              <mc:Choice xmlns:v="urn:schemas-microsoft-com:vml" Requires="v">
                <p:oleObj spid="_x0000_s3164" name="" r:id="rId13" imgW="2651760" imgH="355600" progId="Equation.DSMT4">
                  <p:embed/>
                </p:oleObj>
              </mc:Choice>
              <mc:Fallback>
                <p:oleObj name="" r:id="rId13" imgW="2651760" imgH="355600" progId="Equation.DSMT4">
                  <p:embed/>
                  <p:pic>
                    <p:nvPicPr>
                      <p:cNvPr id="0" name="图片 3163"/>
                      <p:cNvPicPr/>
                      <p:nvPr/>
                    </p:nvPicPr>
                    <p:blipFill>
                      <a:blip r:embed="rId14"/>
                      <a:stretch>
                        <a:fillRect/>
                      </a:stretch>
                    </p:blipFill>
                    <p:spPr>
                      <a:xfrm>
                        <a:off x="323850" y="5229225"/>
                        <a:ext cx="2654300" cy="355600"/>
                      </a:xfrm>
                      <a:prstGeom prst="rect">
                        <a:avLst/>
                      </a:prstGeom>
                      <a:noFill/>
                      <a:ln w="38100">
                        <a:noFill/>
                        <a:miter/>
                      </a:ln>
                    </p:spPr>
                  </p:pic>
                </p:oleObj>
              </mc:Fallback>
            </mc:AlternateContent>
          </a:graphicData>
        </a:graphic>
      </p:graphicFrame>
      <p:graphicFrame>
        <p:nvGraphicFramePr>
          <p:cNvPr id="70680" name="对象 70679"/>
          <p:cNvGraphicFramePr/>
          <p:nvPr/>
        </p:nvGraphicFramePr>
        <p:xfrm>
          <a:off x="3203575" y="5229225"/>
          <a:ext cx="5613400" cy="406400"/>
        </p:xfrm>
        <a:graphic>
          <a:graphicData uri="http://schemas.openxmlformats.org/presentationml/2006/ole">
            <mc:AlternateContent xmlns:mc="http://schemas.openxmlformats.org/markup-compatibility/2006">
              <mc:Choice xmlns:v="urn:schemas-microsoft-com:vml" Requires="v">
                <p:oleObj spid="_x0000_s3166" name="" r:id="rId15" imgW="5608320" imgH="405765" progId="Equation.DSMT4">
                  <p:embed/>
                </p:oleObj>
              </mc:Choice>
              <mc:Fallback>
                <p:oleObj name="" r:id="rId15" imgW="5608320" imgH="405765" progId="Equation.DSMT4">
                  <p:embed/>
                  <p:pic>
                    <p:nvPicPr>
                      <p:cNvPr id="0" name="图片 3165"/>
                      <p:cNvPicPr/>
                      <p:nvPr/>
                    </p:nvPicPr>
                    <p:blipFill>
                      <a:blip r:embed="rId16"/>
                      <a:stretch>
                        <a:fillRect/>
                      </a:stretch>
                    </p:blipFill>
                    <p:spPr>
                      <a:xfrm>
                        <a:off x="3203575" y="5229225"/>
                        <a:ext cx="5613400" cy="406400"/>
                      </a:xfrm>
                      <a:prstGeom prst="rect">
                        <a:avLst/>
                      </a:prstGeom>
                      <a:noFill/>
                      <a:ln w="38100">
                        <a:noFill/>
                        <a:miter/>
                      </a:ln>
                    </p:spPr>
                  </p:pic>
                </p:oleObj>
              </mc:Fallback>
            </mc:AlternateContent>
          </a:graphicData>
        </a:graphic>
      </p:graphicFrame>
      <p:sp>
        <p:nvSpPr>
          <p:cNvPr id="70681" name="文本框 70680"/>
          <p:cNvSpPr txBox="1"/>
          <p:nvPr/>
        </p:nvSpPr>
        <p:spPr>
          <a:xfrm>
            <a:off x="179388" y="5734050"/>
            <a:ext cx="3846512" cy="519113"/>
          </a:xfrm>
          <a:prstGeom prst="rect">
            <a:avLst/>
          </a:prstGeom>
          <a:noFill/>
          <a:ln w="9525">
            <a:noFill/>
          </a:ln>
        </p:spPr>
        <p:txBody>
          <a:bodyPr wrap="none" anchor="t">
            <a:spAutoFit/>
          </a:bodyPr>
          <a:p>
            <a:r>
              <a:rPr lang="zh-CN" altLang="en-US" sz="2800" b="1">
                <a:latin typeface="黑体" panose="02010609060101010101" pitchFamily="49" charset="-122"/>
                <a:ea typeface="黑体" panose="02010609060101010101" pitchFamily="49" charset="-122"/>
              </a:rPr>
              <a:t>由</a:t>
            </a:r>
            <a:r>
              <a:rPr lang="zh-CN" altLang="en-US" sz="2800" b="1" dirty="0">
                <a:solidFill>
                  <a:schemeClr val="tx2"/>
                </a:solidFill>
                <a:latin typeface="黑体" panose="02010609060101010101" pitchFamily="49" charset="-122"/>
                <a:ea typeface="黑体" panose="02010609060101010101" pitchFamily="49" charset="-122"/>
              </a:rPr>
              <a:t>罗尔定理</a:t>
            </a:r>
            <a:r>
              <a:rPr lang="zh-CN" altLang="en-US" sz="2800" b="1" dirty="0">
                <a:latin typeface="黑体" panose="02010609060101010101" pitchFamily="49" charset="-122"/>
                <a:ea typeface="黑体" panose="02010609060101010101" pitchFamily="49" charset="-122"/>
              </a:rPr>
              <a:t>知</a:t>
            </a:r>
            <a:r>
              <a:rPr lang="en-US" altLang="zh-CN" sz="2800" b="1">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必存在</a:t>
            </a:r>
            <a:r>
              <a:rPr lang="zh-CN" altLang="en-US" sz="2800" dirty="0">
                <a:latin typeface="Times New Roman" panose="02020603050405020304" pitchFamily="18" charset="0"/>
                <a:ea typeface="楷体_GB2312" pitchFamily="49" charset="-122"/>
              </a:rPr>
              <a:t> </a:t>
            </a:r>
            <a:endParaRPr lang="zh-CN" altLang="en-US" sz="2800">
              <a:latin typeface="Times New Roman" panose="02020603050405020304" pitchFamily="18" charset="0"/>
              <a:ea typeface="楷体_GB2312" pitchFamily="49" charset="-122"/>
            </a:endParaRPr>
          </a:p>
        </p:txBody>
      </p:sp>
      <p:sp>
        <p:nvSpPr>
          <p:cNvPr id="70682" name="矩形 70681"/>
          <p:cNvSpPr/>
          <p:nvPr/>
        </p:nvSpPr>
        <p:spPr>
          <a:xfrm>
            <a:off x="395605" y="295275"/>
            <a:ext cx="1619250" cy="521970"/>
          </a:xfrm>
          <a:prstGeom prst="rect">
            <a:avLst/>
          </a:prstGeom>
          <a:noFill/>
          <a:ln w="9525">
            <a:noFill/>
          </a:ln>
        </p:spPr>
        <p:txBody>
          <a:bodyPr>
            <a:spAutoFit/>
          </a:bodyPr>
          <a:p>
            <a:r>
              <a:rPr lang="zh-CN" altLang="en-US" sz="2800" b="1">
                <a:solidFill>
                  <a:srgbClr val="FF0000"/>
                </a:solidFill>
                <a:latin typeface="Times New Roman" panose="02020603050405020304" pitchFamily="18" charset="0"/>
                <a:ea typeface="黑体" panose="02010609060101010101" pitchFamily="49" charset="-122"/>
              </a:rPr>
              <a:t>例</a:t>
            </a:r>
            <a:r>
              <a:rPr lang="en-US" altLang="zh-CN" sz="2800" b="1">
                <a:solidFill>
                  <a:srgbClr val="FF0000"/>
                </a:solidFill>
                <a:latin typeface="Times New Roman" panose="02020603050405020304" pitchFamily="18" charset="0"/>
                <a:ea typeface="黑体" panose="02010609060101010101" pitchFamily="49" charset="-122"/>
              </a:rPr>
              <a:t>6</a:t>
            </a:r>
            <a:endParaRPr lang="en-US" altLang="zh-CN" sz="2800" b="1">
              <a:solidFill>
                <a:srgbClr val="FF0000"/>
              </a:solidFill>
              <a:latin typeface="Times New Roman" panose="02020603050405020304" pitchFamily="18" charset="0"/>
              <a:ea typeface="黑体" panose="02010609060101010101" pitchFamily="49" charset="-122"/>
            </a:endParaRPr>
          </a:p>
        </p:txBody>
      </p:sp>
      <p:graphicFrame>
        <p:nvGraphicFramePr>
          <p:cNvPr id="70683" name="对象 70682"/>
          <p:cNvGraphicFramePr/>
          <p:nvPr/>
        </p:nvGraphicFramePr>
        <p:xfrm>
          <a:off x="323850" y="3213100"/>
          <a:ext cx="3759200" cy="393700"/>
        </p:xfrm>
        <a:graphic>
          <a:graphicData uri="http://schemas.openxmlformats.org/presentationml/2006/ole">
            <mc:AlternateContent xmlns:mc="http://schemas.openxmlformats.org/markup-compatibility/2006">
              <mc:Choice xmlns:v="urn:schemas-microsoft-com:vml" Requires="v">
                <p:oleObj spid="_x0000_s3177" name="" r:id="rId17" imgW="3757295" imgH="393700" progId="Equation.DSMT4">
                  <p:embed/>
                </p:oleObj>
              </mc:Choice>
              <mc:Fallback>
                <p:oleObj name="" r:id="rId17" imgW="3757295" imgH="393700" progId="Equation.DSMT4">
                  <p:embed/>
                  <p:pic>
                    <p:nvPicPr>
                      <p:cNvPr id="0" name="图片 3176"/>
                      <p:cNvPicPr/>
                      <p:nvPr/>
                    </p:nvPicPr>
                    <p:blipFill>
                      <a:blip r:embed="rId18"/>
                      <a:stretch>
                        <a:fillRect/>
                      </a:stretch>
                    </p:blipFill>
                    <p:spPr>
                      <a:xfrm>
                        <a:off x="323850" y="3213100"/>
                        <a:ext cx="3759200" cy="393700"/>
                      </a:xfrm>
                      <a:prstGeom prst="rect">
                        <a:avLst/>
                      </a:prstGeom>
                      <a:noFill/>
                      <a:ln w="38100">
                        <a:noFill/>
                        <a:miter/>
                      </a:ln>
                    </p:spPr>
                  </p:pic>
                </p:oleObj>
              </mc:Fallback>
            </mc:AlternateContent>
          </a:graphicData>
        </a:graphic>
      </p:graphicFrame>
      <p:graphicFrame>
        <p:nvGraphicFramePr>
          <p:cNvPr id="70684" name="对象 70683"/>
          <p:cNvGraphicFramePr/>
          <p:nvPr/>
        </p:nvGraphicFramePr>
        <p:xfrm>
          <a:off x="4800600" y="2971800"/>
          <a:ext cx="4343400" cy="838200"/>
        </p:xfrm>
        <a:graphic>
          <a:graphicData uri="http://schemas.openxmlformats.org/presentationml/2006/ole">
            <mc:AlternateContent xmlns:mc="http://schemas.openxmlformats.org/markup-compatibility/2006">
              <mc:Choice xmlns:v="urn:schemas-microsoft-com:vml" Requires="v">
                <p:oleObj spid="_x0000_s3180" name="" r:id="rId19" imgW="4343400" imgH="838200" progId="Equation.DSMT4">
                  <p:embed/>
                </p:oleObj>
              </mc:Choice>
              <mc:Fallback>
                <p:oleObj name="" r:id="rId19" imgW="4343400" imgH="838200" progId="Equation.DSMT4">
                  <p:embed/>
                  <p:pic>
                    <p:nvPicPr>
                      <p:cNvPr id="0" name="图片 3179"/>
                      <p:cNvPicPr/>
                      <p:nvPr/>
                    </p:nvPicPr>
                    <p:blipFill>
                      <a:blip r:embed="rId20"/>
                      <a:stretch>
                        <a:fillRect/>
                      </a:stretch>
                    </p:blipFill>
                    <p:spPr>
                      <a:xfrm>
                        <a:off x="4800600" y="2971800"/>
                        <a:ext cx="4343400" cy="838200"/>
                      </a:xfrm>
                      <a:prstGeom prst="rect">
                        <a:avLst/>
                      </a:prstGeom>
                      <a:noFill/>
                      <a:ln w="38100">
                        <a:noFill/>
                        <a:miter/>
                      </a:ln>
                    </p:spPr>
                  </p:pic>
                </p:oleObj>
              </mc:Fallback>
            </mc:AlternateContent>
          </a:graphicData>
        </a:graphic>
      </p:graphicFrame>
      <p:graphicFrame>
        <p:nvGraphicFramePr>
          <p:cNvPr id="70687" name="对象 70686"/>
          <p:cNvGraphicFramePr/>
          <p:nvPr/>
        </p:nvGraphicFramePr>
        <p:xfrm>
          <a:off x="3995738" y="5805488"/>
          <a:ext cx="1258887" cy="509587"/>
        </p:xfrm>
        <a:graphic>
          <a:graphicData uri="http://schemas.openxmlformats.org/presentationml/2006/ole">
            <mc:AlternateContent xmlns:mc="http://schemas.openxmlformats.org/markup-compatibility/2006">
              <mc:Choice xmlns:v="urn:schemas-microsoft-com:vml" Requires="v">
                <p:oleObj spid="_x0000_s3181" name="" r:id="rId21" imgW="469900" imgH="190500" progId="Equation.3">
                  <p:embed/>
                </p:oleObj>
              </mc:Choice>
              <mc:Fallback>
                <p:oleObj name="" r:id="rId21" imgW="469900" imgH="190500" progId="Equation.3">
                  <p:embed/>
                  <p:pic>
                    <p:nvPicPr>
                      <p:cNvPr id="0" name="图片 3180"/>
                      <p:cNvPicPr/>
                      <p:nvPr/>
                    </p:nvPicPr>
                    <p:blipFill>
                      <a:blip r:embed="rId22"/>
                      <a:stretch>
                        <a:fillRect/>
                      </a:stretch>
                    </p:blipFill>
                    <p:spPr>
                      <a:xfrm>
                        <a:off x="3995738" y="5805488"/>
                        <a:ext cx="1258887" cy="509587"/>
                      </a:xfrm>
                      <a:prstGeom prst="rect">
                        <a:avLst/>
                      </a:prstGeom>
                      <a:noFill/>
                      <a:ln w="38100">
                        <a:noFill/>
                        <a:miter/>
                      </a:ln>
                    </p:spPr>
                  </p:pic>
                </p:oleObj>
              </mc:Fallback>
            </mc:AlternateContent>
          </a:graphicData>
        </a:graphic>
      </p:graphicFrame>
      <p:graphicFrame>
        <p:nvGraphicFramePr>
          <p:cNvPr id="70688" name="对象 70687"/>
          <p:cNvGraphicFramePr/>
          <p:nvPr/>
        </p:nvGraphicFramePr>
        <p:xfrm>
          <a:off x="403225" y="1466850"/>
          <a:ext cx="1639888" cy="547688"/>
        </p:xfrm>
        <a:graphic>
          <a:graphicData uri="http://schemas.openxmlformats.org/presentationml/2006/ole">
            <mc:AlternateContent xmlns:mc="http://schemas.openxmlformats.org/markup-compatibility/2006">
              <mc:Choice xmlns:v="urn:schemas-microsoft-com:vml" Requires="v">
                <p:oleObj spid="_x0000_s3174" name="" r:id="rId23" imgW="608965" imgH="203200" progId="Equation.3">
                  <p:embed/>
                </p:oleObj>
              </mc:Choice>
              <mc:Fallback>
                <p:oleObj name="" r:id="rId23" imgW="608965" imgH="203200" progId="Equation.3">
                  <p:embed/>
                  <p:pic>
                    <p:nvPicPr>
                      <p:cNvPr id="0" name="图片 3173"/>
                      <p:cNvPicPr/>
                      <p:nvPr/>
                    </p:nvPicPr>
                    <p:blipFill>
                      <a:blip r:embed="rId24"/>
                      <a:stretch>
                        <a:fillRect/>
                      </a:stretch>
                    </p:blipFill>
                    <p:spPr>
                      <a:xfrm>
                        <a:off x="403225" y="1466850"/>
                        <a:ext cx="1639888" cy="547688"/>
                      </a:xfrm>
                      <a:prstGeom prst="rect">
                        <a:avLst/>
                      </a:prstGeom>
                      <a:noFill/>
                      <a:ln w="38100">
                        <a:noFill/>
                        <a:miter/>
                      </a:ln>
                    </p:spPr>
                  </p:pic>
                </p:oleObj>
              </mc:Fallback>
            </mc:AlternateContent>
          </a:graphicData>
        </a:graphic>
      </p:graphicFrame>
      <p:graphicFrame>
        <p:nvGraphicFramePr>
          <p:cNvPr id="70689" name="对象 70688"/>
          <p:cNvGraphicFramePr/>
          <p:nvPr/>
        </p:nvGraphicFramePr>
        <p:xfrm>
          <a:off x="7092950" y="836613"/>
          <a:ext cx="1258888" cy="509587"/>
        </p:xfrm>
        <a:graphic>
          <a:graphicData uri="http://schemas.openxmlformats.org/presentationml/2006/ole">
            <mc:AlternateContent xmlns:mc="http://schemas.openxmlformats.org/markup-compatibility/2006">
              <mc:Choice xmlns:v="urn:schemas-microsoft-com:vml" Requires="v">
                <p:oleObj spid="_x0000_s3169" name="" r:id="rId25" imgW="469900" imgH="190500" progId="Equation.3">
                  <p:embed/>
                </p:oleObj>
              </mc:Choice>
              <mc:Fallback>
                <p:oleObj name="" r:id="rId25" imgW="469900" imgH="190500" progId="Equation.3">
                  <p:embed/>
                  <p:pic>
                    <p:nvPicPr>
                      <p:cNvPr id="0" name="图片 3168"/>
                      <p:cNvPicPr/>
                      <p:nvPr/>
                    </p:nvPicPr>
                    <p:blipFill>
                      <a:blip r:embed="rId22"/>
                      <a:stretch>
                        <a:fillRect/>
                      </a:stretch>
                    </p:blipFill>
                    <p:spPr>
                      <a:xfrm>
                        <a:off x="7092950" y="836613"/>
                        <a:ext cx="1258888" cy="509587"/>
                      </a:xfrm>
                      <a:prstGeom prst="rect">
                        <a:avLst/>
                      </a:prstGeom>
                      <a:noFill/>
                      <a:ln w="38100">
                        <a:noFill/>
                        <a:miter/>
                      </a:ln>
                    </p:spPr>
                  </p:pic>
                </p:oleObj>
              </mc:Fallback>
            </mc:AlternateContent>
          </a:graphicData>
        </a:graphic>
      </p:graphicFrame>
      <p:graphicFrame>
        <p:nvGraphicFramePr>
          <p:cNvPr id="70690" name="对象 70689"/>
          <p:cNvGraphicFramePr/>
          <p:nvPr/>
        </p:nvGraphicFramePr>
        <p:xfrm>
          <a:off x="5514975" y="5789613"/>
          <a:ext cx="1639888" cy="546100"/>
        </p:xfrm>
        <a:graphic>
          <a:graphicData uri="http://schemas.openxmlformats.org/presentationml/2006/ole">
            <mc:AlternateContent xmlns:mc="http://schemas.openxmlformats.org/markup-compatibility/2006">
              <mc:Choice xmlns:v="urn:schemas-microsoft-com:vml" Requires="v">
                <p:oleObj spid="_x0000_s3178" name="" r:id="rId26" imgW="608965" imgH="203200" progId="Equation.3">
                  <p:embed/>
                </p:oleObj>
              </mc:Choice>
              <mc:Fallback>
                <p:oleObj name="" r:id="rId26" imgW="608965" imgH="203200" progId="Equation.3">
                  <p:embed/>
                  <p:pic>
                    <p:nvPicPr>
                      <p:cNvPr id="0" name="图片 3177"/>
                      <p:cNvPicPr/>
                      <p:nvPr/>
                    </p:nvPicPr>
                    <p:blipFill>
                      <a:blip r:embed="rId27"/>
                      <a:stretch>
                        <a:fillRect/>
                      </a:stretch>
                    </p:blipFill>
                    <p:spPr>
                      <a:xfrm>
                        <a:off x="5514975" y="5789613"/>
                        <a:ext cx="1639888" cy="546100"/>
                      </a:xfrm>
                      <a:prstGeom prst="rect">
                        <a:avLst/>
                      </a:prstGeom>
                      <a:noFill/>
                      <a:ln w="38100">
                        <a:noFill/>
                        <a:miter/>
                      </a:ln>
                    </p:spPr>
                  </p:pic>
                </p:oleObj>
              </mc:Fallback>
            </mc:AlternateContent>
          </a:graphicData>
        </a:graphic>
      </p:graphicFrame>
      <p:graphicFrame>
        <p:nvGraphicFramePr>
          <p:cNvPr id="70691" name="对象 70690"/>
          <p:cNvGraphicFramePr/>
          <p:nvPr/>
        </p:nvGraphicFramePr>
        <p:xfrm>
          <a:off x="5219700" y="3860800"/>
          <a:ext cx="1223963" cy="509588"/>
        </p:xfrm>
        <a:graphic>
          <a:graphicData uri="http://schemas.openxmlformats.org/presentationml/2006/ole">
            <mc:AlternateContent xmlns:mc="http://schemas.openxmlformats.org/markup-compatibility/2006">
              <mc:Choice xmlns:v="urn:schemas-microsoft-com:vml" Requires="v">
                <p:oleObj spid="_x0000_s3168" name="" r:id="rId28" imgW="457200" imgH="190500" progId="Equation.3">
                  <p:embed/>
                </p:oleObj>
              </mc:Choice>
              <mc:Fallback>
                <p:oleObj name="" r:id="rId28" imgW="457200" imgH="190500" progId="Equation.3">
                  <p:embed/>
                  <p:pic>
                    <p:nvPicPr>
                      <p:cNvPr id="0" name="图片 3167"/>
                      <p:cNvPicPr/>
                      <p:nvPr/>
                    </p:nvPicPr>
                    <p:blipFill>
                      <a:blip r:embed="rId29"/>
                      <a:stretch>
                        <a:fillRect/>
                      </a:stretch>
                    </p:blipFill>
                    <p:spPr>
                      <a:xfrm>
                        <a:off x="5219700" y="3860800"/>
                        <a:ext cx="1223963" cy="509588"/>
                      </a:xfrm>
                      <a:prstGeom prst="rect">
                        <a:avLst/>
                      </a:prstGeom>
                      <a:noFill/>
                      <a:ln w="38100">
                        <a:noFill/>
                        <a:miter/>
                      </a:ln>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0658"/>
                                        </p:tgtEl>
                                        <p:attrNameLst>
                                          <p:attrName>style.visibility</p:attrName>
                                        </p:attrNameLst>
                                      </p:cBhvr>
                                      <p:to>
                                        <p:strVal val="visible"/>
                                      </p:to>
                                    </p:set>
                                    <p:animEffect transition="in" filter="wipe(left)">
                                      <p:cBhvr>
                                        <p:cTn id="7" dur="500"/>
                                        <p:tgtEl>
                                          <p:spTgt spid="7065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0665">
                                            <p:txEl>
                                              <p:charRg st="0" end="11"/>
                                            </p:txEl>
                                          </p:spTgt>
                                        </p:tgtEl>
                                        <p:attrNameLst>
                                          <p:attrName>style.visibility</p:attrName>
                                        </p:attrNameLst>
                                      </p:cBhvr>
                                      <p:to>
                                        <p:strVal val="visible"/>
                                      </p:to>
                                    </p:set>
                                    <p:animEffect transition="in" filter="wipe(left)">
                                      <p:cBhvr>
                                        <p:cTn id="11" dur="500"/>
                                        <p:tgtEl>
                                          <p:spTgt spid="70665">
                                            <p:txEl>
                                              <p:charRg st="0" end="1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0666"/>
                                        </p:tgtEl>
                                        <p:attrNameLst>
                                          <p:attrName>style.visibility</p:attrName>
                                        </p:attrNameLst>
                                      </p:cBhvr>
                                      <p:to>
                                        <p:strVal val="visible"/>
                                      </p:to>
                                    </p:set>
                                    <p:animEffect transition="in" filter="wipe(left)">
                                      <p:cBhvr>
                                        <p:cTn id="15" dur="500"/>
                                        <p:tgtEl>
                                          <p:spTgt spid="7066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0668">
                                            <p:txEl>
                                              <p:charRg st="0" end="12"/>
                                            </p:txEl>
                                          </p:spTgt>
                                        </p:tgtEl>
                                        <p:attrNameLst>
                                          <p:attrName>style.visibility</p:attrName>
                                        </p:attrNameLst>
                                      </p:cBhvr>
                                      <p:to>
                                        <p:strVal val="visible"/>
                                      </p:to>
                                    </p:set>
                                    <p:animEffect transition="in" filter="wipe(left)">
                                      <p:cBhvr>
                                        <p:cTn id="20" dur="500"/>
                                        <p:tgtEl>
                                          <p:spTgt spid="70668">
                                            <p:txEl>
                                              <p:charRg st="0" end="1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0659"/>
                                        </p:tgtEl>
                                        <p:attrNameLst>
                                          <p:attrName>style.visibility</p:attrName>
                                        </p:attrNameLst>
                                      </p:cBhvr>
                                      <p:to>
                                        <p:strVal val="visible"/>
                                      </p:to>
                                    </p:set>
                                    <p:animEffect transition="in" filter="wipe(left)">
                                      <p:cBhvr>
                                        <p:cTn id="25" dur="500"/>
                                        <p:tgtEl>
                                          <p:spTgt spid="7065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0669">
                                            <p:txEl>
                                              <p:charRg st="0" end="25"/>
                                            </p:txEl>
                                          </p:spTgt>
                                        </p:tgtEl>
                                        <p:attrNameLst>
                                          <p:attrName>style.visibility</p:attrName>
                                        </p:attrNameLst>
                                      </p:cBhvr>
                                      <p:to>
                                        <p:strVal val="visible"/>
                                      </p:to>
                                    </p:set>
                                    <p:animEffect transition="in" filter="wipe(left)">
                                      <p:cBhvr>
                                        <p:cTn id="30" dur="500"/>
                                        <p:tgtEl>
                                          <p:spTgt spid="70669">
                                            <p:txEl>
                                              <p:charRg st="0" end="2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0670">
                                            <p:txEl>
                                              <p:charRg st="0" end="19"/>
                                            </p:txEl>
                                          </p:spTgt>
                                        </p:tgtEl>
                                        <p:attrNameLst>
                                          <p:attrName>style.visibility</p:attrName>
                                        </p:attrNameLst>
                                      </p:cBhvr>
                                      <p:to>
                                        <p:strVal val="visible"/>
                                      </p:to>
                                    </p:set>
                                    <p:animEffect transition="in" filter="wipe(left)">
                                      <p:cBhvr>
                                        <p:cTn id="35" dur="500"/>
                                        <p:tgtEl>
                                          <p:spTgt spid="70670">
                                            <p:txEl>
                                              <p:charRg st="0" end="19"/>
                                            </p:txEl>
                                          </p:spTgt>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70671">
                                            <p:txEl>
                                              <p:charRg st="0" end="25"/>
                                            </p:txEl>
                                          </p:spTgt>
                                        </p:tgtEl>
                                        <p:attrNameLst>
                                          <p:attrName>style.visibility</p:attrName>
                                        </p:attrNameLst>
                                      </p:cBhvr>
                                      <p:to>
                                        <p:strVal val="visible"/>
                                      </p:to>
                                    </p:set>
                                    <p:animEffect transition="in" filter="wipe(left)">
                                      <p:cBhvr>
                                        <p:cTn id="39" dur="500"/>
                                        <p:tgtEl>
                                          <p:spTgt spid="70671">
                                            <p:txEl>
                                              <p:charRg st="0" end="2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70672">
                                            <p:txEl>
                                              <p:charRg st="0" end="2"/>
                                            </p:txEl>
                                          </p:spTgt>
                                        </p:tgtEl>
                                        <p:attrNameLst>
                                          <p:attrName>style.visibility</p:attrName>
                                        </p:attrNameLst>
                                      </p:cBhvr>
                                      <p:to>
                                        <p:strVal val="visible"/>
                                      </p:to>
                                    </p:set>
                                    <p:animEffect transition="in" filter="wipe(left)">
                                      <p:cBhvr>
                                        <p:cTn id="44" dur="500"/>
                                        <p:tgtEl>
                                          <p:spTgt spid="70672">
                                            <p:txEl>
                                              <p:charRg st="0"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70683"/>
                                        </p:tgtEl>
                                        <p:attrNameLst>
                                          <p:attrName>style.visibility</p:attrName>
                                        </p:attrNameLst>
                                      </p:cBhvr>
                                      <p:to>
                                        <p:strVal val="visible"/>
                                      </p:to>
                                    </p:set>
                                    <p:animEffect transition="in" filter="wipe(left)">
                                      <p:cBhvr>
                                        <p:cTn id="49" dur="500"/>
                                        <p:tgtEl>
                                          <p:spTgt spid="7068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70673"/>
                                        </p:tgtEl>
                                        <p:attrNameLst>
                                          <p:attrName>style.visibility</p:attrName>
                                        </p:attrNameLst>
                                      </p:cBhvr>
                                      <p:to>
                                        <p:strVal val="visible"/>
                                      </p:to>
                                    </p:set>
                                    <p:animEffect transition="in" filter="wipe(left)">
                                      <p:cBhvr>
                                        <p:cTn id="54" dur="500"/>
                                        <p:tgtEl>
                                          <p:spTgt spid="7067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70684"/>
                                        </p:tgtEl>
                                        <p:attrNameLst>
                                          <p:attrName>style.visibility</p:attrName>
                                        </p:attrNameLst>
                                      </p:cBhvr>
                                      <p:to>
                                        <p:strVal val="visible"/>
                                      </p:to>
                                    </p:set>
                                    <p:animEffect transition="in" filter="wipe(left)">
                                      <p:cBhvr>
                                        <p:cTn id="59" dur="500"/>
                                        <p:tgtEl>
                                          <p:spTgt spid="7068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70674">
                                            <p:txEl>
                                              <p:charRg st="0" end="15"/>
                                            </p:txEl>
                                          </p:spTgt>
                                        </p:tgtEl>
                                        <p:attrNameLst>
                                          <p:attrName>style.visibility</p:attrName>
                                        </p:attrNameLst>
                                      </p:cBhvr>
                                      <p:to>
                                        <p:strVal val="visible"/>
                                      </p:to>
                                    </p:set>
                                    <p:animEffect transition="in" filter="wipe(left)">
                                      <p:cBhvr>
                                        <p:cTn id="64" dur="500"/>
                                        <p:tgtEl>
                                          <p:spTgt spid="70674">
                                            <p:txEl>
                                              <p:charRg st="0" end="15"/>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70676"/>
                                        </p:tgtEl>
                                        <p:attrNameLst>
                                          <p:attrName>style.visibility</p:attrName>
                                        </p:attrNameLst>
                                      </p:cBhvr>
                                      <p:to>
                                        <p:strVal val="visible"/>
                                      </p:to>
                                    </p:set>
                                    <p:animEffect transition="in" filter="wipe(left)">
                                      <p:cBhvr>
                                        <p:cTn id="69" dur="500"/>
                                        <p:tgtEl>
                                          <p:spTgt spid="70676"/>
                                        </p:tgtEl>
                                      </p:cBhvr>
                                    </p:animEffect>
                                  </p:childTnLst>
                                </p:cTn>
                              </p:par>
                            </p:childTnLst>
                          </p:cTn>
                        </p:par>
                        <p:par>
                          <p:cTn id="70" fill="hold">
                            <p:stCondLst>
                              <p:cond delay="500"/>
                            </p:stCondLst>
                            <p:childTnLst>
                              <p:par>
                                <p:cTn id="71" presetID="22" presetClass="entr" presetSubtype="8" fill="hold" nodeType="afterEffect">
                                  <p:stCondLst>
                                    <p:cond delay="0"/>
                                  </p:stCondLst>
                                  <p:childTnLst>
                                    <p:set>
                                      <p:cBhvr>
                                        <p:cTn id="72" dur="1" fill="hold">
                                          <p:stCondLst>
                                            <p:cond delay="0"/>
                                          </p:stCondLst>
                                        </p:cTn>
                                        <p:tgtEl>
                                          <p:spTgt spid="70677"/>
                                        </p:tgtEl>
                                        <p:attrNameLst>
                                          <p:attrName>style.visibility</p:attrName>
                                        </p:attrNameLst>
                                      </p:cBhvr>
                                      <p:to>
                                        <p:strVal val="visible"/>
                                      </p:to>
                                    </p:set>
                                    <p:animEffect transition="in" filter="wipe(left)">
                                      <p:cBhvr>
                                        <p:cTn id="73" dur="500"/>
                                        <p:tgtEl>
                                          <p:spTgt spid="70677"/>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70678"/>
                                        </p:tgtEl>
                                        <p:attrNameLst>
                                          <p:attrName>style.visibility</p:attrName>
                                        </p:attrNameLst>
                                      </p:cBhvr>
                                      <p:to>
                                        <p:strVal val="visible"/>
                                      </p:to>
                                    </p:set>
                                    <p:animEffect transition="in" filter="wipe(left)">
                                      <p:cBhvr>
                                        <p:cTn id="78" dur="500"/>
                                        <p:tgtEl>
                                          <p:spTgt spid="70678"/>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70679"/>
                                        </p:tgtEl>
                                        <p:attrNameLst>
                                          <p:attrName>style.visibility</p:attrName>
                                        </p:attrNameLst>
                                      </p:cBhvr>
                                      <p:to>
                                        <p:strVal val="visible"/>
                                      </p:to>
                                    </p:set>
                                    <p:animEffect transition="in" filter="wipe(left)">
                                      <p:cBhvr>
                                        <p:cTn id="83" dur="500"/>
                                        <p:tgtEl>
                                          <p:spTgt spid="70679"/>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70680"/>
                                        </p:tgtEl>
                                        <p:attrNameLst>
                                          <p:attrName>style.visibility</p:attrName>
                                        </p:attrNameLst>
                                      </p:cBhvr>
                                      <p:to>
                                        <p:strVal val="visible"/>
                                      </p:to>
                                    </p:set>
                                    <p:animEffect transition="in" filter="wipe(left)">
                                      <p:cBhvr>
                                        <p:cTn id="88" dur="500"/>
                                        <p:tgtEl>
                                          <p:spTgt spid="70680"/>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70681">
                                            <p:txEl>
                                              <p:charRg st="0" end="13"/>
                                            </p:txEl>
                                          </p:spTgt>
                                        </p:tgtEl>
                                        <p:attrNameLst>
                                          <p:attrName>style.visibility</p:attrName>
                                        </p:attrNameLst>
                                      </p:cBhvr>
                                      <p:to>
                                        <p:strVal val="visible"/>
                                      </p:to>
                                    </p:set>
                                    <p:animEffect transition="in" filter="wipe(left)">
                                      <p:cBhvr>
                                        <p:cTn id="93" dur="500"/>
                                        <p:tgtEl>
                                          <p:spTgt spid="70681">
                                            <p:txEl>
                                              <p:charRg st="0"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5" grpId="0" advAuto="1000" build="p"/>
      <p:bldP spid="70668" grpId="0" build="p"/>
      <p:bldP spid="70669" grpId="0" build="p"/>
      <p:bldP spid="70670" grpId="0" build="p"/>
      <p:bldP spid="70671" grpId="0" advAuto="1000" build="p"/>
      <p:bldP spid="70672" grpId="0" build="p"/>
      <p:bldP spid="70674" grpId="0" build="p"/>
      <p:bldP spid="7068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文本框 71681"/>
          <p:cNvSpPr txBox="1"/>
          <p:nvPr/>
        </p:nvSpPr>
        <p:spPr>
          <a:xfrm>
            <a:off x="780733" y="296545"/>
            <a:ext cx="1655762" cy="521970"/>
          </a:xfrm>
          <a:prstGeom prst="rect">
            <a:avLst/>
          </a:prstGeom>
          <a:noFill/>
          <a:ln w="9525">
            <a:noFill/>
          </a:ln>
        </p:spPr>
        <p:txBody>
          <a:bodyPr>
            <a:spAutoFit/>
          </a:bodyPr>
          <a:p>
            <a:pPr>
              <a:spcBef>
                <a:spcPct val="50000"/>
              </a:spcBef>
            </a:pPr>
            <a:r>
              <a:rPr lang="zh-CN" altLang="en-US" sz="2800" b="1">
                <a:solidFill>
                  <a:srgbClr val="FF0000"/>
                </a:solidFill>
                <a:latin typeface="Times New Roman" panose="02020603050405020304" pitchFamily="18" charset="0"/>
              </a:rPr>
              <a:t>例</a:t>
            </a:r>
            <a:r>
              <a:rPr lang="en-US" altLang="zh-CN" sz="2800" b="1">
                <a:solidFill>
                  <a:srgbClr val="FF0000"/>
                </a:solidFill>
                <a:latin typeface="Times New Roman" panose="02020603050405020304" pitchFamily="18" charset="0"/>
              </a:rPr>
              <a:t>7</a:t>
            </a:r>
            <a:endParaRPr lang="en-US" altLang="zh-CN" sz="2800" b="1">
              <a:solidFill>
                <a:srgbClr val="FF0000"/>
              </a:solidFill>
              <a:latin typeface="Times New Roman" panose="02020603050405020304" pitchFamily="18" charset="0"/>
            </a:endParaRPr>
          </a:p>
        </p:txBody>
      </p:sp>
      <p:graphicFrame>
        <p:nvGraphicFramePr>
          <p:cNvPr id="71683" name="对象 71682"/>
          <p:cNvGraphicFramePr/>
          <p:nvPr/>
        </p:nvGraphicFramePr>
        <p:xfrm>
          <a:off x="1692275" y="333375"/>
          <a:ext cx="5883275" cy="876300"/>
        </p:xfrm>
        <a:graphic>
          <a:graphicData uri="http://schemas.openxmlformats.org/presentationml/2006/ole">
            <mc:AlternateContent xmlns:mc="http://schemas.openxmlformats.org/markup-compatibility/2006">
              <mc:Choice xmlns:v="urn:schemas-microsoft-com:vml" Requires="v">
                <p:oleObj spid="_x0000_s3167" name="" r:id="rId1" imgW="5588000" imgH="876300" progId="Equation.DSMT4">
                  <p:embed/>
                </p:oleObj>
              </mc:Choice>
              <mc:Fallback>
                <p:oleObj name="" r:id="rId1" imgW="5588000" imgH="876300" progId="Equation.DSMT4">
                  <p:embed/>
                  <p:pic>
                    <p:nvPicPr>
                      <p:cNvPr id="0" name="图片 3166"/>
                      <p:cNvPicPr/>
                      <p:nvPr/>
                    </p:nvPicPr>
                    <p:blipFill>
                      <a:blip r:embed="rId2"/>
                      <a:stretch>
                        <a:fillRect/>
                      </a:stretch>
                    </p:blipFill>
                    <p:spPr>
                      <a:xfrm>
                        <a:off x="1692275" y="333375"/>
                        <a:ext cx="5883275" cy="876300"/>
                      </a:xfrm>
                      <a:prstGeom prst="rect">
                        <a:avLst/>
                      </a:prstGeom>
                      <a:noFill/>
                      <a:ln w="38100">
                        <a:noFill/>
                        <a:miter/>
                      </a:ln>
                    </p:spPr>
                  </p:pic>
                </p:oleObj>
              </mc:Fallback>
            </mc:AlternateContent>
          </a:graphicData>
        </a:graphic>
      </p:graphicFrame>
      <p:sp>
        <p:nvSpPr>
          <p:cNvPr id="71684" name="文本框 71683"/>
          <p:cNvSpPr txBox="1"/>
          <p:nvPr/>
        </p:nvSpPr>
        <p:spPr>
          <a:xfrm>
            <a:off x="684213" y="2420938"/>
            <a:ext cx="1223962" cy="519112"/>
          </a:xfrm>
          <a:prstGeom prst="rect">
            <a:avLst/>
          </a:prstGeom>
          <a:noFill/>
          <a:ln w="57150">
            <a:noFill/>
          </a:ln>
        </p:spPr>
        <p:txBody>
          <a:bodyPr>
            <a:spAutoFit/>
          </a:bodyPr>
          <a:p>
            <a:r>
              <a:rPr lang="zh-CN" altLang="en-US" sz="2800" b="1" dirty="0">
                <a:solidFill>
                  <a:srgbClr val="0000FF"/>
                </a:solidFill>
                <a:latin typeface="Times New Roman" panose="02020603050405020304" pitchFamily="18" charset="0"/>
                <a:ea typeface="黑体" panose="02010609060101010101" pitchFamily="49" charset="-122"/>
              </a:rPr>
              <a:t>分析</a:t>
            </a:r>
            <a:endParaRPr lang="zh-CN" altLang="en-US" sz="2800" b="1" dirty="0">
              <a:latin typeface="Times New Roman" panose="02020603050405020304" pitchFamily="18" charset="0"/>
              <a:ea typeface="黑体" panose="02010609060101010101" pitchFamily="49" charset="-122"/>
            </a:endParaRPr>
          </a:p>
        </p:txBody>
      </p:sp>
      <p:graphicFrame>
        <p:nvGraphicFramePr>
          <p:cNvPr id="71685" name="对象 71684"/>
          <p:cNvGraphicFramePr/>
          <p:nvPr/>
        </p:nvGraphicFramePr>
        <p:xfrm>
          <a:off x="868363" y="3206750"/>
          <a:ext cx="3238500" cy="444500"/>
        </p:xfrm>
        <a:graphic>
          <a:graphicData uri="http://schemas.openxmlformats.org/presentationml/2006/ole">
            <mc:AlternateContent xmlns:mc="http://schemas.openxmlformats.org/markup-compatibility/2006">
              <mc:Choice xmlns:v="urn:schemas-microsoft-com:vml" Requires="v">
                <p:oleObj spid="_x0000_s3170" name="" r:id="rId3" imgW="3237230" imgH="444500" progId="Equation.DSMT4">
                  <p:embed/>
                </p:oleObj>
              </mc:Choice>
              <mc:Fallback>
                <p:oleObj name="" r:id="rId3" imgW="3237230" imgH="444500" progId="Equation.DSMT4">
                  <p:embed/>
                  <p:pic>
                    <p:nvPicPr>
                      <p:cNvPr id="0" name="图片 3169"/>
                      <p:cNvPicPr/>
                      <p:nvPr/>
                    </p:nvPicPr>
                    <p:blipFill>
                      <a:blip r:embed="rId4"/>
                      <a:stretch>
                        <a:fillRect/>
                      </a:stretch>
                    </p:blipFill>
                    <p:spPr>
                      <a:xfrm>
                        <a:off x="868363" y="3206750"/>
                        <a:ext cx="3238500" cy="444500"/>
                      </a:xfrm>
                      <a:prstGeom prst="rect">
                        <a:avLst/>
                      </a:prstGeom>
                      <a:noFill/>
                      <a:ln w="38100">
                        <a:noFill/>
                        <a:miter/>
                      </a:ln>
                    </p:spPr>
                  </p:pic>
                </p:oleObj>
              </mc:Fallback>
            </mc:AlternateContent>
          </a:graphicData>
        </a:graphic>
      </p:graphicFrame>
      <p:graphicFrame>
        <p:nvGraphicFramePr>
          <p:cNvPr id="71686" name="对象 71685"/>
          <p:cNvGraphicFramePr/>
          <p:nvPr/>
        </p:nvGraphicFramePr>
        <p:xfrm>
          <a:off x="1835150" y="2492375"/>
          <a:ext cx="5473700" cy="431800"/>
        </p:xfrm>
        <a:graphic>
          <a:graphicData uri="http://schemas.openxmlformats.org/presentationml/2006/ole">
            <mc:AlternateContent xmlns:mc="http://schemas.openxmlformats.org/markup-compatibility/2006">
              <mc:Choice xmlns:v="urn:schemas-microsoft-com:vml" Requires="v">
                <p:oleObj spid="_x0000_s3171" name="" r:id="rId5" imgW="5471160" imgH="431800" progId="Equation.DSMT4">
                  <p:embed/>
                </p:oleObj>
              </mc:Choice>
              <mc:Fallback>
                <p:oleObj name="" r:id="rId5" imgW="5471160" imgH="431800" progId="Equation.DSMT4">
                  <p:embed/>
                  <p:pic>
                    <p:nvPicPr>
                      <p:cNvPr id="0" name="图片 3170"/>
                      <p:cNvPicPr/>
                      <p:nvPr/>
                    </p:nvPicPr>
                    <p:blipFill>
                      <a:blip r:embed="rId6"/>
                      <a:stretch>
                        <a:fillRect/>
                      </a:stretch>
                    </p:blipFill>
                    <p:spPr>
                      <a:xfrm>
                        <a:off x="1835150" y="2492375"/>
                        <a:ext cx="5473700" cy="431800"/>
                      </a:xfrm>
                      <a:prstGeom prst="rect">
                        <a:avLst/>
                      </a:prstGeom>
                      <a:noFill/>
                      <a:ln w="38100">
                        <a:noFill/>
                        <a:miter/>
                      </a:ln>
                    </p:spPr>
                  </p:pic>
                </p:oleObj>
              </mc:Fallback>
            </mc:AlternateContent>
          </a:graphicData>
        </a:graphic>
      </p:graphicFrame>
      <p:graphicFrame>
        <p:nvGraphicFramePr>
          <p:cNvPr id="71687" name="对象 71686"/>
          <p:cNvGraphicFramePr/>
          <p:nvPr/>
        </p:nvGraphicFramePr>
        <p:xfrm>
          <a:off x="565150" y="987425"/>
          <a:ext cx="7188200" cy="1371600"/>
        </p:xfrm>
        <a:graphic>
          <a:graphicData uri="http://schemas.openxmlformats.org/presentationml/2006/ole">
            <mc:AlternateContent xmlns:mc="http://schemas.openxmlformats.org/markup-compatibility/2006">
              <mc:Choice xmlns:v="urn:schemas-microsoft-com:vml" Requires="v">
                <p:oleObj spid="_x0000_s3172" name="" r:id="rId7" imgW="7188200" imgH="1371600" progId="Equation.DSMT4">
                  <p:embed/>
                </p:oleObj>
              </mc:Choice>
              <mc:Fallback>
                <p:oleObj name="" r:id="rId7" imgW="7188200" imgH="1371600" progId="Equation.DSMT4">
                  <p:embed/>
                  <p:pic>
                    <p:nvPicPr>
                      <p:cNvPr id="0" name="图片 3171"/>
                      <p:cNvPicPr/>
                      <p:nvPr/>
                    </p:nvPicPr>
                    <p:blipFill>
                      <a:blip r:embed="rId8"/>
                      <a:stretch>
                        <a:fillRect/>
                      </a:stretch>
                    </p:blipFill>
                    <p:spPr>
                      <a:xfrm>
                        <a:off x="565150" y="987425"/>
                        <a:ext cx="7188200" cy="1371600"/>
                      </a:xfrm>
                      <a:prstGeom prst="rect">
                        <a:avLst/>
                      </a:prstGeom>
                      <a:noFill/>
                      <a:ln w="38100">
                        <a:noFill/>
                        <a:miter/>
                      </a:ln>
                    </p:spPr>
                  </p:pic>
                </p:oleObj>
              </mc:Fallback>
            </mc:AlternateContent>
          </a:graphicData>
        </a:graphic>
      </p:graphicFrame>
      <p:graphicFrame>
        <p:nvGraphicFramePr>
          <p:cNvPr id="71688" name="对象 71687"/>
          <p:cNvGraphicFramePr/>
          <p:nvPr/>
        </p:nvGraphicFramePr>
        <p:xfrm>
          <a:off x="1023938" y="3789363"/>
          <a:ext cx="6807200" cy="838200"/>
        </p:xfrm>
        <a:graphic>
          <a:graphicData uri="http://schemas.openxmlformats.org/presentationml/2006/ole">
            <mc:AlternateContent xmlns:mc="http://schemas.openxmlformats.org/markup-compatibility/2006">
              <mc:Choice xmlns:v="urn:schemas-microsoft-com:vml" Requires="v">
                <p:oleObj spid="_x0000_s3173" name="" r:id="rId9" imgW="6807200" imgH="838200" progId="Equation.DSMT4">
                  <p:embed/>
                </p:oleObj>
              </mc:Choice>
              <mc:Fallback>
                <p:oleObj name="" r:id="rId9" imgW="6807200" imgH="838200" progId="Equation.DSMT4">
                  <p:embed/>
                  <p:pic>
                    <p:nvPicPr>
                      <p:cNvPr id="0" name="图片 3172"/>
                      <p:cNvPicPr/>
                      <p:nvPr/>
                    </p:nvPicPr>
                    <p:blipFill>
                      <a:blip r:embed="rId10"/>
                      <a:stretch>
                        <a:fillRect/>
                      </a:stretch>
                    </p:blipFill>
                    <p:spPr>
                      <a:xfrm>
                        <a:off x="1023938" y="3789363"/>
                        <a:ext cx="6807200" cy="838200"/>
                      </a:xfrm>
                      <a:prstGeom prst="rect">
                        <a:avLst/>
                      </a:prstGeom>
                      <a:noFill/>
                      <a:ln w="38100">
                        <a:noFill/>
                        <a:miter/>
                      </a:ln>
                    </p:spPr>
                  </p:pic>
                </p:oleObj>
              </mc:Fallback>
            </mc:AlternateContent>
          </a:graphicData>
        </a:graphic>
      </p:graphicFrame>
      <p:graphicFrame>
        <p:nvGraphicFramePr>
          <p:cNvPr id="71689" name="对象 71688"/>
          <p:cNvGraphicFramePr/>
          <p:nvPr/>
        </p:nvGraphicFramePr>
        <p:xfrm>
          <a:off x="671513" y="4581525"/>
          <a:ext cx="4521200" cy="838200"/>
        </p:xfrm>
        <a:graphic>
          <a:graphicData uri="http://schemas.openxmlformats.org/presentationml/2006/ole">
            <mc:AlternateContent xmlns:mc="http://schemas.openxmlformats.org/markup-compatibility/2006">
              <mc:Choice xmlns:v="urn:schemas-microsoft-com:vml" Requires="v">
                <p:oleObj spid="_x0000_s3175" name="" r:id="rId11" imgW="4521200" imgH="838200" progId="Equation.DSMT4">
                  <p:embed/>
                </p:oleObj>
              </mc:Choice>
              <mc:Fallback>
                <p:oleObj name="" r:id="rId11" imgW="4521200" imgH="838200" progId="Equation.DSMT4">
                  <p:embed/>
                  <p:pic>
                    <p:nvPicPr>
                      <p:cNvPr id="0" name="图片 3174"/>
                      <p:cNvPicPr/>
                      <p:nvPr/>
                    </p:nvPicPr>
                    <p:blipFill>
                      <a:blip r:embed="rId12"/>
                      <a:stretch>
                        <a:fillRect/>
                      </a:stretch>
                    </p:blipFill>
                    <p:spPr>
                      <a:xfrm>
                        <a:off x="671513" y="4581525"/>
                        <a:ext cx="4521200" cy="838200"/>
                      </a:xfrm>
                      <a:prstGeom prst="rect">
                        <a:avLst/>
                      </a:prstGeom>
                      <a:noFill/>
                      <a:ln w="38100">
                        <a:noFill/>
                        <a:miter/>
                      </a:ln>
                    </p:spPr>
                  </p:pic>
                </p:oleObj>
              </mc:Fallback>
            </mc:AlternateContent>
          </a:graphicData>
        </a:graphic>
      </p:graphicFrame>
      <p:graphicFrame>
        <p:nvGraphicFramePr>
          <p:cNvPr id="71690" name="对象 71689"/>
          <p:cNvGraphicFramePr/>
          <p:nvPr/>
        </p:nvGraphicFramePr>
        <p:xfrm>
          <a:off x="781050" y="5583238"/>
          <a:ext cx="5803900" cy="444500"/>
        </p:xfrm>
        <a:graphic>
          <a:graphicData uri="http://schemas.openxmlformats.org/presentationml/2006/ole">
            <mc:AlternateContent xmlns:mc="http://schemas.openxmlformats.org/markup-compatibility/2006">
              <mc:Choice xmlns:v="urn:schemas-microsoft-com:vml" Requires="v">
                <p:oleObj spid="_x0000_s3176" name="" r:id="rId13" imgW="5801360" imgH="444500" progId="Equation.DSMT4">
                  <p:embed/>
                </p:oleObj>
              </mc:Choice>
              <mc:Fallback>
                <p:oleObj name="" r:id="rId13" imgW="5801360" imgH="444500" progId="Equation.DSMT4">
                  <p:embed/>
                  <p:pic>
                    <p:nvPicPr>
                      <p:cNvPr id="0" name="图片 3175"/>
                      <p:cNvPicPr/>
                      <p:nvPr/>
                    </p:nvPicPr>
                    <p:blipFill>
                      <a:blip r:embed="rId14"/>
                      <a:stretch>
                        <a:fillRect/>
                      </a:stretch>
                    </p:blipFill>
                    <p:spPr>
                      <a:xfrm>
                        <a:off x="781050" y="5583238"/>
                        <a:ext cx="5803900" cy="444500"/>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684"/>
                                        </p:tgtEl>
                                        <p:attrNameLst>
                                          <p:attrName>style.visibility</p:attrName>
                                        </p:attrNameLst>
                                      </p:cBhvr>
                                      <p:to>
                                        <p:strVal val="visible"/>
                                      </p:to>
                                    </p:set>
                                    <p:animEffect transition="in" filter="blinds(horizontal)">
                                      <p:cBhvr>
                                        <p:cTn id="7" dur="500"/>
                                        <p:tgtEl>
                                          <p:spTgt spid="7168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686"/>
                                        </p:tgtEl>
                                        <p:attrNameLst>
                                          <p:attrName>style.visibility</p:attrName>
                                        </p:attrNameLst>
                                      </p:cBhvr>
                                      <p:to>
                                        <p:strVal val="visible"/>
                                      </p:to>
                                    </p:set>
                                    <p:animEffect transition="in" filter="blinds(horizontal)">
                                      <p:cBhvr>
                                        <p:cTn id="12" dur="500"/>
                                        <p:tgtEl>
                                          <p:spTgt spid="7168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685"/>
                                        </p:tgtEl>
                                        <p:attrNameLst>
                                          <p:attrName>style.visibility</p:attrName>
                                        </p:attrNameLst>
                                      </p:cBhvr>
                                      <p:to>
                                        <p:strVal val="visible"/>
                                      </p:to>
                                    </p:set>
                                    <p:animEffect transition="in" filter="blinds(horizontal)">
                                      <p:cBhvr>
                                        <p:cTn id="17" dur="500"/>
                                        <p:tgtEl>
                                          <p:spTgt spid="7168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1688"/>
                                        </p:tgtEl>
                                        <p:attrNameLst>
                                          <p:attrName>style.visibility</p:attrName>
                                        </p:attrNameLst>
                                      </p:cBhvr>
                                      <p:to>
                                        <p:strVal val="visible"/>
                                      </p:to>
                                    </p:set>
                                    <p:animEffect transition="in" filter="wipe(left)">
                                      <p:cBhvr>
                                        <p:cTn id="22" dur="500"/>
                                        <p:tgtEl>
                                          <p:spTgt spid="7168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1689"/>
                                        </p:tgtEl>
                                        <p:attrNameLst>
                                          <p:attrName>style.visibility</p:attrName>
                                        </p:attrNameLst>
                                      </p:cBhvr>
                                      <p:to>
                                        <p:strVal val="visible"/>
                                      </p:to>
                                    </p:set>
                                    <p:animEffect transition="in" filter="wipe(left)">
                                      <p:cBhvr>
                                        <p:cTn id="27" dur="500"/>
                                        <p:tgtEl>
                                          <p:spTgt spid="7168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1690"/>
                                        </p:tgtEl>
                                        <p:attrNameLst>
                                          <p:attrName>style.visibility</p:attrName>
                                        </p:attrNameLst>
                                      </p:cBhvr>
                                      <p:to>
                                        <p:strVal val="visible"/>
                                      </p:to>
                                    </p:set>
                                    <p:animEffect transition="in" filter="wipe(left)">
                                      <p:cBhvr>
                                        <p:cTn id="32" dur="500"/>
                                        <p:tgtEl>
                                          <p:spTgt spid="71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文本框 72705"/>
          <p:cNvSpPr txBox="1"/>
          <p:nvPr/>
        </p:nvSpPr>
        <p:spPr>
          <a:xfrm>
            <a:off x="863918" y="333058"/>
            <a:ext cx="1439862" cy="521970"/>
          </a:xfrm>
          <a:prstGeom prst="rect">
            <a:avLst/>
          </a:prstGeom>
          <a:noFill/>
          <a:ln w="9525">
            <a:noFill/>
          </a:ln>
        </p:spPr>
        <p:txBody>
          <a:bodyPr>
            <a:spAutoFit/>
          </a:bodyPr>
          <a:p>
            <a:pPr>
              <a:spcBef>
                <a:spcPct val="50000"/>
              </a:spcBef>
            </a:pPr>
            <a:r>
              <a:rPr lang="zh-CN" altLang="en-US" sz="2800" b="1">
                <a:solidFill>
                  <a:srgbClr val="FF0000"/>
                </a:solidFill>
                <a:latin typeface="Times New Roman" panose="02020603050405020304" pitchFamily="18" charset="0"/>
              </a:rPr>
              <a:t>例</a:t>
            </a:r>
            <a:r>
              <a:rPr lang="en-US" altLang="zh-CN" sz="2800" b="1">
                <a:solidFill>
                  <a:srgbClr val="FF0000"/>
                </a:solidFill>
                <a:latin typeface="Times New Roman" panose="02020603050405020304" pitchFamily="18" charset="0"/>
              </a:rPr>
              <a:t>8</a:t>
            </a:r>
            <a:endParaRPr lang="en-US" altLang="zh-CN" sz="2800" b="1">
              <a:solidFill>
                <a:srgbClr val="FF0000"/>
              </a:solidFill>
              <a:latin typeface="Times New Roman" panose="02020603050405020304" pitchFamily="18" charset="0"/>
            </a:endParaRPr>
          </a:p>
        </p:txBody>
      </p:sp>
      <p:graphicFrame>
        <p:nvGraphicFramePr>
          <p:cNvPr id="72707" name="对象 72706"/>
          <p:cNvGraphicFramePr/>
          <p:nvPr/>
        </p:nvGraphicFramePr>
        <p:xfrm>
          <a:off x="1763713" y="333375"/>
          <a:ext cx="6832600" cy="2068513"/>
        </p:xfrm>
        <a:graphic>
          <a:graphicData uri="http://schemas.openxmlformats.org/presentationml/2006/ole">
            <mc:AlternateContent xmlns:mc="http://schemas.openxmlformats.org/markup-compatibility/2006">
              <mc:Choice xmlns:v="urn:schemas-microsoft-com:vml" Requires="v">
                <p:oleObj spid="_x0000_s3163" name="" r:id="rId1" imgW="6489700" imgH="2070100" progId="Equation.DSMT4">
                  <p:embed/>
                </p:oleObj>
              </mc:Choice>
              <mc:Fallback>
                <p:oleObj name="" r:id="rId1" imgW="6489700" imgH="2070100" progId="Equation.DSMT4">
                  <p:embed/>
                  <p:pic>
                    <p:nvPicPr>
                      <p:cNvPr id="0" name="图片 3162"/>
                      <p:cNvPicPr/>
                      <p:nvPr/>
                    </p:nvPicPr>
                    <p:blipFill>
                      <a:blip r:embed="rId2"/>
                      <a:stretch>
                        <a:fillRect/>
                      </a:stretch>
                    </p:blipFill>
                    <p:spPr>
                      <a:xfrm>
                        <a:off x="1763713" y="333375"/>
                        <a:ext cx="6832600" cy="2068513"/>
                      </a:xfrm>
                      <a:prstGeom prst="rect">
                        <a:avLst/>
                      </a:prstGeom>
                      <a:noFill/>
                      <a:ln w="38100">
                        <a:noFill/>
                        <a:miter/>
                      </a:ln>
                    </p:spPr>
                  </p:pic>
                </p:oleObj>
              </mc:Fallback>
            </mc:AlternateContent>
          </a:graphicData>
        </a:graphic>
      </p:graphicFrame>
      <p:sp>
        <p:nvSpPr>
          <p:cNvPr id="72708" name="文本框 72707"/>
          <p:cNvSpPr txBox="1"/>
          <p:nvPr/>
        </p:nvSpPr>
        <p:spPr>
          <a:xfrm>
            <a:off x="395288" y="2478088"/>
            <a:ext cx="1584325" cy="519112"/>
          </a:xfrm>
          <a:prstGeom prst="rect">
            <a:avLst/>
          </a:prstGeom>
          <a:noFill/>
          <a:ln w="57150">
            <a:noFill/>
          </a:ln>
        </p:spPr>
        <p:txBody>
          <a:bodyPr>
            <a:spAutoFit/>
          </a:bodyPr>
          <a:p>
            <a:r>
              <a:rPr lang="zh-CN" altLang="en-US" sz="2800" b="1" dirty="0">
                <a:solidFill>
                  <a:srgbClr val="0000FF"/>
                </a:solidFill>
                <a:latin typeface="Times New Roman" panose="02020603050405020304" pitchFamily="18" charset="0"/>
                <a:ea typeface="黑体" panose="02010609060101010101" pitchFamily="49" charset="-122"/>
              </a:rPr>
              <a:t>分析</a:t>
            </a:r>
            <a:endParaRPr lang="zh-CN" altLang="en-US" sz="3200" b="1" dirty="0">
              <a:latin typeface="Times New Roman" panose="02020603050405020304" pitchFamily="18" charset="0"/>
              <a:ea typeface="黑体" panose="02010609060101010101" pitchFamily="49" charset="-122"/>
            </a:endParaRPr>
          </a:p>
        </p:txBody>
      </p:sp>
      <p:sp>
        <p:nvSpPr>
          <p:cNvPr id="72709" name="文本框 72708"/>
          <p:cNvSpPr txBox="1"/>
          <p:nvPr/>
        </p:nvSpPr>
        <p:spPr>
          <a:xfrm>
            <a:off x="1295400" y="2390775"/>
            <a:ext cx="7524750" cy="604838"/>
          </a:xfrm>
          <a:prstGeom prst="rect">
            <a:avLst/>
          </a:prstGeom>
          <a:noFill/>
          <a:ln w="57150">
            <a:noFill/>
          </a:ln>
        </p:spPr>
        <p:txBody>
          <a:bodyPr>
            <a:spAutoFit/>
          </a:bodyPr>
          <a:p>
            <a:pPr>
              <a:lnSpc>
                <a:spcPct val="120000"/>
              </a:lnSpc>
            </a:pPr>
            <a:r>
              <a:rPr lang="zh-CN" altLang="en-US" sz="2800" b="1" dirty="0">
                <a:latin typeface="黑体" panose="02010609060101010101" pitchFamily="49" charset="-122"/>
                <a:ea typeface="黑体" panose="02010609060101010101" pitchFamily="49" charset="-122"/>
              </a:rPr>
              <a:t>利用中值定理证明存在点满足等式</a:t>
            </a:r>
            <a:r>
              <a:rPr lang="en-US" altLang="zh-CN" sz="2800" b="1">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通常的</a:t>
            </a:r>
            <a:endParaRPr lang="zh-CN" altLang="en-US" sz="2800" b="1" dirty="0">
              <a:latin typeface="黑体" panose="02010609060101010101" pitchFamily="49" charset="-122"/>
              <a:ea typeface="黑体" panose="02010609060101010101" pitchFamily="49" charset="-122"/>
            </a:endParaRPr>
          </a:p>
        </p:txBody>
      </p:sp>
      <p:graphicFrame>
        <p:nvGraphicFramePr>
          <p:cNvPr id="72710" name="对象 72709"/>
          <p:cNvGraphicFramePr/>
          <p:nvPr/>
        </p:nvGraphicFramePr>
        <p:xfrm>
          <a:off x="1276350" y="4521200"/>
          <a:ext cx="3314700" cy="431800"/>
        </p:xfrm>
        <a:graphic>
          <a:graphicData uri="http://schemas.openxmlformats.org/presentationml/2006/ole">
            <mc:AlternateContent xmlns:mc="http://schemas.openxmlformats.org/markup-compatibility/2006">
              <mc:Choice xmlns:v="urn:schemas-microsoft-com:vml" Requires="v">
                <p:oleObj spid="_x0000_s3192" name="" r:id="rId3" imgW="3313430" imgH="431800" progId="Equation.DSMT4">
                  <p:embed/>
                </p:oleObj>
              </mc:Choice>
              <mc:Fallback>
                <p:oleObj name="" r:id="rId3" imgW="3313430" imgH="431800" progId="Equation.DSMT4">
                  <p:embed/>
                  <p:pic>
                    <p:nvPicPr>
                      <p:cNvPr id="0" name="图片 3191"/>
                      <p:cNvPicPr/>
                      <p:nvPr/>
                    </p:nvPicPr>
                    <p:blipFill>
                      <a:blip r:embed="rId4"/>
                      <a:stretch>
                        <a:fillRect/>
                      </a:stretch>
                    </p:blipFill>
                    <p:spPr>
                      <a:xfrm>
                        <a:off x="1276350" y="4521200"/>
                        <a:ext cx="3314700" cy="431800"/>
                      </a:xfrm>
                      <a:prstGeom prst="rect">
                        <a:avLst/>
                      </a:prstGeom>
                      <a:noFill/>
                      <a:ln w="38100">
                        <a:noFill/>
                        <a:miter/>
                      </a:ln>
                    </p:spPr>
                  </p:pic>
                </p:oleObj>
              </mc:Fallback>
            </mc:AlternateContent>
          </a:graphicData>
        </a:graphic>
      </p:graphicFrame>
      <p:graphicFrame>
        <p:nvGraphicFramePr>
          <p:cNvPr id="72711" name="对象 72710"/>
          <p:cNvGraphicFramePr/>
          <p:nvPr/>
        </p:nvGraphicFramePr>
        <p:xfrm>
          <a:off x="3203575" y="3860800"/>
          <a:ext cx="2527300" cy="406400"/>
        </p:xfrm>
        <a:graphic>
          <a:graphicData uri="http://schemas.openxmlformats.org/presentationml/2006/ole">
            <mc:AlternateContent xmlns:mc="http://schemas.openxmlformats.org/markup-compatibility/2006">
              <mc:Choice xmlns:v="urn:schemas-microsoft-com:vml" Requires="v">
                <p:oleObj spid="_x0000_s3189" name="" r:id="rId5" imgW="2525395" imgH="405765" progId="Equation.DSMT4">
                  <p:embed/>
                </p:oleObj>
              </mc:Choice>
              <mc:Fallback>
                <p:oleObj name="" r:id="rId5" imgW="2525395" imgH="405765" progId="Equation.DSMT4">
                  <p:embed/>
                  <p:pic>
                    <p:nvPicPr>
                      <p:cNvPr id="0" name="图片 3188"/>
                      <p:cNvPicPr/>
                      <p:nvPr/>
                    </p:nvPicPr>
                    <p:blipFill>
                      <a:blip r:embed="rId6"/>
                      <a:stretch>
                        <a:fillRect/>
                      </a:stretch>
                    </p:blipFill>
                    <p:spPr>
                      <a:xfrm>
                        <a:off x="3203575" y="3860800"/>
                        <a:ext cx="2527300" cy="406400"/>
                      </a:xfrm>
                      <a:prstGeom prst="rect">
                        <a:avLst/>
                      </a:prstGeom>
                      <a:noFill/>
                      <a:ln w="38100">
                        <a:noFill/>
                        <a:miter/>
                      </a:ln>
                    </p:spPr>
                  </p:pic>
                </p:oleObj>
              </mc:Fallback>
            </mc:AlternateContent>
          </a:graphicData>
        </a:graphic>
      </p:graphicFrame>
      <p:sp>
        <p:nvSpPr>
          <p:cNvPr id="72712" name="矩形 72711"/>
          <p:cNvSpPr/>
          <p:nvPr/>
        </p:nvSpPr>
        <p:spPr>
          <a:xfrm>
            <a:off x="1266825" y="3141663"/>
            <a:ext cx="3816350" cy="519112"/>
          </a:xfrm>
          <a:prstGeom prst="rect">
            <a:avLst/>
          </a:prstGeom>
          <a:noFill/>
          <a:ln w="9525">
            <a:noFill/>
          </a:ln>
        </p:spPr>
        <p:txBody>
          <a:bodyPr>
            <a:spAutoFit/>
          </a:bodyPr>
          <a:p>
            <a:r>
              <a:rPr lang="zh-CN" altLang="en-US" sz="2800" b="1" dirty="0">
                <a:latin typeface="Times New Roman" panose="02020603050405020304" pitchFamily="18" charset="0"/>
                <a:ea typeface="黑体" panose="02010609060101010101" pitchFamily="49" charset="-122"/>
              </a:rPr>
              <a:t>方法用</a:t>
            </a:r>
            <a:r>
              <a:rPr lang="zh-CN" altLang="en-US" sz="2800" b="1" dirty="0">
                <a:solidFill>
                  <a:srgbClr val="0000FF"/>
                </a:solidFill>
                <a:latin typeface="Times New Roman" panose="02020603050405020304" pitchFamily="18" charset="0"/>
                <a:ea typeface="黑体" panose="02010609060101010101" pitchFamily="49" charset="-122"/>
              </a:rPr>
              <a:t>还原法</a:t>
            </a:r>
            <a:r>
              <a:rPr lang="en-US" altLang="zh-CN" sz="2800" b="1">
                <a:latin typeface="Times New Roman" panose="02020603050405020304" pitchFamily="18" charset="0"/>
                <a:ea typeface="黑体" panose="02010609060101010101" pitchFamily="49" charset="-122"/>
              </a:rPr>
              <a:t>:</a:t>
            </a:r>
            <a:endParaRPr lang="en-US" altLang="zh-CN" sz="2800" b="1">
              <a:latin typeface="Times New Roman" panose="02020603050405020304" pitchFamily="18" charset="0"/>
              <a:ea typeface="黑体" panose="02010609060101010101" pitchFamily="49" charset="-122"/>
            </a:endParaRPr>
          </a:p>
        </p:txBody>
      </p:sp>
      <p:sp>
        <p:nvSpPr>
          <p:cNvPr id="72713" name="矩形 72712"/>
          <p:cNvSpPr/>
          <p:nvPr/>
        </p:nvSpPr>
        <p:spPr>
          <a:xfrm>
            <a:off x="468313" y="3789363"/>
            <a:ext cx="2808287" cy="519112"/>
          </a:xfrm>
          <a:prstGeom prst="rect">
            <a:avLst/>
          </a:prstGeom>
          <a:noFill/>
          <a:ln w="9525">
            <a:noFill/>
          </a:ln>
        </p:spPr>
        <p:txBody>
          <a:bodyPr>
            <a:spAutoFit/>
          </a:bodyPr>
          <a:p>
            <a:r>
              <a:rPr lang="zh-CN" altLang="en-US" sz="2800" b="1" dirty="0">
                <a:latin typeface="Times New Roman" panose="02020603050405020304" pitchFamily="18" charset="0"/>
                <a:ea typeface="黑体" panose="02010609060101010101" pitchFamily="49" charset="-122"/>
              </a:rPr>
              <a:t>即</a:t>
            </a:r>
            <a:r>
              <a:rPr lang="en-US" altLang="zh-CN" sz="2800" b="1">
                <a:latin typeface="Times New Roman" panose="02020603050405020304" pitchFamily="18" charset="0"/>
                <a:ea typeface="黑体" panose="02010609060101010101" pitchFamily="49" charset="-122"/>
              </a:rPr>
              <a:t>:  </a:t>
            </a:r>
            <a:r>
              <a:rPr lang="zh-CN" altLang="en-US" sz="2800" b="1" dirty="0">
                <a:latin typeface="Times New Roman" panose="02020603050405020304" pitchFamily="18" charset="0"/>
                <a:ea typeface="黑体" panose="02010609060101010101" pitchFamily="49" charset="-122"/>
              </a:rPr>
              <a:t>改写结论为</a:t>
            </a:r>
            <a:endParaRPr lang="zh-CN" altLang="en-US" sz="2800" b="1" dirty="0">
              <a:latin typeface="Times New Roman" panose="02020603050405020304" pitchFamily="18" charset="0"/>
              <a:ea typeface="黑体" panose="02010609060101010101" pitchFamily="49" charset="-122"/>
            </a:endParaRPr>
          </a:p>
        </p:txBody>
      </p:sp>
      <p:graphicFrame>
        <p:nvGraphicFramePr>
          <p:cNvPr id="72714" name="对象 72713"/>
          <p:cNvGraphicFramePr/>
          <p:nvPr/>
        </p:nvGraphicFramePr>
        <p:xfrm>
          <a:off x="1282700" y="5157788"/>
          <a:ext cx="4584700" cy="431800"/>
        </p:xfrm>
        <a:graphic>
          <a:graphicData uri="http://schemas.openxmlformats.org/presentationml/2006/ole">
            <mc:AlternateContent xmlns:mc="http://schemas.openxmlformats.org/markup-compatibility/2006">
              <mc:Choice xmlns:v="urn:schemas-microsoft-com:vml" Requires="v">
                <p:oleObj spid="_x0000_s3187" name="" r:id="rId7" imgW="4582795" imgH="431800" progId="Equation.DSMT4">
                  <p:embed/>
                </p:oleObj>
              </mc:Choice>
              <mc:Fallback>
                <p:oleObj name="" r:id="rId7" imgW="4582795" imgH="431800" progId="Equation.DSMT4">
                  <p:embed/>
                  <p:pic>
                    <p:nvPicPr>
                      <p:cNvPr id="0" name="图片 3186"/>
                      <p:cNvPicPr/>
                      <p:nvPr/>
                    </p:nvPicPr>
                    <p:blipFill>
                      <a:blip r:embed="rId8"/>
                      <a:stretch>
                        <a:fillRect/>
                      </a:stretch>
                    </p:blipFill>
                    <p:spPr>
                      <a:xfrm>
                        <a:off x="1282700" y="5157788"/>
                        <a:ext cx="4584700" cy="431800"/>
                      </a:xfrm>
                      <a:prstGeom prst="rect">
                        <a:avLst/>
                      </a:prstGeom>
                      <a:noFill/>
                      <a:ln w="38100">
                        <a:noFill/>
                        <a:miter/>
                      </a:ln>
                    </p:spPr>
                  </p:pic>
                </p:oleObj>
              </mc:Fallback>
            </mc:AlternateContent>
          </a:graphicData>
        </a:graphic>
      </p:graphicFrame>
      <p:graphicFrame>
        <p:nvGraphicFramePr>
          <p:cNvPr id="72715" name="对象 72714"/>
          <p:cNvGraphicFramePr/>
          <p:nvPr/>
        </p:nvGraphicFramePr>
        <p:xfrm>
          <a:off x="1301750" y="5734050"/>
          <a:ext cx="5575300" cy="444500"/>
        </p:xfrm>
        <a:graphic>
          <a:graphicData uri="http://schemas.openxmlformats.org/presentationml/2006/ole">
            <mc:AlternateContent xmlns:mc="http://schemas.openxmlformats.org/markup-compatibility/2006">
              <mc:Choice xmlns:v="urn:schemas-microsoft-com:vml" Requires="v">
                <p:oleObj spid="_x0000_s3183" name="" r:id="rId9" imgW="5572760" imgH="444500" progId="Equation.DSMT4">
                  <p:embed/>
                </p:oleObj>
              </mc:Choice>
              <mc:Fallback>
                <p:oleObj name="" r:id="rId9" imgW="5572760" imgH="444500" progId="Equation.DSMT4">
                  <p:embed/>
                  <p:pic>
                    <p:nvPicPr>
                      <p:cNvPr id="0" name="图片 3182"/>
                      <p:cNvPicPr/>
                      <p:nvPr/>
                    </p:nvPicPr>
                    <p:blipFill>
                      <a:blip r:embed="rId10"/>
                      <a:stretch>
                        <a:fillRect/>
                      </a:stretch>
                    </p:blipFill>
                    <p:spPr>
                      <a:xfrm>
                        <a:off x="1301750" y="5734050"/>
                        <a:ext cx="5575300" cy="444500"/>
                      </a:xfrm>
                      <a:prstGeom prst="rect">
                        <a:avLst/>
                      </a:prstGeom>
                      <a:noFill/>
                      <a:ln w="38100">
                        <a:noFill/>
                        <a:miter/>
                      </a:ln>
                    </p:spPr>
                  </p:pic>
                </p:oleObj>
              </mc:Fallback>
            </mc:AlternateContent>
          </a:graphicData>
        </a:graphic>
      </p:graphicFrame>
      <p:sp>
        <p:nvSpPr>
          <p:cNvPr id="72716" name="矩形 72715"/>
          <p:cNvSpPr/>
          <p:nvPr/>
        </p:nvSpPr>
        <p:spPr>
          <a:xfrm>
            <a:off x="3786188" y="3141663"/>
            <a:ext cx="3665537" cy="519112"/>
          </a:xfrm>
          <a:prstGeom prst="rect">
            <a:avLst/>
          </a:prstGeom>
          <a:noFill/>
          <a:ln w="9525">
            <a:noFill/>
          </a:ln>
        </p:spPr>
        <p:txBody>
          <a:bodyPr wrap="none" anchor="t">
            <a:spAutoFit/>
          </a:bodyPr>
          <a:p>
            <a:r>
              <a:rPr lang="zh-CN" altLang="en-US" sz="2800" b="1" dirty="0">
                <a:latin typeface="Times New Roman" panose="02020603050405020304" pitchFamily="18" charset="0"/>
                <a:ea typeface="黑体" panose="02010609060101010101" pitchFamily="49" charset="-122"/>
              </a:rPr>
              <a:t>把等式还原成</a:t>
            </a:r>
            <a:r>
              <a:rPr lang="en-US" altLang="zh-CN" sz="2800" b="1" i="1">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的方程</a:t>
            </a:r>
            <a:r>
              <a:rPr lang="en-US" altLang="zh-CN" sz="2800" b="1">
                <a:latin typeface="Times New Roman" panose="02020603050405020304" pitchFamily="18" charset="0"/>
                <a:ea typeface="黑体" panose="02010609060101010101" pitchFamily="49" charset="-122"/>
              </a:rPr>
              <a:t>.</a:t>
            </a:r>
            <a:endParaRPr lang="en-US" altLang="zh-CN" sz="2800" b="1">
              <a:latin typeface="Times New Roman" panose="02020603050405020304" pitchFamily="18" charset="0"/>
              <a:ea typeface="黑体" panose="02010609060101010101" pitchFamily="49"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708"/>
                                        </p:tgtEl>
                                        <p:attrNameLst>
                                          <p:attrName>style.visibility</p:attrName>
                                        </p:attrNameLst>
                                      </p:cBhvr>
                                      <p:to>
                                        <p:strVal val="visible"/>
                                      </p:to>
                                    </p:set>
                                    <p:animEffect transition="in" filter="blinds(horizontal)">
                                      <p:cBhvr>
                                        <p:cTn id="7" dur="500"/>
                                        <p:tgtEl>
                                          <p:spTgt spid="727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709"/>
                                        </p:tgtEl>
                                        <p:attrNameLst>
                                          <p:attrName>style.visibility</p:attrName>
                                        </p:attrNameLst>
                                      </p:cBhvr>
                                      <p:to>
                                        <p:strVal val="visible"/>
                                      </p:to>
                                    </p:set>
                                    <p:animEffect transition="in" filter="wipe(left)">
                                      <p:cBhvr>
                                        <p:cTn id="12" dur="500"/>
                                        <p:tgtEl>
                                          <p:spTgt spid="7270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2712"/>
                                        </p:tgtEl>
                                        <p:attrNameLst>
                                          <p:attrName>style.visibility</p:attrName>
                                        </p:attrNameLst>
                                      </p:cBhvr>
                                      <p:to>
                                        <p:strVal val="visible"/>
                                      </p:to>
                                    </p:set>
                                    <p:animEffect transition="in" filter="wipe(left)">
                                      <p:cBhvr>
                                        <p:cTn id="17" dur="500"/>
                                        <p:tgtEl>
                                          <p:spTgt spid="727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2716"/>
                                        </p:tgtEl>
                                        <p:attrNameLst>
                                          <p:attrName>style.visibility</p:attrName>
                                        </p:attrNameLst>
                                      </p:cBhvr>
                                      <p:to>
                                        <p:strVal val="visible"/>
                                      </p:to>
                                    </p:set>
                                    <p:animEffect transition="in" filter="wipe(left)">
                                      <p:cBhvr>
                                        <p:cTn id="22" dur="500"/>
                                        <p:tgtEl>
                                          <p:spTgt spid="727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2713"/>
                                        </p:tgtEl>
                                        <p:attrNameLst>
                                          <p:attrName>style.visibility</p:attrName>
                                        </p:attrNameLst>
                                      </p:cBhvr>
                                      <p:to>
                                        <p:strVal val="visible"/>
                                      </p:to>
                                    </p:set>
                                    <p:animEffect transition="in" filter="wipe(left)">
                                      <p:cBhvr>
                                        <p:cTn id="27" dur="500"/>
                                        <p:tgtEl>
                                          <p:spTgt spid="727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2711"/>
                                        </p:tgtEl>
                                        <p:attrNameLst>
                                          <p:attrName>style.visibility</p:attrName>
                                        </p:attrNameLst>
                                      </p:cBhvr>
                                      <p:to>
                                        <p:strVal val="visible"/>
                                      </p:to>
                                    </p:set>
                                    <p:animEffect transition="in" filter="blinds(horizontal)">
                                      <p:cBhvr>
                                        <p:cTn id="32" dur="500"/>
                                        <p:tgtEl>
                                          <p:spTgt spid="727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2710"/>
                                        </p:tgtEl>
                                        <p:attrNameLst>
                                          <p:attrName>style.visibility</p:attrName>
                                        </p:attrNameLst>
                                      </p:cBhvr>
                                      <p:to>
                                        <p:strVal val="visible"/>
                                      </p:to>
                                    </p:set>
                                    <p:animEffect transition="in" filter="blinds(horizontal)">
                                      <p:cBhvr>
                                        <p:cTn id="37" dur="500"/>
                                        <p:tgtEl>
                                          <p:spTgt spid="727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2714"/>
                                        </p:tgtEl>
                                        <p:attrNameLst>
                                          <p:attrName>style.visibility</p:attrName>
                                        </p:attrNameLst>
                                      </p:cBhvr>
                                      <p:to>
                                        <p:strVal val="visible"/>
                                      </p:to>
                                    </p:set>
                                    <p:animEffect transition="in" filter="wipe(left)">
                                      <p:cBhvr>
                                        <p:cTn id="42" dur="500"/>
                                        <p:tgtEl>
                                          <p:spTgt spid="727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2715"/>
                                        </p:tgtEl>
                                        <p:attrNameLst>
                                          <p:attrName>style.visibility</p:attrName>
                                        </p:attrNameLst>
                                      </p:cBhvr>
                                      <p:to>
                                        <p:strVal val="visible"/>
                                      </p:to>
                                    </p:set>
                                    <p:animEffect transition="in" filter="wipe(left)">
                                      <p:cBhvr>
                                        <p:cTn id="47" dur="500"/>
                                        <p:tgtEl>
                                          <p:spTgt spid="72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p:bldP spid="72709" grpId="0"/>
      <p:bldP spid="72712" grpId="0"/>
      <p:bldP spid="72713" grpId="0"/>
      <p:bldP spid="727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矩形 73729"/>
          <p:cNvSpPr/>
          <p:nvPr/>
        </p:nvSpPr>
        <p:spPr>
          <a:xfrm>
            <a:off x="684213" y="2549525"/>
            <a:ext cx="7704137" cy="519113"/>
          </a:xfrm>
          <a:prstGeom prst="rect">
            <a:avLst/>
          </a:prstGeom>
          <a:noFill/>
          <a:ln w="9525">
            <a:noFill/>
          </a:ln>
        </p:spPr>
        <p:txBody>
          <a:bodyPr anchor="ctr">
            <a:spAutoFit/>
          </a:bodyPr>
          <a:p>
            <a:r>
              <a:rPr lang="zh-CN" altLang="en-US" sz="2800" b="1" dirty="0">
                <a:latin typeface="Times New Roman" panose="02020603050405020304" pitchFamily="18" charset="0"/>
                <a:ea typeface="黑体" panose="02010609060101010101" pitchFamily="49" charset="-122"/>
              </a:rPr>
              <a:t>因此，函数 </a:t>
            </a:r>
            <a:r>
              <a:rPr lang="en-US" altLang="zh-CN" sz="2800" b="1" i="1" err="1">
                <a:latin typeface="Times New Roman" panose="02020603050405020304" pitchFamily="18" charset="0"/>
                <a:ea typeface="黑体" panose="02010609060101010101" pitchFamily="49" charset="-122"/>
              </a:rPr>
              <a:t>g</a:t>
            </a:r>
            <a:r>
              <a:rPr lang="en-US" altLang="zh-CN" sz="2800" b="1" err="1">
                <a:latin typeface="Times New Roman" panose="02020603050405020304" pitchFamily="18" charset="0"/>
                <a:ea typeface="黑体" panose="02010609060101010101" pitchFamily="49" charset="-122"/>
              </a:rPr>
              <a:t>(</a:t>
            </a:r>
            <a:r>
              <a:rPr lang="en-US" altLang="zh-CN" sz="2800" b="1" i="1" err="1">
                <a:latin typeface="Times New Roman" panose="02020603050405020304" pitchFamily="18" charset="0"/>
                <a:ea typeface="黑体" panose="02010609060101010101" pitchFamily="49" charset="-122"/>
              </a:rPr>
              <a:t>x</a:t>
            </a:r>
            <a:r>
              <a:rPr lang="en-US" altLang="zh-CN" sz="2800" b="1">
                <a:latin typeface="Times New Roman" panose="02020603050405020304" pitchFamily="18" charset="0"/>
                <a:ea typeface="黑体" panose="02010609060101010101" pitchFamily="49" charset="-122"/>
              </a:rPr>
              <a:t>) </a:t>
            </a:r>
            <a:r>
              <a:rPr lang="zh-CN" altLang="en-US" sz="2800" b="1" dirty="0">
                <a:latin typeface="Times New Roman" panose="02020603050405020304" pitchFamily="18" charset="0"/>
                <a:ea typeface="黑体" panose="02010609060101010101" pitchFamily="49" charset="-122"/>
              </a:rPr>
              <a:t>在区间</a:t>
            </a:r>
            <a:r>
              <a:rPr lang="zh-CN" altLang="en-US" sz="2800" dirty="0">
                <a:latin typeface="Times New Roman" panose="02020603050405020304" pitchFamily="18" charset="0"/>
                <a:ea typeface="黑体" panose="02010609060101010101" pitchFamily="49" charset="-122"/>
              </a:rPr>
              <a:t> </a:t>
            </a:r>
            <a:r>
              <a:rPr lang="en-US" altLang="zh-CN" sz="2800" b="1">
                <a:latin typeface="Times New Roman" panose="02020603050405020304" pitchFamily="18" charset="0"/>
                <a:ea typeface="黑体" panose="02010609060101010101" pitchFamily="49" charset="-122"/>
              </a:rPr>
              <a:t>[0</a:t>
            </a:r>
            <a:r>
              <a:rPr lang="en-US" altLang="zh-CN" sz="2800">
                <a:latin typeface="Times New Roman" panose="02020603050405020304" pitchFamily="18" charset="0"/>
                <a:ea typeface="黑体" panose="02010609060101010101" pitchFamily="49" charset="-122"/>
              </a:rPr>
              <a:t>, </a:t>
            </a:r>
            <a:r>
              <a:rPr lang="en-US" altLang="zh-CN" sz="2800" b="1" i="1">
                <a:latin typeface="Times New Roman" panose="02020603050405020304" pitchFamily="18" charset="0"/>
                <a:ea typeface="黑体" panose="02010609060101010101" pitchFamily="49" charset="-122"/>
              </a:rPr>
              <a:t>a</a:t>
            </a:r>
            <a:r>
              <a:rPr lang="en-US" altLang="zh-CN" sz="2800" b="1">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上满足罗尔定理的</a:t>
            </a:r>
            <a:endParaRPr lang="zh-CN" altLang="en-US" sz="2800" b="1" dirty="0">
              <a:latin typeface="Times New Roman" panose="02020603050405020304" pitchFamily="18" charset="0"/>
              <a:ea typeface="黑体" panose="02010609060101010101" pitchFamily="49" charset="-122"/>
            </a:endParaRPr>
          </a:p>
        </p:txBody>
      </p:sp>
      <p:sp>
        <p:nvSpPr>
          <p:cNvPr id="73731" name="矩形 73730"/>
          <p:cNvSpPr/>
          <p:nvPr/>
        </p:nvSpPr>
        <p:spPr>
          <a:xfrm>
            <a:off x="684213" y="3357563"/>
            <a:ext cx="3829050" cy="519112"/>
          </a:xfrm>
          <a:prstGeom prst="rect">
            <a:avLst/>
          </a:prstGeom>
          <a:noFill/>
          <a:ln w="9525">
            <a:noFill/>
          </a:ln>
        </p:spPr>
        <p:txBody>
          <a:bodyPr wrap="none" anchor="ctr">
            <a:spAutoFit/>
          </a:bodyPr>
          <a:p>
            <a:r>
              <a:rPr lang="zh-CN" altLang="en-US" sz="2800" b="1" dirty="0">
                <a:latin typeface="Times New Roman" panose="02020603050405020304" pitchFamily="18" charset="0"/>
                <a:ea typeface="黑体" panose="02010609060101010101" pitchFamily="49" charset="-122"/>
              </a:rPr>
              <a:t>三个条件，则至少有点 </a:t>
            </a:r>
            <a:endParaRPr lang="zh-CN" altLang="en-US" sz="2800" b="1" dirty="0">
              <a:latin typeface="Times New Roman" panose="02020603050405020304" pitchFamily="18" charset="0"/>
              <a:ea typeface="黑体" panose="02010609060101010101" pitchFamily="49" charset="-122"/>
            </a:endParaRPr>
          </a:p>
        </p:txBody>
      </p:sp>
      <p:graphicFrame>
        <p:nvGraphicFramePr>
          <p:cNvPr id="73732" name="对象 73731"/>
          <p:cNvGraphicFramePr/>
          <p:nvPr/>
        </p:nvGraphicFramePr>
        <p:xfrm>
          <a:off x="4395788" y="3429000"/>
          <a:ext cx="1422400" cy="387350"/>
        </p:xfrm>
        <a:graphic>
          <a:graphicData uri="http://schemas.openxmlformats.org/presentationml/2006/ole">
            <mc:AlternateContent xmlns:mc="http://schemas.openxmlformats.org/markup-compatibility/2006">
              <mc:Choice xmlns:v="urn:schemas-microsoft-com:vml" Requires="v">
                <p:oleObj spid="_x0000_s3193" name="" r:id="rId1" imgW="1421765" imgH="393700" progId="Equation.DSMT4">
                  <p:embed/>
                </p:oleObj>
              </mc:Choice>
              <mc:Fallback>
                <p:oleObj name="" r:id="rId1" imgW="1421765" imgH="393700" progId="Equation.DSMT4">
                  <p:embed/>
                  <p:pic>
                    <p:nvPicPr>
                      <p:cNvPr id="0" name="图片 3192"/>
                      <p:cNvPicPr/>
                      <p:nvPr/>
                    </p:nvPicPr>
                    <p:blipFill>
                      <a:blip r:embed="rId2"/>
                      <a:stretch>
                        <a:fillRect/>
                      </a:stretch>
                    </p:blipFill>
                    <p:spPr>
                      <a:xfrm>
                        <a:off x="4395788" y="3429000"/>
                        <a:ext cx="1422400" cy="387350"/>
                      </a:xfrm>
                      <a:prstGeom prst="rect">
                        <a:avLst/>
                      </a:prstGeom>
                      <a:noFill/>
                      <a:ln w="38100">
                        <a:noFill/>
                        <a:miter/>
                      </a:ln>
                    </p:spPr>
                  </p:pic>
                </p:oleObj>
              </mc:Fallback>
            </mc:AlternateContent>
          </a:graphicData>
        </a:graphic>
      </p:graphicFrame>
      <p:sp>
        <p:nvSpPr>
          <p:cNvPr id="73733" name="矩形 73732"/>
          <p:cNvSpPr/>
          <p:nvPr/>
        </p:nvSpPr>
        <p:spPr>
          <a:xfrm>
            <a:off x="5795963" y="3357563"/>
            <a:ext cx="1368425" cy="519112"/>
          </a:xfrm>
          <a:prstGeom prst="rect">
            <a:avLst/>
          </a:prstGeom>
          <a:noFill/>
          <a:ln w="9525">
            <a:noFill/>
          </a:ln>
        </p:spPr>
        <p:txBody>
          <a:bodyPr anchor="ctr">
            <a:spAutoFit/>
          </a:bodyPr>
          <a:p>
            <a:r>
              <a:rPr lang="zh-CN" altLang="en-US" sz="2800" b="1" dirty="0">
                <a:latin typeface="Times New Roman" panose="02020603050405020304" pitchFamily="18" charset="0"/>
                <a:ea typeface="黑体" panose="02010609060101010101" pitchFamily="49" charset="-122"/>
              </a:rPr>
              <a:t>使 </a:t>
            </a:r>
            <a:endParaRPr lang="zh-CN" altLang="en-US" sz="2800" b="1" dirty="0">
              <a:latin typeface="Times New Roman" panose="02020603050405020304" pitchFamily="18" charset="0"/>
              <a:ea typeface="黑体" panose="02010609060101010101" pitchFamily="49" charset="-122"/>
            </a:endParaRPr>
          </a:p>
        </p:txBody>
      </p:sp>
      <p:sp>
        <p:nvSpPr>
          <p:cNvPr id="73734" name="矩形 73733"/>
          <p:cNvSpPr/>
          <p:nvPr/>
        </p:nvSpPr>
        <p:spPr>
          <a:xfrm>
            <a:off x="0" y="3319463"/>
            <a:ext cx="9144000" cy="0"/>
          </a:xfrm>
          <a:prstGeom prst="rect">
            <a:avLst/>
          </a:prstGeom>
          <a:noFill/>
          <a:ln w="9525">
            <a:noFill/>
          </a:ln>
        </p:spPr>
        <p:txBody>
          <a:bodyPr/>
          <a:p>
            <a:endParaRPr lang="zh-CN" altLang="en-US"/>
          </a:p>
        </p:txBody>
      </p:sp>
      <p:graphicFrame>
        <p:nvGraphicFramePr>
          <p:cNvPr id="73735" name="对象 73734"/>
          <p:cNvGraphicFramePr/>
          <p:nvPr/>
        </p:nvGraphicFramePr>
        <p:xfrm>
          <a:off x="3582988" y="4076700"/>
          <a:ext cx="1377950" cy="412750"/>
        </p:xfrm>
        <a:graphic>
          <a:graphicData uri="http://schemas.openxmlformats.org/presentationml/2006/ole">
            <mc:AlternateContent xmlns:mc="http://schemas.openxmlformats.org/markup-compatibility/2006">
              <mc:Choice xmlns:v="urn:schemas-microsoft-com:vml" Requires="v">
                <p:oleObj spid="_x0000_s3186" name="" r:id="rId3" imgW="1383030" imgH="405765" progId="Equation.DSMT4">
                  <p:embed/>
                </p:oleObj>
              </mc:Choice>
              <mc:Fallback>
                <p:oleObj name="" r:id="rId3" imgW="1383030" imgH="405765" progId="Equation.DSMT4">
                  <p:embed/>
                  <p:pic>
                    <p:nvPicPr>
                      <p:cNvPr id="0" name="图片 3185"/>
                      <p:cNvPicPr/>
                      <p:nvPr/>
                    </p:nvPicPr>
                    <p:blipFill>
                      <a:blip r:embed="rId4"/>
                      <a:stretch>
                        <a:fillRect/>
                      </a:stretch>
                    </p:blipFill>
                    <p:spPr>
                      <a:xfrm>
                        <a:off x="3582988" y="4076700"/>
                        <a:ext cx="1377950" cy="412750"/>
                      </a:xfrm>
                      <a:prstGeom prst="rect">
                        <a:avLst/>
                      </a:prstGeom>
                      <a:noFill/>
                      <a:ln w="38100">
                        <a:noFill/>
                        <a:miter/>
                      </a:ln>
                    </p:spPr>
                  </p:pic>
                </p:oleObj>
              </mc:Fallback>
            </mc:AlternateContent>
          </a:graphicData>
        </a:graphic>
      </p:graphicFrame>
      <p:sp>
        <p:nvSpPr>
          <p:cNvPr id="73736" name="矩形 73735"/>
          <p:cNvSpPr/>
          <p:nvPr/>
        </p:nvSpPr>
        <p:spPr>
          <a:xfrm>
            <a:off x="684213" y="4652963"/>
            <a:ext cx="628650" cy="519112"/>
          </a:xfrm>
          <a:prstGeom prst="rect">
            <a:avLst/>
          </a:prstGeom>
          <a:noFill/>
          <a:ln w="9525">
            <a:noFill/>
          </a:ln>
        </p:spPr>
        <p:txBody>
          <a:bodyPr wrap="none" anchor="ctr">
            <a:spAutoFit/>
          </a:bodyPr>
          <a:p>
            <a:r>
              <a:rPr lang="zh-CN" altLang="en-US" sz="2800" b="1" dirty="0">
                <a:latin typeface="Times New Roman" panose="02020603050405020304" pitchFamily="18" charset="0"/>
                <a:ea typeface="黑体" panose="02010609060101010101" pitchFamily="49" charset="-122"/>
              </a:rPr>
              <a:t>即</a:t>
            </a:r>
            <a:r>
              <a:rPr lang="zh-CN" altLang="en-US" sz="2800" dirty="0">
                <a:latin typeface="Times New Roman" panose="02020603050405020304" pitchFamily="18" charset="0"/>
                <a:ea typeface="黑体" panose="02010609060101010101" pitchFamily="49" charset="-122"/>
              </a:rPr>
              <a:t> </a:t>
            </a:r>
            <a:endParaRPr lang="zh-CN" altLang="en-US" sz="2800" dirty="0">
              <a:latin typeface="Times New Roman" panose="02020603050405020304" pitchFamily="18" charset="0"/>
              <a:ea typeface="黑体" panose="02010609060101010101" pitchFamily="49" charset="-122"/>
            </a:endParaRPr>
          </a:p>
        </p:txBody>
      </p:sp>
      <p:sp>
        <p:nvSpPr>
          <p:cNvPr id="73737" name="矩形 73736"/>
          <p:cNvSpPr/>
          <p:nvPr/>
        </p:nvSpPr>
        <p:spPr>
          <a:xfrm>
            <a:off x="0" y="3319463"/>
            <a:ext cx="9144000" cy="0"/>
          </a:xfrm>
          <a:prstGeom prst="rect">
            <a:avLst/>
          </a:prstGeom>
          <a:noFill/>
          <a:ln w="9525">
            <a:noFill/>
          </a:ln>
        </p:spPr>
        <p:txBody>
          <a:bodyPr/>
          <a:p>
            <a:endParaRPr lang="zh-CN" altLang="en-US"/>
          </a:p>
        </p:txBody>
      </p:sp>
      <p:graphicFrame>
        <p:nvGraphicFramePr>
          <p:cNvPr id="73738" name="对象 73737"/>
          <p:cNvGraphicFramePr/>
          <p:nvPr/>
        </p:nvGraphicFramePr>
        <p:xfrm>
          <a:off x="2944813" y="4724400"/>
          <a:ext cx="2540000" cy="412750"/>
        </p:xfrm>
        <a:graphic>
          <a:graphicData uri="http://schemas.openxmlformats.org/presentationml/2006/ole">
            <mc:AlternateContent xmlns:mc="http://schemas.openxmlformats.org/markup-compatibility/2006">
              <mc:Choice xmlns:v="urn:schemas-microsoft-com:vml" Requires="v">
                <p:oleObj spid="_x0000_s3190" name="" r:id="rId5" imgW="2538095" imgH="405765" progId="Equation.DSMT4">
                  <p:embed/>
                </p:oleObj>
              </mc:Choice>
              <mc:Fallback>
                <p:oleObj name="" r:id="rId5" imgW="2538095" imgH="405765" progId="Equation.DSMT4">
                  <p:embed/>
                  <p:pic>
                    <p:nvPicPr>
                      <p:cNvPr id="0" name="图片 3189"/>
                      <p:cNvPicPr/>
                      <p:nvPr/>
                    </p:nvPicPr>
                    <p:blipFill>
                      <a:blip r:embed="rId6"/>
                      <a:stretch>
                        <a:fillRect/>
                      </a:stretch>
                    </p:blipFill>
                    <p:spPr>
                      <a:xfrm>
                        <a:off x="2944813" y="4724400"/>
                        <a:ext cx="2540000" cy="412750"/>
                      </a:xfrm>
                      <a:prstGeom prst="rect">
                        <a:avLst/>
                      </a:prstGeom>
                      <a:noFill/>
                      <a:ln w="38100">
                        <a:noFill/>
                        <a:miter/>
                      </a:ln>
                    </p:spPr>
                  </p:pic>
                </p:oleObj>
              </mc:Fallback>
            </mc:AlternateContent>
          </a:graphicData>
        </a:graphic>
      </p:graphicFrame>
      <p:sp>
        <p:nvSpPr>
          <p:cNvPr id="73739" name="矩形 73738"/>
          <p:cNvSpPr/>
          <p:nvPr/>
        </p:nvSpPr>
        <p:spPr>
          <a:xfrm>
            <a:off x="684213" y="5661025"/>
            <a:ext cx="1073150" cy="519113"/>
          </a:xfrm>
          <a:prstGeom prst="rect">
            <a:avLst/>
          </a:prstGeom>
          <a:noFill/>
          <a:ln w="9525">
            <a:noFill/>
          </a:ln>
        </p:spPr>
        <p:txBody>
          <a:bodyPr wrap="none" anchor="ctr">
            <a:spAutoFit/>
          </a:bodyPr>
          <a:p>
            <a:r>
              <a:rPr lang="zh-CN" altLang="en-US" sz="2800" b="1" dirty="0">
                <a:latin typeface="Times New Roman" panose="02020603050405020304" pitchFamily="18" charset="0"/>
                <a:ea typeface="黑体" panose="02010609060101010101" pitchFamily="49" charset="-122"/>
              </a:rPr>
              <a:t>也即</a:t>
            </a:r>
            <a:r>
              <a:rPr lang="zh-CN" altLang="en-US" sz="2800" dirty="0">
                <a:latin typeface="Times New Roman" panose="02020603050405020304" pitchFamily="18" charset="0"/>
                <a:ea typeface="黑体" panose="02010609060101010101" pitchFamily="49" charset="-122"/>
              </a:rPr>
              <a:t>  </a:t>
            </a:r>
            <a:endParaRPr lang="zh-CN" altLang="en-US" sz="2800" dirty="0">
              <a:latin typeface="Times New Roman" panose="02020603050405020304" pitchFamily="18" charset="0"/>
              <a:ea typeface="黑体" panose="02010609060101010101" pitchFamily="49" charset="-122"/>
            </a:endParaRPr>
          </a:p>
        </p:txBody>
      </p:sp>
      <p:graphicFrame>
        <p:nvGraphicFramePr>
          <p:cNvPr id="73740" name="对象 73739"/>
          <p:cNvGraphicFramePr/>
          <p:nvPr/>
        </p:nvGraphicFramePr>
        <p:xfrm>
          <a:off x="3025775" y="5476875"/>
          <a:ext cx="2286000" cy="838200"/>
        </p:xfrm>
        <a:graphic>
          <a:graphicData uri="http://schemas.openxmlformats.org/presentationml/2006/ole">
            <mc:AlternateContent xmlns:mc="http://schemas.openxmlformats.org/markup-compatibility/2006">
              <mc:Choice xmlns:v="urn:schemas-microsoft-com:vml" Requires="v">
                <p:oleObj spid="_x0000_s3184" name="" r:id="rId7" imgW="2286000" imgH="838200" progId="Equation.DSMT4">
                  <p:embed/>
                </p:oleObj>
              </mc:Choice>
              <mc:Fallback>
                <p:oleObj name="" r:id="rId7" imgW="2286000" imgH="838200" progId="Equation.DSMT4">
                  <p:embed/>
                  <p:pic>
                    <p:nvPicPr>
                      <p:cNvPr id="0" name="图片 3183"/>
                      <p:cNvPicPr/>
                      <p:nvPr/>
                    </p:nvPicPr>
                    <p:blipFill>
                      <a:blip r:embed="rId8"/>
                      <a:stretch>
                        <a:fillRect/>
                      </a:stretch>
                    </p:blipFill>
                    <p:spPr>
                      <a:xfrm>
                        <a:off x="3025775" y="5476875"/>
                        <a:ext cx="2286000" cy="838200"/>
                      </a:xfrm>
                      <a:prstGeom prst="rect">
                        <a:avLst/>
                      </a:prstGeom>
                      <a:noFill/>
                      <a:ln w="38100">
                        <a:noFill/>
                        <a:miter/>
                      </a:ln>
                    </p:spPr>
                  </p:pic>
                </p:oleObj>
              </mc:Fallback>
            </mc:AlternateContent>
          </a:graphicData>
        </a:graphic>
      </p:graphicFrame>
      <p:sp>
        <p:nvSpPr>
          <p:cNvPr id="73741" name="矩形 73740"/>
          <p:cNvSpPr/>
          <p:nvPr/>
        </p:nvSpPr>
        <p:spPr>
          <a:xfrm>
            <a:off x="392113" y="331788"/>
            <a:ext cx="1163637" cy="519112"/>
          </a:xfrm>
          <a:prstGeom prst="rect">
            <a:avLst/>
          </a:prstGeom>
          <a:noFill/>
          <a:ln w="9525">
            <a:noFill/>
          </a:ln>
        </p:spPr>
        <p:txBody>
          <a:bodyPr wrap="none" anchor="ctr">
            <a:spAutoFit/>
          </a:bodyPr>
          <a:p>
            <a:r>
              <a:rPr lang="zh-CN" altLang="en-US" sz="2800" b="1" dirty="0">
                <a:solidFill>
                  <a:srgbClr val="0000CC"/>
                </a:solidFill>
                <a:latin typeface="Times New Roman" panose="02020603050405020304" pitchFamily="18" charset="0"/>
                <a:ea typeface="黑体" panose="02010609060101010101" pitchFamily="49" charset="-122"/>
              </a:rPr>
              <a:t>证</a:t>
            </a:r>
            <a:r>
              <a:rPr lang="zh-CN" altLang="en-US" sz="2800" dirty="0">
                <a:latin typeface="Times New Roman" panose="02020603050405020304" pitchFamily="18" charset="0"/>
                <a:ea typeface="黑体" panose="02010609060101010101" pitchFamily="49" charset="-122"/>
              </a:rPr>
              <a:t>  </a:t>
            </a:r>
            <a:r>
              <a:rPr lang="zh-CN" altLang="en-US" sz="2800" b="1" dirty="0">
                <a:latin typeface="Times New Roman" panose="02020603050405020304" pitchFamily="18" charset="0"/>
                <a:ea typeface="黑体" panose="02010609060101010101" pitchFamily="49" charset="-122"/>
              </a:rPr>
              <a:t>令</a:t>
            </a:r>
            <a:r>
              <a:rPr lang="zh-CN" altLang="en-US" sz="2800" dirty="0">
                <a:latin typeface="Times New Roman" panose="02020603050405020304" pitchFamily="18" charset="0"/>
                <a:ea typeface="黑体" panose="02010609060101010101" pitchFamily="49" charset="-122"/>
              </a:rPr>
              <a:t> </a:t>
            </a:r>
            <a:endParaRPr lang="zh-CN" altLang="en-US" sz="2800" dirty="0">
              <a:latin typeface="Times New Roman" panose="02020603050405020304" pitchFamily="18" charset="0"/>
              <a:ea typeface="黑体" panose="02010609060101010101" pitchFamily="49" charset="-122"/>
            </a:endParaRPr>
          </a:p>
        </p:txBody>
      </p:sp>
      <p:graphicFrame>
        <p:nvGraphicFramePr>
          <p:cNvPr id="73742" name="对象 73741"/>
          <p:cNvGraphicFramePr/>
          <p:nvPr/>
        </p:nvGraphicFramePr>
        <p:xfrm>
          <a:off x="1403350" y="404813"/>
          <a:ext cx="2057400" cy="387350"/>
        </p:xfrm>
        <a:graphic>
          <a:graphicData uri="http://schemas.openxmlformats.org/presentationml/2006/ole">
            <mc:AlternateContent xmlns:mc="http://schemas.openxmlformats.org/markup-compatibility/2006">
              <mc:Choice xmlns:v="urn:schemas-microsoft-com:vml" Requires="v">
                <p:oleObj spid="_x0000_s3188" name="" r:id="rId9" imgW="2056765" imgH="393700" progId="Equation.DSMT4">
                  <p:embed/>
                </p:oleObj>
              </mc:Choice>
              <mc:Fallback>
                <p:oleObj name="" r:id="rId9" imgW="2056765" imgH="393700" progId="Equation.DSMT4">
                  <p:embed/>
                  <p:pic>
                    <p:nvPicPr>
                      <p:cNvPr id="0" name="图片 3187"/>
                      <p:cNvPicPr/>
                      <p:nvPr/>
                    </p:nvPicPr>
                    <p:blipFill>
                      <a:blip r:embed="rId10"/>
                      <a:stretch>
                        <a:fillRect/>
                      </a:stretch>
                    </p:blipFill>
                    <p:spPr>
                      <a:xfrm>
                        <a:off x="1403350" y="404813"/>
                        <a:ext cx="2057400" cy="387350"/>
                      </a:xfrm>
                      <a:prstGeom prst="rect">
                        <a:avLst/>
                      </a:prstGeom>
                      <a:noFill/>
                      <a:ln w="38100">
                        <a:noFill/>
                        <a:miter/>
                      </a:ln>
                    </p:spPr>
                  </p:pic>
                </p:oleObj>
              </mc:Fallback>
            </mc:AlternateContent>
          </a:graphicData>
        </a:graphic>
      </p:graphicFrame>
      <p:graphicFrame>
        <p:nvGraphicFramePr>
          <p:cNvPr id="73743" name="对象 73742"/>
          <p:cNvGraphicFramePr/>
          <p:nvPr/>
        </p:nvGraphicFramePr>
        <p:xfrm>
          <a:off x="3570288" y="333375"/>
          <a:ext cx="4325937" cy="581025"/>
        </p:xfrm>
        <a:graphic>
          <a:graphicData uri="http://schemas.openxmlformats.org/presentationml/2006/ole">
            <mc:AlternateContent xmlns:mc="http://schemas.openxmlformats.org/markup-compatibility/2006">
              <mc:Choice xmlns:v="urn:schemas-microsoft-com:vml" Requires="v">
                <p:oleObj spid="_x0000_s3191" name="" r:id="rId11" imgW="4367530" imgH="598170" progId="Word.Document.8">
                  <p:embed/>
                </p:oleObj>
              </mc:Choice>
              <mc:Fallback>
                <p:oleObj name="" r:id="rId11" imgW="4367530" imgH="598170" progId="Word.Document.8">
                  <p:embed/>
                  <p:pic>
                    <p:nvPicPr>
                      <p:cNvPr id="0" name="图片 3190"/>
                      <p:cNvPicPr/>
                      <p:nvPr/>
                    </p:nvPicPr>
                    <p:blipFill>
                      <a:blip r:embed="rId12"/>
                      <a:stretch>
                        <a:fillRect/>
                      </a:stretch>
                    </p:blipFill>
                    <p:spPr>
                      <a:xfrm>
                        <a:off x="3570288" y="333375"/>
                        <a:ext cx="4325937" cy="581025"/>
                      </a:xfrm>
                      <a:prstGeom prst="rect">
                        <a:avLst/>
                      </a:prstGeom>
                      <a:noFill/>
                      <a:ln w="38100">
                        <a:noFill/>
                        <a:miter/>
                      </a:ln>
                    </p:spPr>
                  </p:pic>
                </p:oleObj>
              </mc:Fallback>
            </mc:AlternateContent>
          </a:graphicData>
        </a:graphic>
      </p:graphicFrame>
      <p:graphicFrame>
        <p:nvGraphicFramePr>
          <p:cNvPr id="73744" name="对象 73743"/>
          <p:cNvGraphicFramePr/>
          <p:nvPr/>
        </p:nvGraphicFramePr>
        <p:xfrm>
          <a:off x="468313" y="1052513"/>
          <a:ext cx="2946400" cy="1174750"/>
        </p:xfrm>
        <a:graphic>
          <a:graphicData uri="http://schemas.openxmlformats.org/presentationml/2006/ole">
            <mc:AlternateContent xmlns:mc="http://schemas.openxmlformats.org/markup-compatibility/2006">
              <mc:Choice xmlns:v="urn:schemas-microsoft-com:vml" Requires="v">
                <p:oleObj spid="_x0000_s3182" name="" r:id="rId13" imgW="2985770" imgH="1195070" progId="Word.Document.8">
                  <p:embed/>
                </p:oleObj>
              </mc:Choice>
              <mc:Fallback>
                <p:oleObj name="" r:id="rId13" imgW="2985770" imgH="1195070" progId="Word.Document.8">
                  <p:embed/>
                  <p:pic>
                    <p:nvPicPr>
                      <p:cNvPr id="0" name="图片 3181"/>
                      <p:cNvPicPr/>
                      <p:nvPr/>
                    </p:nvPicPr>
                    <p:blipFill>
                      <a:blip r:embed="rId14"/>
                      <a:stretch>
                        <a:fillRect/>
                      </a:stretch>
                    </p:blipFill>
                    <p:spPr>
                      <a:xfrm>
                        <a:off x="468313" y="1052513"/>
                        <a:ext cx="2946400" cy="1174750"/>
                      </a:xfrm>
                      <a:prstGeom prst="rect">
                        <a:avLst/>
                      </a:prstGeom>
                      <a:noFill/>
                      <a:ln w="38100">
                        <a:noFill/>
                        <a:miter/>
                      </a:ln>
                    </p:spPr>
                  </p:pic>
                </p:oleObj>
              </mc:Fallback>
            </mc:AlternateContent>
          </a:graphicData>
        </a:graphic>
      </p:graphicFrame>
      <p:sp>
        <p:nvSpPr>
          <p:cNvPr id="73745" name="矩形 73744"/>
          <p:cNvSpPr/>
          <p:nvPr/>
        </p:nvSpPr>
        <p:spPr>
          <a:xfrm>
            <a:off x="3128963" y="1052513"/>
            <a:ext cx="4473575" cy="519112"/>
          </a:xfrm>
          <a:prstGeom prst="rect">
            <a:avLst/>
          </a:prstGeom>
          <a:noFill/>
          <a:ln w="9525">
            <a:noFill/>
          </a:ln>
        </p:spPr>
        <p:txBody>
          <a:bodyPr wrap="none" anchor="t">
            <a:spAutoFit/>
          </a:bodyPr>
          <a:p>
            <a:r>
              <a:rPr lang="zh-CN" altLang="en-US" sz="2800" b="1" dirty="0">
                <a:latin typeface="Times New Roman" panose="02020603050405020304" pitchFamily="18" charset="0"/>
                <a:ea typeface="黑体" panose="02010609060101010101" pitchFamily="49" charset="-122"/>
              </a:rPr>
              <a:t>设 </a:t>
            </a:r>
            <a:r>
              <a:rPr lang="en-US" altLang="zh-CN" sz="2800" b="1" i="1" err="1">
                <a:latin typeface="Times New Roman" panose="02020603050405020304" pitchFamily="18" charset="0"/>
                <a:ea typeface="黑体" panose="02010609060101010101" pitchFamily="49" charset="-122"/>
              </a:rPr>
              <a:t>g</a:t>
            </a:r>
            <a:r>
              <a:rPr lang="en-US" altLang="zh-CN" sz="2800" b="1" err="1">
                <a:latin typeface="Times New Roman" panose="02020603050405020304" pitchFamily="18" charset="0"/>
                <a:ea typeface="黑体" panose="02010609060101010101" pitchFamily="49" charset="-122"/>
              </a:rPr>
              <a:t>(</a:t>
            </a:r>
            <a:r>
              <a:rPr lang="en-US" altLang="zh-CN" sz="2800" b="1" i="1" err="1">
                <a:latin typeface="Times New Roman" panose="02020603050405020304" pitchFamily="18" charset="0"/>
                <a:ea typeface="黑体" panose="02010609060101010101" pitchFamily="49" charset="-122"/>
              </a:rPr>
              <a:t>x</a:t>
            </a:r>
            <a:r>
              <a:rPr lang="en-US" altLang="zh-CN" sz="2800" b="1">
                <a:latin typeface="Times New Roman" panose="02020603050405020304" pitchFamily="18" charset="0"/>
                <a:ea typeface="黑体" panose="02010609060101010101" pitchFamily="49" charset="-122"/>
              </a:rPr>
              <a:t>) = 0 </a:t>
            </a:r>
            <a:r>
              <a:rPr lang="zh-CN" altLang="en-US" sz="2800" b="1" dirty="0">
                <a:latin typeface="Times New Roman" panose="02020603050405020304" pitchFamily="18" charset="0"/>
                <a:ea typeface="黑体" panose="02010609060101010101" pitchFamily="49" charset="-122"/>
              </a:rPr>
              <a:t>的正根为 </a:t>
            </a:r>
            <a:r>
              <a:rPr lang="en-US" altLang="zh-CN" sz="2800" b="1" i="1">
                <a:latin typeface="Times New Roman" panose="02020603050405020304" pitchFamily="18" charset="0"/>
                <a:ea typeface="黑体" panose="02010609060101010101" pitchFamily="49" charset="-122"/>
              </a:rPr>
              <a:t>x</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a, </a:t>
            </a:r>
            <a:r>
              <a:rPr lang="zh-CN" altLang="en-US" sz="2800" b="1" dirty="0">
                <a:latin typeface="Times New Roman" panose="02020603050405020304" pitchFamily="18" charset="0"/>
                <a:ea typeface="黑体" panose="02010609060101010101" pitchFamily="49" charset="-122"/>
              </a:rPr>
              <a:t>则</a:t>
            </a:r>
            <a:endParaRPr lang="zh-CN" altLang="en-US" sz="2800" b="1" dirty="0">
              <a:latin typeface="Times New Roman" panose="02020603050405020304" pitchFamily="18" charset="0"/>
              <a:ea typeface="黑体" panose="02010609060101010101" pitchFamily="49" charset="-122"/>
            </a:endParaRPr>
          </a:p>
        </p:txBody>
      </p:sp>
      <p:graphicFrame>
        <p:nvGraphicFramePr>
          <p:cNvPr id="73746" name="对象 73745"/>
          <p:cNvGraphicFramePr/>
          <p:nvPr/>
        </p:nvGraphicFramePr>
        <p:xfrm>
          <a:off x="2987675" y="1844675"/>
          <a:ext cx="2324100" cy="387350"/>
        </p:xfrm>
        <a:graphic>
          <a:graphicData uri="http://schemas.openxmlformats.org/presentationml/2006/ole">
            <mc:AlternateContent xmlns:mc="http://schemas.openxmlformats.org/markup-compatibility/2006">
              <mc:Choice xmlns:v="urn:schemas-microsoft-com:vml" Requires="v">
                <p:oleObj spid="_x0000_s3185" name="" r:id="rId15" imgW="2322830" imgH="393700" progId="Equation.DSMT4">
                  <p:embed/>
                </p:oleObj>
              </mc:Choice>
              <mc:Fallback>
                <p:oleObj name="" r:id="rId15" imgW="2322830" imgH="393700" progId="Equation.DSMT4">
                  <p:embed/>
                  <p:pic>
                    <p:nvPicPr>
                      <p:cNvPr id="0" name="图片 3184"/>
                      <p:cNvPicPr/>
                      <p:nvPr/>
                    </p:nvPicPr>
                    <p:blipFill>
                      <a:blip r:embed="rId16"/>
                      <a:stretch>
                        <a:fillRect/>
                      </a:stretch>
                    </p:blipFill>
                    <p:spPr>
                      <a:xfrm>
                        <a:off x="2987675" y="1844675"/>
                        <a:ext cx="2324100" cy="387350"/>
                      </a:xfrm>
                      <a:prstGeom prst="rect">
                        <a:avLst/>
                      </a:prstGeom>
                      <a:noFill/>
                      <a:ln w="38100">
                        <a:noFill/>
                        <a:miter/>
                      </a:ln>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41"/>
                                        </p:tgtEl>
                                        <p:attrNameLst>
                                          <p:attrName>style.visibility</p:attrName>
                                        </p:attrNameLst>
                                      </p:cBhvr>
                                      <p:to>
                                        <p:strVal val="visible"/>
                                      </p:to>
                                    </p:set>
                                    <p:animEffect transition="in" filter="wipe(left)">
                                      <p:cBhvr>
                                        <p:cTn id="7" dur="500"/>
                                        <p:tgtEl>
                                          <p:spTgt spid="737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3742"/>
                                        </p:tgtEl>
                                        <p:attrNameLst>
                                          <p:attrName>style.visibility</p:attrName>
                                        </p:attrNameLst>
                                      </p:cBhvr>
                                      <p:to>
                                        <p:strVal val="visible"/>
                                      </p:to>
                                    </p:set>
                                    <p:animEffect transition="in" filter="wipe(left)">
                                      <p:cBhvr>
                                        <p:cTn id="12" dur="500"/>
                                        <p:tgtEl>
                                          <p:spTgt spid="737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3743"/>
                                        </p:tgtEl>
                                        <p:attrNameLst>
                                          <p:attrName>style.visibility</p:attrName>
                                        </p:attrNameLst>
                                      </p:cBhvr>
                                      <p:to>
                                        <p:strVal val="visible"/>
                                      </p:to>
                                    </p:set>
                                    <p:animEffect transition="in" filter="wipe(left)">
                                      <p:cBhvr>
                                        <p:cTn id="17" dur="500"/>
                                        <p:tgtEl>
                                          <p:spTgt spid="737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3744"/>
                                        </p:tgtEl>
                                        <p:attrNameLst>
                                          <p:attrName>style.visibility</p:attrName>
                                        </p:attrNameLst>
                                      </p:cBhvr>
                                      <p:to>
                                        <p:strVal val="visible"/>
                                      </p:to>
                                    </p:set>
                                    <p:animEffect transition="in" filter="wipe(left)">
                                      <p:cBhvr>
                                        <p:cTn id="22" dur="500"/>
                                        <p:tgtEl>
                                          <p:spTgt spid="737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3745"/>
                                        </p:tgtEl>
                                        <p:attrNameLst>
                                          <p:attrName>style.visibility</p:attrName>
                                        </p:attrNameLst>
                                      </p:cBhvr>
                                      <p:to>
                                        <p:strVal val="visible"/>
                                      </p:to>
                                    </p:set>
                                    <p:animEffect transition="in" filter="wipe(left)">
                                      <p:cBhvr>
                                        <p:cTn id="27" dur="500"/>
                                        <p:tgtEl>
                                          <p:spTgt spid="7374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3746"/>
                                        </p:tgtEl>
                                        <p:attrNameLst>
                                          <p:attrName>style.visibility</p:attrName>
                                        </p:attrNameLst>
                                      </p:cBhvr>
                                      <p:to>
                                        <p:strVal val="visible"/>
                                      </p:to>
                                    </p:set>
                                    <p:animEffect transition="in" filter="wipe(left)">
                                      <p:cBhvr>
                                        <p:cTn id="32" dur="500"/>
                                        <p:tgtEl>
                                          <p:spTgt spid="7374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3730"/>
                                        </p:tgtEl>
                                        <p:attrNameLst>
                                          <p:attrName>style.visibility</p:attrName>
                                        </p:attrNameLst>
                                      </p:cBhvr>
                                      <p:to>
                                        <p:strVal val="visible"/>
                                      </p:to>
                                    </p:set>
                                    <p:animEffect transition="in" filter="wipe(left)">
                                      <p:cBhvr>
                                        <p:cTn id="37" dur="500"/>
                                        <p:tgtEl>
                                          <p:spTgt spid="7373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3731"/>
                                        </p:tgtEl>
                                        <p:attrNameLst>
                                          <p:attrName>style.visibility</p:attrName>
                                        </p:attrNameLst>
                                      </p:cBhvr>
                                      <p:to>
                                        <p:strVal val="visible"/>
                                      </p:to>
                                    </p:set>
                                    <p:animEffect transition="in" filter="wipe(left)">
                                      <p:cBhvr>
                                        <p:cTn id="42" dur="500"/>
                                        <p:tgtEl>
                                          <p:spTgt spid="7373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3732"/>
                                        </p:tgtEl>
                                        <p:attrNameLst>
                                          <p:attrName>style.visibility</p:attrName>
                                        </p:attrNameLst>
                                      </p:cBhvr>
                                      <p:to>
                                        <p:strVal val="visible"/>
                                      </p:to>
                                    </p:set>
                                    <p:animEffect transition="in" filter="wipe(left)">
                                      <p:cBhvr>
                                        <p:cTn id="47" dur="500"/>
                                        <p:tgtEl>
                                          <p:spTgt spid="7373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3733"/>
                                        </p:tgtEl>
                                        <p:attrNameLst>
                                          <p:attrName>style.visibility</p:attrName>
                                        </p:attrNameLst>
                                      </p:cBhvr>
                                      <p:to>
                                        <p:strVal val="visible"/>
                                      </p:to>
                                    </p:set>
                                    <p:animEffect transition="in" filter="wipe(left)">
                                      <p:cBhvr>
                                        <p:cTn id="52" dur="500"/>
                                        <p:tgtEl>
                                          <p:spTgt spid="7373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73735"/>
                                        </p:tgtEl>
                                        <p:attrNameLst>
                                          <p:attrName>style.visibility</p:attrName>
                                        </p:attrNameLst>
                                      </p:cBhvr>
                                      <p:to>
                                        <p:strVal val="visible"/>
                                      </p:to>
                                    </p:set>
                                    <p:animEffect transition="in" filter="wipe(left)">
                                      <p:cBhvr>
                                        <p:cTn id="57" dur="500"/>
                                        <p:tgtEl>
                                          <p:spTgt spid="7373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3736"/>
                                        </p:tgtEl>
                                        <p:attrNameLst>
                                          <p:attrName>style.visibility</p:attrName>
                                        </p:attrNameLst>
                                      </p:cBhvr>
                                      <p:to>
                                        <p:strVal val="visible"/>
                                      </p:to>
                                    </p:set>
                                    <p:animEffect transition="in" filter="wipe(left)">
                                      <p:cBhvr>
                                        <p:cTn id="62" dur="500"/>
                                        <p:tgtEl>
                                          <p:spTgt spid="7373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73738"/>
                                        </p:tgtEl>
                                        <p:attrNameLst>
                                          <p:attrName>style.visibility</p:attrName>
                                        </p:attrNameLst>
                                      </p:cBhvr>
                                      <p:to>
                                        <p:strVal val="visible"/>
                                      </p:to>
                                    </p:set>
                                    <p:animEffect transition="in" filter="wipe(left)">
                                      <p:cBhvr>
                                        <p:cTn id="67" dur="500"/>
                                        <p:tgtEl>
                                          <p:spTgt spid="7373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73739"/>
                                        </p:tgtEl>
                                        <p:attrNameLst>
                                          <p:attrName>style.visibility</p:attrName>
                                        </p:attrNameLst>
                                      </p:cBhvr>
                                      <p:to>
                                        <p:strVal val="visible"/>
                                      </p:to>
                                    </p:set>
                                    <p:animEffect transition="in" filter="wipe(left)">
                                      <p:cBhvr>
                                        <p:cTn id="72" dur="500"/>
                                        <p:tgtEl>
                                          <p:spTgt spid="7373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73740"/>
                                        </p:tgtEl>
                                        <p:attrNameLst>
                                          <p:attrName>style.visibility</p:attrName>
                                        </p:attrNameLst>
                                      </p:cBhvr>
                                      <p:to>
                                        <p:strVal val="visible"/>
                                      </p:to>
                                    </p:set>
                                    <p:animEffect transition="in" filter="wipe(left)">
                                      <p:cBhvr>
                                        <p:cTn id="77" dur="500"/>
                                        <p:tgtEl>
                                          <p:spTgt spid="73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p:bldP spid="73731" grpId="0"/>
      <p:bldP spid="73733" grpId="0"/>
      <p:bldP spid="73736" grpId="0"/>
      <p:bldP spid="73739" grpId="0"/>
      <p:bldP spid="73741" grpId="0"/>
      <p:bldP spid="7374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338" name="Object 2"/>
          <p:cNvGraphicFramePr/>
          <p:nvPr/>
        </p:nvGraphicFramePr>
        <p:xfrm>
          <a:off x="558165" y="1680845"/>
          <a:ext cx="8267700" cy="2435225"/>
        </p:xfrm>
        <a:graphic>
          <a:graphicData uri="http://schemas.openxmlformats.org/presentationml/2006/ole">
            <mc:AlternateContent xmlns:mc="http://schemas.openxmlformats.org/markup-compatibility/2006">
              <mc:Choice xmlns:v="urn:schemas-microsoft-com:vml" Requires="v">
                <p:oleObj spid="_x0000_s3091" name="" r:id="rId1" imgW="4723130" imgH="1395730" progId="Word.Document.8">
                  <p:embed/>
                </p:oleObj>
              </mc:Choice>
              <mc:Fallback>
                <p:oleObj name="" r:id="rId1" imgW="4723130" imgH="1395730" progId="Word.Document.8">
                  <p:embed/>
                  <p:pic>
                    <p:nvPicPr>
                      <p:cNvPr id="0" name="图片 3090"/>
                      <p:cNvPicPr/>
                      <p:nvPr/>
                    </p:nvPicPr>
                    <p:blipFill>
                      <a:blip r:embed="rId2"/>
                      <a:stretch>
                        <a:fillRect/>
                      </a:stretch>
                    </p:blipFill>
                    <p:spPr>
                      <a:xfrm>
                        <a:off x="558165" y="1680845"/>
                        <a:ext cx="8267700" cy="2435225"/>
                      </a:xfrm>
                      <a:prstGeom prst="rect">
                        <a:avLst/>
                      </a:prstGeom>
                      <a:noFill/>
                      <a:ln w="38100">
                        <a:noFill/>
                        <a:miter/>
                      </a:ln>
                    </p:spPr>
                  </p:pic>
                </p:oleObj>
              </mc:Fallback>
            </mc:AlternateContent>
          </a:graphicData>
        </a:graphic>
      </p:graphicFrame>
      <p:sp>
        <p:nvSpPr>
          <p:cNvPr id="48130" name="文本框 48129"/>
          <p:cNvSpPr txBox="1"/>
          <p:nvPr/>
        </p:nvSpPr>
        <p:spPr>
          <a:xfrm>
            <a:off x="344805" y="834390"/>
            <a:ext cx="4047490" cy="521970"/>
          </a:xfrm>
          <a:prstGeom prst="rect">
            <a:avLst/>
          </a:prstGeom>
          <a:noFill/>
          <a:ln w="9525">
            <a:noFill/>
          </a:ln>
        </p:spPr>
        <p:txBody>
          <a:bodyPr wrap="square">
            <a:spAutoFit/>
          </a:bodyPr>
          <a:p>
            <a:pPr>
              <a:spcBef>
                <a:spcPct val="50000"/>
              </a:spcBef>
            </a:pPr>
            <a:r>
              <a:rPr lang="en-US" altLang="zh-CN" sz="2800" b="1" dirty="0">
                <a:solidFill>
                  <a:srgbClr val="FF0000"/>
                </a:solidFill>
                <a:effectLst>
                  <a:outerShdw blurRad="38100" dist="38100" dir="2700000">
                    <a:srgbClr val="C0C0C0"/>
                  </a:outerShdw>
                </a:effectLst>
                <a:latin typeface="Times New Roman" panose="02020603050405020304" pitchFamily="18" charset="0"/>
              </a:rPr>
              <a:t>2</a:t>
            </a:r>
            <a:r>
              <a:rPr lang="zh-CN" altLang="en-US" sz="2800" b="1" dirty="0">
                <a:solidFill>
                  <a:srgbClr val="FF0000"/>
                </a:solidFill>
                <a:effectLst>
                  <a:outerShdw blurRad="38100" dist="38100" dir="2700000">
                    <a:srgbClr val="C0C0C0"/>
                  </a:outerShdw>
                </a:effectLst>
                <a:latin typeface="Times New Roman" panose="02020603050405020304" pitchFamily="18" charset="0"/>
              </a:rPr>
              <a:t>、拉格朗日</a:t>
            </a:r>
            <a:r>
              <a:rPr lang="zh-CN" altLang="en-US" sz="2800" b="1" dirty="0">
                <a:solidFill>
                  <a:srgbClr val="FF0000"/>
                </a:solidFill>
                <a:effectLst>
                  <a:outerShdw blurRad="38100" dist="38100" dir="2700000">
                    <a:srgbClr val="C0C0C0"/>
                  </a:outerShdw>
                </a:effectLst>
                <a:latin typeface="Times New Roman" panose="02020603050405020304" pitchFamily="18" charset="0"/>
              </a:rPr>
              <a:t>中值定理</a:t>
            </a:r>
            <a:endParaRPr lang="zh-CN" altLang="en-US" sz="2800" b="1" dirty="0">
              <a:solidFill>
                <a:srgbClr val="FF0000"/>
              </a:solidFill>
              <a:effectLst>
                <a:outerShdw blurRad="38100" dist="38100" dir="2700000">
                  <a:srgbClr val="C0C0C0"/>
                </a:outerShdw>
              </a:effectLst>
              <a:latin typeface="Times New Roman" panose="02020603050405020304" pitchFamily="18"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blinds(horizontal)">
                                      <p:cBhvr>
                                        <p:cTn id="7" dur="5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Object 2"/>
          <p:cNvGraphicFramePr/>
          <p:nvPr/>
        </p:nvGraphicFramePr>
        <p:xfrm>
          <a:off x="431800" y="1933575"/>
          <a:ext cx="8512175" cy="1063625"/>
        </p:xfrm>
        <a:graphic>
          <a:graphicData uri="http://schemas.openxmlformats.org/presentationml/2006/ole">
            <mc:AlternateContent xmlns:mc="http://schemas.openxmlformats.org/markup-compatibility/2006">
              <mc:Choice xmlns:v="urn:schemas-microsoft-com:vml" Requires="v">
                <p:oleObj spid="_x0000_s3094" name="" r:id="rId1" imgW="6451600" imgH="812800" progId="Word.Document.8">
                  <p:embed/>
                </p:oleObj>
              </mc:Choice>
              <mc:Fallback>
                <p:oleObj name="" r:id="rId1" imgW="6451600" imgH="812800" progId="Word.Document.8">
                  <p:embed/>
                  <p:pic>
                    <p:nvPicPr>
                      <p:cNvPr id="0" name="图片 3093"/>
                      <p:cNvPicPr/>
                      <p:nvPr/>
                    </p:nvPicPr>
                    <p:blipFill>
                      <a:blip r:embed="rId2"/>
                      <a:stretch>
                        <a:fillRect/>
                      </a:stretch>
                    </p:blipFill>
                    <p:spPr>
                      <a:xfrm>
                        <a:off x="431800" y="1933575"/>
                        <a:ext cx="8512175" cy="1063625"/>
                      </a:xfrm>
                      <a:prstGeom prst="rect">
                        <a:avLst/>
                      </a:prstGeom>
                      <a:noFill/>
                      <a:ln w="38100">
                        <a:noFill/>
                        <a:miter/>
                      </a:ln>
                    </p:spPr>
                  </p:pic>
                </p:oleObj>
              </mc:Fallback>
            </mc:AlternateContent>
          </a:graphicData>
        </a:graphic>
      </p:graphicFrame>
      <p:graphicFrame>
        <p:nvGraphicFramePr>
          <p:cNvPr id="3" name="Object 4"/>
          <p:cNvGraphicFramePr/>
          <p:nvPr/>
        </p:nvGraphicFramePr>
        <p:xfrm>
          <a:off x="468313" y="3338513"/>
          <a:ext cx="8147050" cy="2393950"/>
        </p:xfrm>
        <a:graphic>
          <a:graphicData uri="http://schemas.openxmlformats.org/presentationml/2006/ole">
            <mc:AlternateContent xmlns:mc="http://schemas.openxmlformats.org/markup-compatibility/2006">
              <mc:Choice xmlns:v="urn:schemas-microsoft-com:vml" Requires="v">
                <p:oleObj spid="_x0000_s3082" name="" r:id="rId3" imgW="6007100" imgH="1778000" progId="Word.Document.8">
                  <p:embed/>
                </p:oleObj>
              </mc:Choice>
              <mc:Fallback>
                <p:oleObj name="" r:id="rId3" imgW="6007100" imgH="1778000" progId="Word.Document.8">
                  <p:embed/>
                  <p:pic>
                    <p:nvPicPr>
                      <p:cNvPr id="0" name="图片 3081"/>
                      <p:cNvPicPr/>
                      <p:nvPr/>
                    </p:nvPicPr>
                    <p:blipFill>
                      <a:blip r:embed="rId4"/>
                      <a:stretch>
                        <a:fillRect/>
                      </a:stretch>
                    </p:blipFill>
                    <p:spPr>
                      <a:xfrm>
                        <a:off x="468313" y="3338513"/>
                        <a:ext cx="8147050" cy="2393950"/>
                      </a:xfrm>
                      <a:prstGeom prst="rect">
                        <a:avLst/>
                      </a:prstGeom>
                      <a:noFill/>
                      <a:ln w="38100">
                        <a:noFill/>
                        <a:miter/>
                      </a:ln>
                    </p:spPr>
                  </p:pic>
                </p:oleObj>
              </mc:Fallback>
            </mc:AlternateContent>
          </a:graphicData>
        </a:graphic>
      </p:graphicFrame>
      <p:graphicFrame>
        <p:nvGraphicFramePr>
          <p:cNvPr id="2" name="Object 7"/>
          <p:cNvGraphicFramePr/>
          <p:nvPr/>
        </p:nvGraphicFramePr>
        <p:xfrm>
          <a:off x="465138" y="652463"/>
          <a:ext cx="8313737" cy="1047750"/>
        </p:xfrm>
        <a:graphic>
          <a:graphicData uri="http://schemas.openxmlformats.org/presentationml/2006/ole">
            <mc:AlternateContent xmlns:mc="http://schemas.openxmlformats.org/markup-compatibility/2006">
              <mc:Choice xmlns:v="urn:schemas-microsoft-com:vml" Requires="v">
                <p:oleObj spid="_x0000_s3084" name="" r:id="rId5" imgW="6311900" imgH="812800" progId="Word.Document.8">
                  <p:embed/>
                </p:oleObj>
              </mc:Choice>
              <mc:Fallback>
                <p:oleObj name="" r:id="rId5" imgW="6311900" imgH="812800" progId="Word.Document.8">
                  <p:embed/>
                  <p:pic>
                    <p:nvPicPr>
                      <p:cNvPr id="0" name="图片 3083"/>
                      <p:cNvPicPr/>
                      <p:nvPr/>
                    </p:nvPicPr>
                    <p:blipFill>
                      <a:blip r:embed="rId6"/>
                      <a:stretch>
                        <a:fillRect/>
                      </a:stretch>
                    </p:blipFill>
                    <p:spPr>
                      <a:xfrm>
                        <a:off x="465138" y="652463"/>
                        <a:ext cx="8313737" cy="1047750"/>
                      </a:xfrm>
                      <a:prstGeom prst="rect">
                        <a:avLst/>
                      </a:prstGeom>
                      <a:noFill/>
                      <a:ln w="38100">
                        <a:noFill/>
                        <a:miter/>
                      </a:ln>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Object 2"/>
          <p:cNvGraphicFramePr/>
          <p:nvPr/>
        </p:nvGraphicFramePr>
        <p:xfrm>
          <a:off x="482600" y="482600"/>
          <a:ext cx="8482013" cy="2987675"/>
        </p:xfrm>
        <a:graphic>
          <a:graphicData uri="http://schemas.openxmlformats.org/presentationml/2006/ole">
            <mc:AlternateContent xmlns:mc="http://schemas.openxmlformats.org/markup-compatibility/2006">
              <mc:Choice xmlns:v="urn:schemas-microsoft-com:vml" Requires="v">
                <p:oleObj spid="_x0000_s3100" name="" r:id="rId1" imgW="6985000" imgH="2476500" progId="Word.Document.8">
                  <p:embed/>
                </p:oleObj>
              </mc:Choice>
              <mc:Fallback>
                <p:oleObj name="" r:id="rId1" imgW="6985000" imgH="2476500" progId="Word.Document.8">
                  <p:embed/>
                  <p:pic>
                    <p:nvPicPr>
                      <p:cNvPr id="0" name="图片 3099"/>
                      <p:cNvPicPr/>
                      <p:nvPr/>
                    </p:nvPicPr>
                    <p:blipFill>
                      <a:blip r:embed="rId2"/>
                      <a:stretch>
                        <a:fillRect/>
                      </a:stretch>
                    </p:blipFill>
                    <p:spPr>
                      <a:xfrm>
                        <a:off x="482600" y="482600"/>
                        <a:ext cx="8482013" cy="2987675"/>
                      </a:xfrm>
                      <a:prstGeom prst="rect">
                        <a:avLst/>
                      </a:prstGeom>
                      <a:noFill/>
                      <a:ln w="38100">
                        <a:noFill/>
                        <a:miter/>
                      </a:ln>
                    </p:spPr>
                  </p:pic>
                </p:oleObj>
              </mc:Fallback>
            </mc:AlternateContent>
          </a:graphicData>
        </a:graphic>
      </p:graphicFrame>
      <p:graphicFrame>
        <p:nvGraphicFramePr>
          <p:cNvPr id="2" name="Object 5"/>
          <p:cNvGraphicFramePr/>
          <p:nvPr/>
        </p:nvGraphicFramePr>
        <p:xfrm>
          <a:off x="479425" y="3141663"/>
          <a:ext cx="8413750" cy="2827337"/>
        </p:xfrm>
        <a:graphic>
          <a:graphicData uri="http://schemas.openxmlformats.org/presentationml/2006/ole">
            <mc:AlternateContent xmlns:mc="http://schemas.openxmlformats.org/markup-compatibility/2006">
              <mc:Choice xmlns:v="urn:schemas-microsoft-com:vml" Requires="v">
                <p:oleObj spid="_x0000_s3098" name="" r:id="rId3" imgW="7112000" imgH="2387600" progId="Word.Document.8">
                  <p:embed/>
                </p:oleObj>
              </mc:Choice>
              <mc:Fallback>
                <p:oleObj name="" r:id="rId3" imgW="7112000" imgH="2387600" progId="Word.Document.8">
                  <p:embed/>
                  <p:pic>
                    <p:nvPicPr>
                      <p:cNvPr id="0" name="图片 3097"/>
                      <p:cNvPicPr/>
                      <p:nvPr/>
                    </p:nvPicPr>
                    <p:blipFill>
                      <a:blip r:embed="rId4"/>
                      <a:stretch>
                        <a:fillRect/>
                      </a:stretch>
                    </p:blipFill>
                    <p:spPr>
                      <a:xfrm>
                        <a:off x="479425" y="3141663"/>
                        <a:ext cx="8413750" cy="2827337"/>
                      </a:xfrm>
                      <a:prstGeom prst="rect">
                        <a:avLst/>
                      </a:prstGeom>
                      <a:noFill/>
                      <a:ln w="38100">
                        <a:noFill/>
                        <a:miter/>
                      </a:ln>
                    </p:spPr>
                  </p:pic>
                </p:oleObj>
              </mc:Fallback>
            </mc:AlternateContent>
          </a:graphicData>
        </a:graphic>
      </p:graphicFrame>
      <p:graphicFrame>
        <p:nvGraphicFramePr>
          <p:cNvPr id="16388" name="Object 6"/>
          <p:cNvGraphicFramePr/>
          <p:nvPr/>
        </p:nvGraphicFramePr>
        <p:xfrm>
          <a:off x="684213" y="5516563"/>
          <a:ext cx="7531100" cy="747712"/>
        </p:xfrm>
        <a:graphic>
          <a:graphicData uri="http://schemas.openxmlformats.org/presentationml/2006/ole">
            <mc:AlternateContent xmlns:mc="http://schemas.openxmlformats.org/markup-compatibility/2006">
              <mc:Choice xmlns:v="urn:schemas-microsoft-com:vml" Requires="v">
                <p:oleObj spid="_x0000_s3096" name="" r:id="rId5" imgW="4819015" imgH="476885" progId="Word.Document.8">
                  <p:embed/>
                </p:oleObj>
              </mc:Choice>
              <mc:Fallback>
                <p:oleObj name="" r:id="rId5" imgW="4819015" imgH="476885" progId="Word.Document.8">
                  <p:embed/>
                  <p:pic>
                    <p:nvPicPr>
                      <p:cNvPr id="0" name="图片 3095"/>
                      <p:cNvPicPr/>
                      <p:nvPr/>
                    </p:nvPicPr>
                    <p:blipFill>
                      <a:blip r:embed="rId6"/>
                      <a:stretch>
                        <a:fillRect/>
                      </a:stretch>
                    </p:blipFill>
                    <p:spPr>
                      <a:xfrm>
                        <a:off x="684213" y="5516563"/>
                        <a:ext cx="7531100" cy="747712"/>
                      </a:xfrm>
                      <a:prstGeom prst="rect">
                        <a:avLst/>
                      </a:prstGeom>
                      <a:noFill/>
                      <a:ln w="38100">
                        <a:noFill/>
                        <a:miter/>
                      </a:ln>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388"/>
                                        </p:tgtEl>
                                        <p:attrNameLst>
                                          <p:attrName>style.visibility</p:attrName>
                                        </p:attrNameLst>
                                      </p:cBhvr>
                                      <p:to>
                                        <p:strVal val="visible"/>
                                      </p:to>
                                    </p:set>
                                    <p:animEffect transition="in" filter="blinds(horizontal)">
                                      <p:cBhvr>
                                        <p:cTn id="17"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7" name="文本框 41986"/>
          <p:cNvSpPr txBox="1"/>
          <p:nvPr/>
        </p:nvSpPr>
        <p:spPr>
          <a:xfrm>
            <a:off x="131445" y="635635"/>
            <a:ext cx="6248400" cy="521970"/>
          </a:xfrm>
          <a:prstGeom prst="rect">
            <a:avLst/>
          </a:prstGeom>
          <a:noFill/>
          <a:ln w="9525">
            <a:noFill/>
          </a:ln>
        </p:spPr>
        <p:txBody>
          <a:bodyPr>
            <a:spAutoFit/>
          </a:bodyPr>
          <a:p>
            <a:r>
              <a:rPr lang="zh-CN" altLang="en-US" sz="2800" b="1" dirty="0">
                <a:solidFill>
                  <a:srgbClr val="FF3300"/>
                </a:solidFill>
                <a:effectLst>
                  <a:outerShdw blurRad="38100" dist="38100" dir="2700000">
                    <a:srgbClr val="C0C0C0"/>
                  </a:outerShdw>
                </a:effectLst>
                <a:latin typeface="Times New Roman" panose="02020603050405020304" pitchFamily="18" charset="0"/>
              </a:rPr>
              <a:t>一、微分中值定理</a:t>
            </a:r>
            <a:endParaRPr lang="zh-CN" altLang="en-US" sz="2800" b="1" dirty="0">
              <a:solidFill>
                <a:srgbClr val="FF3300"/>
              </a:solidFill>
              <a:effectLst>
                <a:outerShdw blurRad="38100" dist="38100" dir="2700000">
                  <a:srgbClr val="C0C0C0"/>
                </a:outerShdw>
              </a:effectLst>
              <a:latin typeface="Times New Roman" panose="02020603050405020304" pitchFamily="18" charset="0"/>
            </a:endParaRPr>
          </a:p>
        </p:txBody>
      </p:sp>
      <p:graphicFrame>
        <p:nvGraphicFramePr>
          <p:cNvPr id="41989" name="对象 41988"/>
          <p:cNvGraphicFramePr/>
          <p:nvPr/>
        </p:nvGraphicFramePr>
        <p:xfrm>
          <a:off x="467995" y="1811020"/>
          <a:ext cx="8117840" cy="2009775"/>
        </p:xfrm>
        <a:graphic>
          <a:graphicData uri="http://schemas.openxmlformats.org/presentationml/2006/ole">
            <mc:AlternateContent xmlns:mc="http://schemas.openxmlformats.org/markup-compatibility/2006">
              <mc:Choice xmlns:v="urn:schemas-microsoft-com:vml" Requires="v">
                <p:oleObj spid="_x0000_s3079" name="" r:id="rId1" imgW="3594100" imgH="939800" progId="Equation.3">
                  <p:embed/>
                </p:oleObj>
              </mc:Choice>
              <mc:Fallback>
                <p:oleObj name="" r:id="rId1" imgW="3594100" imgH="939800" progId="Equation.3">
                  <p:embed/>
                  <p:pic>
                    <p:nvPicPr>
                      <p:cNvPr id="0" name="图片 3078"/>
                      <p:cNvPicPr/>
                      <p:nvPr/>
                    </p:nvPicPr>
                    <p:blipFill>
                      <a:blip r:embed="rId2"/>
                      <a:stretch>
                        <a:fillRect/>
                      </a:stretch>
                    </p:blipFill>
                    <p:spPr>
                      <a:xfrm>
                        <a:off x="467995" y="1811020"/>
                        <a:ext cx="8117840" cy="2009775"/>
                      </a:xfrm>
                      <a:prstGeom prst="rect">
                        <a:avLst/>
                      </a:prstGeom>
                      <a:noFill/>
                      <a:ln w="38100">
                        <a:noFill/>
                        <a:miter/>
                      </a:ln>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animEffect transition="in" filter="randombar(horizontal)">
                                      <p:cBhvr>
                                        <p:cTn id="7" dur="500"/>
                                        <p:tgtEl>
                                          <p:spTgt spid="4198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1989"/>
                                        </p:tgtEl>
                                        <p:attrNameLst>
                                          <p:attrName>style.visibility</p:attrName>
                                        </p:attrNameLst>
                                      </p:cBhvr>
                                      <p:to>
                                        <p:strVal val="visible"/>
                                      </p:to>
                                    </p:set>
                                    <p:anim calcmode="lin" valueType="num">
                                      <p:cBhvr additive="base">
                                        <p:cTn id="12" dur="500" fill="hold"/>
                                        <p:tgtEl>
                                          <p:spTgt spid="41989"/>
                                        </p:tgtEl>
                                        <p:attrNameLst>
                                          <p:attrName>ppt_x</p:attrName>
                                        </p:attrNameLst>
                                      </p:cBhvr>
                                      <p:tavLst>
                                        <p:tav tm="0">
                                          <p:val>
                                            <p:strVal val="0-#ppt_w/2"/>
                                          </p:val>
                                        </p:tav>
                                        <p:tav tm="100000">
                                          <p:val>
                                            <p:strVal val="#ppt_x"/>
                                          </p:val>
                                        </p:tav>
                                      </p:tavLst>
                                    </p:anim>
                                    <p:anim calcmode="lin" valueType="num">
                                      <p:cBhvr additive="base">
                                        <p:cTn id="13" dur="500" fill="hold"/>
                                        <p:tgtEl>
                                          <p:spTgt spid="419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6322" name="组合 56321"/>
          <p:cNvGrpSpPr/>
          <p:nvPr/>
        </p:nvGrpSpPr>
        <p:grpSpPr>
          <a:xfrm>
            <a:off x="4710113" y="1220788"/>
            <a:ext cx="4157662" cy="4752975"/>
            <a:chOff x="2967" y="769"/>
            <a:chExt cx="2619" cy="2994"/>
          </a:xfrm>
        </p:grpSpPr>
        <p:sp>
          <p:nvSpPr>
            <p:cNvPr id="56323" name="文本框 56322"/>
            <p:cNvSpPr txBox="1"/>
            <p:nvPr/>
          </p:nvSpPr>
          <p:spPr>
            <a:xfrm>
              <a:off x="2967" y="769"/>
              <a:ext cx="2619" cy="2208"/>
            </a:xfrm>
            <a:prstGeom prst="rect">
              <a:avLst/>
            </a:prstGeom>
            <a:noFill/>
            <a:ln w="9525">
              <a:noFill/>
            </a:ln>
          </p:spPr>
          <p:txBody>
            <a:bodyPr>
              <a:spAutoFit/>
            </a:bodyPr>
            <a:p>
              <a:pPr>
                <a:lnSpc>
                  <a:spcPct val="160000"/>
                </a:lnSpc>
                <a:spcBef>
                  <a:spcPct val="50000"/>
                </a:spcBef>
              </a:pPr>
              <a:r>
                <a:rPr lang="zh-CN" altLang="en-US" sz="2800" b="1">
                  <a:latin typeface="Times New Roman" panose="02020603050405020304" pitchFamily="18" charset="0"/>
                </a:rPr>
                <a:t>        </a:t>
              </a:r>
              <a:r>
                <a:rPr lang="zh-CN" altLang="en-US" sz="2800" b="1" dirty="0">
                  <a:latin typeface="Times New Roman" panose="02020603050405020304" pitchFamily="18" charset="0"/>
                </a:rPr>
                <a:t>若连续曲线</a:t>
              </a:r>
              <a:r>
                <a:rPr lang="en-US" altLang="zh-CN" sz="2800" b="1" i="1">
                  <a:latin typeface="Times New Roman" panose="02020603050405020304" pitchFamily="18" charset="0"/>
                </a:rPr>
                <a:t>y</a:t>
              </a:r>
              <a:r>
                <a:rPr lang="en-US" altLang="zh-CN" sz="2800" b="1">
                  <a:latin typeface="Times New Roman" panose="02020603050405020304" pitchFamily="18" charset="0"/>
                </a:rPr>
                <a:t>=</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zh-CN" sz="2800" b="1" dirty="0">
                  <a:latin typeface="Times New Roman" panose="02020603050405020304" pitchFamily="18" charset="0"/>
                </a:rPr>
                <a:t>在</a:t>
              </a:r>
              <a:r>
                <a:rPr lang="en-US" altLang="zh-CN" sz="2800" b="1" i="1">
                  <a:latin typeface="Times New Roman" panose="02020603050405020304" pitchFamily="18" charset="0"/>
                </a:rPr>
                <a:t>AB</a:t>
              </a:r>
              <a:r>
                <a:rPr lang="zh-CN" altLang="zh-CN" sz="2800" b="1" dirty="0">
                  <a:latin typeface="Times New Roman" panose="02020603050405020304" pitchFamily="18" charset="0"/>
                </a:rPr>
                <a:t>上</a:t>
              </a:r>
              <a:r>
                <a:rPr lang="zh-CN" altLang="zh-CN" sz="2800" b="1" dirty="0">
                  <a:solidFill>
                    <a:srgbClr val="FF0000"/>
                  </a:solidFill>
                  <a:latin typeface="Times New Roman" panose="02020603050405020304" pitchFamily="18" charset="0"/>
                </a:rPr>
                <a:t>处处有不垂直于</a:t>
              </a:r>
              <a:r>
                <a:rPr lang="en-US" altLang="zh-CN" sz="2800" b="1" i="1">
                  <a:solidFill>
                    <a:srgbClr val="FF0000"/>
                  </a:solidFill>
                  <a:latin typeface="Times New Roman" panose="02020603050405020304" pitchFamily="18" charset="0"/>
                </a:rPr>
                <a:t>x</a:t>
              </a:r>
              <a:r>
                <a:rPr lang="zh-CN" altLang="zh-CN" sz="2800" b="1" dirty="0">
                  <a:solidFill>
                    <a:srgbClr val="FF0000"/>
                  </a:solidFill>
                  <a:latin typeface="Times New Roman" panose="02020603050405020304" pitchFamily="18" charset="0"/>
                </a:rPr>
                <a:t>轴的切线</a:t>
              </a:r>
              <a:r>
                <a:rPr lang="zh-CN" altLang="zh-CN" sz="2800" b="1" dirty="0">
                  <a:latin typeface="Times New Roman" panose="02020603050405020304" pitchFamily="18" charset="0"/>
                </a:rPr>
                <a:t>，且</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zh-CN" sz="2800" b="1" dirty="0">
                  <a:latin typeface="Times New Roman" panose="02020603050405020304" pitchFamily="18" charset="0"/>
                </a:rPr>
                <a:t>在</a:t>
              </a:r>
              <a:r>
                <a:rPr lang="en-US" altLang="zh-CN" sz="2800" b="1" i="1">
                  <a:latin typeface="Times New Roman" panose="02020603050405020304" pitchFamily="18" charset="0"/>
                </a:rPr>
                <a:t>A</a:t>
              </a:r>
              <a:r>
                <a:rPr lang="zh-CN" altLang="en-US" sz="2800" b="1">
                  <a:latin typeface="Times New Roman" panose="02020603050405020304" pitchFamily="18" charset="0"/>
                </a:rPr>
                <a:t>、</a:t>
              </a:r>
              <a:r>
                <a:rPr lang="en-US" altLang="zh-CN" sz="2800" b="1" i="1">
                  <a:latin typeface="Times New Roman" panose="02020603050405020304" pitchFamily="18" charset="0"/>
                </a:rPr>
                <a:t>B</a:t>
              </a:r>
              <a:r>
                <a:rPr lang="zh-CN" altLang="zh-CN" sz="2800" b="1" dirty="0">
                  <a:latin typeface="Times New Roman" panose="02020603050405020304" pitchFamily="18" charset="0"/>
                </a:rPr>
                <a:t>两点的纵坐标值</a:t>
              </a:r>
              <a:r>
                <a:rPr lang="zh-CN" altLang="en-US" sz="2800" b="1">
                  <a:latin typeface="Times New Roman" panose="02020603050405020304" pitchFamily="18" charset="0"/>
                </a:rPr>
                <a:t>不</a:t>
              </a:r>
              <a:r>
                <a:rPr lang="zh-CN" altLang="zh-CN" sz="2800" b="1" dirty="0">
                  <a:latin typeface="Times New Roman" panose="02020603050405020304" pitchFamily="18" charset="0"/>
                </a:rPr>
                <a:t>相等，则在</a:t>
              </a:r>
              <a:r>
                <a:rPr lang="en-US" altLang="zh-CN" sz="2800" b="1" i="1">
                  <a:latin typeface="Times New Roman" panose="02020603050405020304" pitchFamily="18" charset="0"/>
                </a:rPr>
                <a:t>AB</a:t>
              </a:r>
              <a:r>
                <a:rPr lang="zh-CN" altLang="zh-CN" sz="2800" b="1" dirty="0">
                  <a:latin typeface="Times New Roman" panose="02020603050405020304" pitchFamily="18" charset="0"/>
                </a:rPr>
                <a:t>上至少可找到一点，</a:t>
              </a:r>
              <a:endParaRPr lang="zh-CN" altLang="en-US" sz="2800" b="1">
                <a:latin typeface="Times New Roman" panose="02020603050405020304" pitchFamily="18" charset="0"/>
              </a:endParaRPr>
            </a:p>
          </p:txBody>
        </p:sp>
        <p:sp>
          <p:nvSpPr>
            <p:cNvPr id="56324" name="矩形 56323"/>
            <p:cNvSpPr/>
            <p:nvPr/>
          </p:nvSpPr>
          <p:spPr>
            <a:xfrm>
              <a:off x="3000" y="2897"/>
              <a:ext cx="2538" cy="866"/>
            </a:xfrm>
            <a:prstGeom prst="rect">
              <a:avLst/>
            </a:prstGeom>
            <a:noFill/>
            <a:ln w="9525">
              <a:noFill/>
            </a:ln>
          </p:spPr>
          <p:txBody>
            <a:bodyPr>
              <a:spAutoFit/>
            </a:bodyPr>
            <a:p>
              <a:pPr>
                <a:lnSpc>
                  <a:spcPct val="150000"/>
                </a:lnSpc>
                <a:spcBef>
                  <a:spcPct val="50000"/>
                </a:spcBef>
              </a:pPr>
              <a:r>
                <a:rPr lang="zh-CN" altLang="zh-CN" sz="2800" b="1" dirty="0">
                  <a:latin typeface="Times New Roman" panose="02020603050405020304" pitchFamily="18" charset="0"/>
                </a:rPr>
                <a:t>使曲线在该点的切线平行于平行于弦</a:t>
              </a:r>
              <a:r>
                <a:rPr lang="en-US" altLang="zh-CN" sz="2800" b="1" i="1">
                  <a:latin typeface="Times New Roman" panose="02020603050405020304" pitchFamily="18" charset="0"/>
                </a:rPr>
                <a:t>AB</a:t>
              </a:r>
              <a:r>
                <a:rPr lang="zh-CN" altLang="en-US" sz="2800" b="1">
                  <a:latin typeface="Times New Roman" panose="02020603050405020304" pitchFamily="18" charset="0"/>
                </a:rPr>
                <a:t>。</a:t>
              </a:r>
              <a:endParaRPr lang="zh-CN" altLang="en-US" sz="2800" b="1">
                <a:latin typeface="Times New Roman" panose="02020603050405020304" pitchFamily="18" charset="0"/>
              </a:endParaRPr>
            </a:p>
          </p:txBody>
        </p:sp>
        <p:sp>
          <p:nvSpPr>
            <p:cNvPr id="56325" name="文本框 56324"/>
            <p:cNvSpPr txBox="1"/>
            <p:nvPr/>
          </p:nvSpPr>
          <p:spPr>
            <a:xfrm rot="-5400000">
              <a:off x="3052" y="1183"/>
              <a:ext cx="191" cy="327"/>
            </a:xfrm>
            <a:prstGeom prst="rect">
              <a:avLst/>
            </a:prstGeom>
            <a:noFill/>
            <a:ln w="9525">
              <a:noFill/>
            </a:ln>
          </p:spPr>
          <p:txBody>
            <a:bodyPr wrap="none" anchor="t">
              <a:spAutoFit/>
            </a:bodyPr>
            <a:p>
              <a:r>
                <a:rPr lang="en-US" altLang="zh-CN" sz="2800" b="1">
                  <a:latin typeface="Times New Roman" panose="02020603050405020304" pitchFamily="18" charset="0"/>
                  <a:sym typeface="Symbol" panose="05050102010706020507" pitchFamily="18" charset="2"/>
                </a:rPr>
                <a:t>)</a:t>
              </a:r>
              <a:endParaRPr lang="en-US" altLang="zh-CN" sz="2800" b="1">
                <a:latin typeface="Times New Roman" panose="02020603050405020304" pitchFamily="18" charset="0"/>
              </a:endParaRPr>
            </a:p>
          </p:txBody>
        </p:sp>
        <p:sp>
          <p:nvSpPr>
            <p:cNvPr id="56326" name="文本框 56325"/>
            <p:cNvSpPr txBox="1"/>
            <p:nvPr/>
          </p:nvSpPr>
          <p:spPr>
            <a:xfrm>
              <a:off x="5016" y="3178"/>
              <a:ext cx="116" cy="327"/>
            </a:xfrm>
            <a:prstGeom prst="rect">
              <a:avLst/>
            </a:prstGeom>
            <a:noFill/>
            <a:ln w="9525">
              <a:noFill/>
            </a:ln>
          </p:spPr>
          <p:txBody>
            <a:bodyPr wrap="none" anchor="t">
              <a:spAutoFit/>
            </a:bodyPr>
            <a:p>
              <a:endParaRPr lang="zh-CN" altLang="en-US" sz="2800" b="1" dirty="0">
                <a:latin typeface="Times New Roman" panose="02020603050405020304" pitchFamily="18" charset="0"/>
              </a:endParaRPr>
            </a:p>
          </p:txBody>
        </p:sp>
        <p:sp>
          <p:nvSpPr>
            <p:cNvPr id="56327" name="文本框 56326"/>
            <p:cNvSpPr txBox="1"/>
            <p:nvPr/>
          </p:nvSpPr>
          <p:spPr>
            <a:xfrm rot="-5400000">
              <a:off x="3038" y="2487"/>
              <a:ext cx="191" cy="327"/>
            </a:xfrm>
            <a:prstGeom prst="rect">
              <a:avLst/>
            </a:prstGeom>
            <a:noFill/>
            <a:ln w="9525">
              <a:noFill/>
            </a:ln>
          </p:spPr>
          <p:txBody>
            <a:bodyPr wrap="none" anchor="t">
              <a:spAutoFit/>
            </a:bodyPr>
            <a:p>
              <a:r>
                <a:rPr lang="en-US" altLang="zh-CN" sz="2800" b="1">
                  <a:latin typeface="Times New Roman" panose="02020603050405020304" pitchFamily="18" charset="0"/>
                  <a:sym typeface="Symbol" panose="05050102010706020507" pitchFamily="18" charset="2"/>
                </a:rPr>
                <a:t>)</a:t>
              </a:r>
              <a:endParaRPr lang="en-US" altLang="zh-CN" sz="2800" b="1">
                <a:latin typeface="Times New Roman" panose="02020603050405020304" pitchFamily="18" charset="0"/>
              </a:endParaRPr>
            </a:p>
          </p:txBody>
        </p:sp>
      </p:grpSp>
      <p:sp>
        <p:nvSpPr>
          <p:cNvPr id="56328" name="文本框 56327"/>
          <p:cNvSpPr txBox="1"/>
          <p:nvPr/>
        </p:nvSpPr>
        <p:spPr>
          <a:xfrm>
            <a:off x="304800" y="457200"/>
            <a:ext cx="5127625" cy="519113"/>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rPr>
              <a:t>拉格朗日中值定理几何解释</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sp>
        <p:nvSpPr>
          <p:cNvPr id="56329" name="直接连接符 56328"/>
          <p:cNvSpPr/>
          <p:nvPr/>
        </p:nvSpPr>
        <p:spPr>
          <a:xfrm flipV="1">
            <a:off x="949325" y="2952750"/>
            <a:ext cx="2514600" cy="838200"/>
          </a:xfrm>
          <a:prstGeom prst="line">
            <a:avLst/>
          </a:prstGeom>
          <a:ln w="9525" cap="flat" cmpd="sng">
            <a:solidFill>
              <a:schemeClr val="tx1"/>
            </a:solidFill>
            <a:prstDash val="solid"/>
            <a:headEnd type="none" w="med" len="med"/>
            <a:tailEnd type="none" w="med" len="med"/>
          </a:ln>
        </p:spPr>
      </p:sp>
      <p:grpSp>
        <p:nvGrpSpPr>
          <p:cNvPr id="56330" name="组合 56329"/>
          <p:cNvGrpSpPr/>
          <p:nvPr/>
        </p:nvGrpSpPr>
        <p:grpSpPr>
          <a:xfrm>
            <a:off x="815975" y="3810000"/>
            <a:ext cx="228600" cy="696913"/>
            <a:chOff x="2832" y="1824"/>
            <a:chExt cx="144" cy="439"/>
          </a:xfrm>
        </p:grpSpPr>
        <p:sp>
          <p:nvSpPr>
            <p:cNvPr id="56331" name="直接连接符 56330"/>
            <p:cNvSpPr/>
            <p:nvPr/>
          </p:nvSpPr>
          <p:spPr>
            <a:xfrm>
              <a:off x="2916" y="1824"/>
              <a:ext cx="0" cy="240"/>
            </a:xfrm>
            <a:prstGeom prst="line">
              <a:avLst/>
            </a:prstGeom>
            <a:ln w="25400" cap="flat" cmpd="sng">
              <a:solidFill>
                <a:schemeClr val="tx1"/>
              </a:solidFill>
              <a:prstDash val="solid"/>
              <a:headEnd type="none" w="med" len="med"/>
              <a:tailEnd type="none" w="med" len="med"/>
            </a:ln>
          </p:spPr>
        </p:sp>
        <p:graphicFrame>
          <p:nvGraphicFramePr>
            <p:cNvPr id="56332" name="对象 56331"/>
            <p:cNvGraphicFramePr/>
            <p:nvPr/>
          </p:nvGraphicFramePr>
          <p:xfrm>
            <a:off x="2832" y="2112"/>
            <a:ext cx="144" cy="151"/>
          </p:xfrm>
          <a:graphic>
            <a:graphicData uri="http://schemas.openxmlformats.org/presentationml/2006/ole">
              <mc:AlternateContent xmlns:mc="http://schemas.openxmlformats.org/markup-compatibility/2006">
                <mc:Choice xmlns:v="urn:schemas-microsoft-com:vml" Requires="v">
                  <p:oleObj spid="_x0000_s3097" name="" r:id="rId1" imgW="228600" imgH="241300" progId="Equation.3">
                    <p:embed/>
                  </p:oleObj>
                </mc:Choice>
                <mc:Fallback>
                  <p:oleObj name="" r:id="rId1" imgW="228600" imgH="241300" progId="Equation.3">
                    <p:embed/>
                    <p:pic>
                      <p:nvPicPr>
                        <p:cNvPr id="0" name="图片 3096"/>
                        <p:cNvPicPr/>
                        <p:nvPr/>
                      </p:nvPicPr>
                      <p:blipFill>
                        <a:blip r:embed="rId2"/>
                        <a:stretch>
                          <a:fillRect/>
                        </a:stretch>
                      </p:blipFill>
                      <p:spPr>
                        <a:xfrm>
                          <a:off x="2832" y="2112"/>
                          <a:ext cx="144" cy="151"/>
                        </a:xfrm>
                        <a:prstGeom prst="rect">
                          <a:avLst/>
                        </a:prstGeom>
                        <a:noFill/>
                        <a:ln w="38100">
                          <a:noFill/>
                          <a:miter/>
                        </a:ln>
                      </p:spPr>
                    </p:pic>
                  </p:oleObj>
                </mc:Fallback>
              </mc:AlternateContent>
            </a:graphicData>
          </a:graphic>
        </p:graphicFrame>
      </p:grpSp>
      <p:grpSp>
        <p:nvGrpSpPr>
          <p:cNvPr id="56333" name="组合 56332"/>
          <p:cNvGrpSpPr/>
          <p:nvPr/>
        </p:nvGrpSpPr>
        <p:grpSpPr>
          <a:xfrm>
            <a:off x="3287713" y="2971800"/>
            <a:ext cx="214312" cy="1573213"/>
            <a:chOff x="4377" y="1296"/>
            <a:chExt cx="135" cy="991"/>
          </a:xfrm>
        </p:grpSpPr>
        <p:sp>
          <p:nvSpPr>
            <p:cNvPr id="56334" name="直接连接符 56333"/>
            <p:cNvSpPr/>
            <p:nvPr/>
          </p:nvSpPr>
          <p:spPr>
            <a:xfrm>
              <a:off x="4464" y="1296"/>
              <a:ext cx="0" cy="768"/>
            </a:xfrm>
            <a:prstGeom prst="line">
              <a:avLst/>
            </a:prstGeom>
            <a:ln w="25400" cap="flat" cmpd="sng">
              <a:solidFill>
                <a:schemeClr val="tx1"/>
              </a:solidFill>
              <a:prstDash val="solid"/>
              <a:headEnd type="none" w="med" len="med"/>
              <a:tailEnd type="none" w="med" len="med"/>
            </a:ln>
          </p:spPr>
        </p:sp>
        <p:graphicFrame>
          <p:nvGraphicFramePr>
            <p:cNvPr id="56335" name="对象 56334"/>
            <p:cNvGraphicFramePr/>
            <p:nvPr/>
          </p:nvGraphicFramePr>
          <p:xfrm>
            <a:off x="4377" y="2088"/>
            <a:ext cx="135" cy="199"/>
          </p:xfrm>
          <a:graphic>
            <a:graphicData uri="http://schemas.openxmlformats.org/presentationml/2006/ole">
              <mc:AlternateContent xmlns:mc="http://schemas.openxmlformats.org/markup-compatibility/2006">
                <mc:Choice xmlns:v="urn:schemas-microsoft-com:vml" Requires="v">
                  <p:oleObj spid="_x0000_s3095" name="" r:id="rId3" imgW="215900" imgH="316865" progId="Equation.3">
                    <p:embed/>
                  </p:oleObj>
                </mc:Choice>
                <mc:Fallback>
                  <p:oleObj name="" r:id="rId3" imgW="215900" imgH="316865" progId="Equation.3">
                    <p:embed/>
                    <p:pic>
                      <p:nvPicPr>
                        <p:cNvPr id="0" name="图片 3094"/>
                        <p:cNvPicPr/>
                        <p:nvPr/>
                      </p:nvPicPr>
                      <p:blipFill>
                        <a:blip r:embed="rId4"/>
                        <a:stretch>
                          <a:fillRect/>
                        </a:stretch>
                      </p:blipFill>
                      <p:spPr>
                        <a:xfrm>
                          <a:off x="4377" y="2088"/>
                          <a:ext cx="135" cy="199"/>
                        </a:xfrm>
                        <a:prstGeom prst="rect">
                          <a:avLst/>
                        </a:prstGeom>
                        <a:noFill/>
                        <a:ln w="38100">
                          <a:noFill/>
                          <a:miter/>
                        </a:ln>
                      </p:spPr>
                    </p:pic>
                  </p:oleObj>
                </mc:Fallback>
              </mc:AlternateContent>
            </a:graphicData>
          </a:graphic>
        </p:graphicFrame>
      </p:grpSp>
      <p:grpSp>
        <p:nvGrpSpPr>
          <p:cNvPr id="56336" name="组合 56335"/>
          <p:cNvGrpSpPr/>
          <p:nvPr/>
        </p:nvGrpSpPr>
        <p:grpSpPr>
          <a:xfrm>
            <a:off x="1425575" y="2971800"/>
            <a:ext cx="269875" cy="1600200"/>
            <a:chOff x="3216" y="1296"/>
            <a:chExt cx="170" cy="1008"/>
          </a:xfrm>
        </p:grpSpPr>
        <p:sp>
          <p:nvSpPr>
            <p:cNvPr id="56337" name="直接连接符 56336"/>
            <p:cNvSpPr/>
            <p:nvPr/>
          </p:nvSpPr>
          <p:spPr>
            <a:xfrm>
              <a:off x="3288" y="1296"/>
              <a:ext cx="0" cy="768"/>
            </a:xfrm>
            <a:prstGeom prst="line">
              <a:avLst/>
            </a:prstGeom>
            <a:ln w="25400" cap="flat" cmpd="sng">
              <a:solidFill>
                <a:srgbClr val="006600"/>
              </a:solidFill>
              <a:prstDash val="sysDot"/>
              <a:headEnd type="none" w="med" len="med"/>
              <a:tailEnd type="none" w="med" len="med"/>
            </a:ln>
          </p:spPr>
        </p:sp>
        <p:graphicFrame>
          <p:nvGraphicFramePr>
            <p:cNvPr id="56338" name="对象 56337"/>
            <p:cNvGraphicFramePr/>
            <p:nvPr/>
          </p:nvGraphicFramePr>
          <p:xfrm>
            <a:off x="3216" y="2088"/>
            <a:ext cx="170" cy="216"/>
          </p:xfrm>
          <a:graphic>
            <a:graphicData uri="http://schemas.openxmlformats.org/presentationml/2006/ole">
              <mc:AlternateContent xmlns:mc="http://schemas.openxmlformats.org/markup-compatibility/2006">
                <mc:Choice xmlns:v="urn:schemas-microsoft-com:vml" Requires="v">
                  <p:oleObj spid="_x0000_s3099" name="" r:id="rId5" imgW="330200" imgH="419100" progId="Equation.3">
                    <p:embed/>
                  </p:oleObj>
                </mc:Choice>
                <mc:Fallback>
                  <p:oleObj name="" r:id="rId5" imgW="330200" imgH="419100" progId="Equation.3">
                    <p:embed/>
                    <p:pic>
                      <p:nvPicPr>
                        <p:cNvPr id="0" name="图片 3098"/>
                        <p:cNvPicPr/>
                        <p:nvPr/>
                      </p:nvPicPr>
                      <p:blipFill>
                        <a:blip r:embed="rId6"/>
                        <a:stretch>
                          <a:fillRect/>
                        </a:stretch>
                      </p:blipFill>
                      <p:spPr>
                        <a:xfrm>
                          <a:off x="3216" y="2088"/>
                          <a:ext cx="170" cy="216"/>
                        </a:xfrm>
                        <a:prstGeom prst="rect">
                          <a:avLst/>
                        </a:prstGeom>
                        <a:noFill/>
                        <a:ln w="38100">
                          <a:noFill/>
                          <a:miter/>
                        </a:ln>
                      </p:spPr>
                    </p:pic>
                  </p:oleObj>
                </mc:Fallback>
              </mc:AlternateContent>
            </a:graphicData>
          </a:graphic>
        </p:graphicFrame>
      </p:grpSp>
      <p:grpSp>
        <p:nvGrpSpPr>
          <p:cNvPr id="56339" name="组合 56338"/>
          <p:cNvGrpSpPr/>
          <p:nvPr/>
        </p:nvGrpSpPr>
        <p:grpSpPr>
          <a:xfrm>
            <a:off x="2974975" y="3505200"/>
            <a:ext cx="279400" cy="1066800"/>
            <a:chOff x="4192" y="1632"/>
            <a:chExt cx="176" cy="672"/>
          </a:xfrm>
        </p:grpSpPr>
        <p:sp>
          <p:nvSpPr>
            <p:cNvPr id="56340" name="直接连接符 56339"/>
            <p:cNvSpPr/>
            <p:nvPr/>
          </p:nvSpPr>
          <p:spPr>
            <a:xfrm>
              <a:off x="4272" y="1632"/>
              <a:ext cx="0" cy="432"/>
            </a:xfrm>
            <a:prstGeom prst="line">
              <a:avLst/>
            </a:prstGeom>
            <a:ln w="25400" cap="flat" cmpd="sng">
              <a:solidFill>
                <a:srgbClr val="006600"/>
              </a:solidFill>
              <a:prstDash val="sysDot"/>
              <a:headEnd type="none" w="med" len="med"/>
              <a:tailEnd type="none" w="med" len="med"/>
            </a:ln>
          </p:spPr>
        </p:sp>
        <p:graphicFrame>
          <p:nvGraphicFramePr>
            <p:cNvPr id="56341" name="对象 56340"/>
            <p:cNvGraphicFramePr/>
            <p:nvPr/>
          </p:nvGraphicFramePr>
          <p:xfrm>
            <a:off x="4192" y="2088"/>
            <a:ext cx="176" cy="216"/>
          </p:xfrm>
          <a:graphic>
            <a:graphicData uri="http://schemas.openxmlformats.org/presentationml/2006/ole">
              <mc:AlternateContent xmlns:mc="http://schemas.openxmlformats.org/markup-compatibility/2006">
                <mc:Choice xmlns:v="urn:schemas-microsoft-com:vml" Requires="v">
                  <p:oleObj spid="_x0000_s3101" name="" r:id="rId7" imgW="342900" imgH="419100" progId="Equation.3">
                    <p:embed/>
                  </p:oleObj>
                </mc:Choice>
                <mc:Fallback>
                  <p:oleObj name="" r:id="rId7" imgW="342900" imgH="419100" progId="Equation.3">
                    <p:embed/>
                    <p:pic>
                      <p:nvPicPr>
                        <p:cNvPr id="0" name="图片 3100"/>
                        <p:cNvPicPr/>
                        <p:nvPr/>
                      </p:nvPicPr>
                      <p:blipFill>
                        <a:blip r:embed="rId8"/>
                        <a:stretch>
                          <a:fillRect/>
                        </a:stretch>
                      </p:blipFill>
                      <p:spPr>
                        <a:xfrm>
                          <a:off x="4192" y="2088"/>
                          <a:ext cx="176" cy="216"/>
                        </a:xfrm>
                        <a:prstGeom prst="rect">
                          <a:avLst/>
                        </a:prstGeom>
                        <a:noFill/>
                        <a:ln w="38100">
                          <a:noFill/>
                          <a:miter/>
                        </a:ln>
                      </p:spPr>
                    </p:pic>
                  </p:oleObj>
                </mc:Fallback>
              </mc:AlternateContent>
            </a:graphicData>
          </a:graphic>
        </p:graphicFrame>
      </p:grpSp>
      <p:sp>
        <p:nvSpPr>
          <p:cNvPr id="56342" name="直接连接符 56341"/>
          <p:cNvSpPr/>
          <p:nvPr/>
        </p:nvSpPr>
        <p:spPr>
          <a:xfrm flipV="1">
            <a:off x="968375" y="2743200"/>
            <a:ext cx="1219200" cy="457200"/>
          </a:xfrm>
          <a:prstGeom prst="line">
            <a:avLst/>
          </a:prstGeom>
          <a:ln w="25400" cap="flat" cmpd="sng">
            <a:solidFill>
              <a:srgbClr val="FF0000"/>
            </a:solidFill>
            <a:prstDash val="solid"/>
            <a:headEnd type="none" w="med" len="med"/>
            <a:tailEnd type="none" w="med" len="med"/>
          </a:ln>
        </p:spPr>
      </p:sp>
      <p:sp>
        <p:nvSpPr>
          <p:cNvPr id="56343" name="直接连接符 56342"/>
          <p:cNvSpPr/>
          <p:nvPr/>
        </p:nvSpPr>
        <p:spPr>
          <a:xfrm flipV="1">
            <a:off x="2700338" y="3284538"/>
            <a:ext cx="685800" cy="228600"/>
          </a:xfrm>
          <a:prstGeom prst="line">
            <a:avLst/>
          </a:prstGeom>
          <a:ln w="25400" cap="flat" cmpd="sng">
            <a:solidFill>
              <a:srgbClr val="FF0000"/>
            </a:solidFill>
            <a:prstDash val="solid"/>
            <a:headEnd type="none" w="med" len="med"/>
            <a:tailEnd type="none" w="med" len="med"/>
          </a:ln>
        </p:spPr>
      </p:sp>
      <p:grpSp>
        <p:nvGrpSpPr>
          <p:cNvPr id="56344" name="组合 56343"/>
          <p:cNvGrpSpPr/>
          <p:nvPr/>
        </p:nvGrpSpPr>
        <p:grpSpPr>
          <a:xfrm>
            <a:off x="323850" y="2060575"/>
            <a:ext cx="4138613" cy="2514600"/>
            <a:chOff x="2639" y="528"/>
            <a:chExt cx="2607" cy="1584"/>
          </a:xfrm>
        </p:grpSpPr>
        <p:sp>
          <p:nvSpPr>
            <p:cNvPr id="56345" name="任意多边形 56344"/>
            <p:cNvSpPr/>
            <p:nvPr/>
          </p:nvSpPr>
          <p:spPr>
            <a:xfrm rot="-1046860">
              <a:off x="2961" y="1056"/>
              <a:ext cx="1008" cy="374"/>
            </a:xfrm>
            <a:custGeom>
              <a:avLst/>
              <a:gdLst/>
              <a:ahLst/>
              <a:cxnLst/>
              <a:pathLst>
                <a:path w="2520" h="936">
                  <a:moveTo>
                    <a:pt x="0" y="936"/>
                  </a:moveTo>
                  <a:cubicBezTo>
                    <a:pt x="420" y="468"/>
                    <a:pt x="840" y="0"/>
                    <a:pt x="1260" y="0"/>
                  </a:cubicBezTo>
                  <a:cubicBezTo>
                    <a:pt x="1680" y="0"/>
                    <a:pt x="2100" y="468"/>
                    <a:pt x="2520" y="936"/>
                  </a:cubicBezTo>
                </a:path>
              </a:pathLst>
            </a:custGeom>
            <a:noFill/>
            <a:ln w="31750" cap="flat" cmpd="sng">
              <a:solidFill>
                <a:schemeClr val="accent2"/>
              </a:solidFill>
              <a:prstDash val="solid"/>
              <a:headEnd type="none" w="med" len="med"/>
              <a:tailEnd type="none" w="med" len="med"/>
            </a:ln>
          </p:spPr>
          <p:txBody>
            <a:bodyPr/>
            <a:p>
              <a:endParaRPr lang="zh-CN" altLang="en-US"/>
            </a:p>
          </p:txBody>
        </p:sp>
        <p:sp>
          <p:nvSpPr>
            <p:cNvPr id="56346" name="任意多边形 56345"/>
            <p:cNvSpPr/>
            <p:nvPr/>
          </p:nvSpPr>
          <p:spPr>
            <a:xfrm>
              <a:off x="3984" y="1056"/>
              <a:ext cx="648" cy="343"/>
            </a:xfrm>
            <a:custGeom>
              <a:avLst/>
              <a:gdLst/>
              <a:ahLst/>
              <a:cxnLst/>
              <a:pathLst>
                <a:path w="1620" h="858">
                  <a:moveTo>
                    <a:pt x="0" y="468"/>
                  </a:moveTo>
                  <a:cubicBezTo>
                    <a:pt x="405" y="663"/>
                    <a:pt x="810" y="858"/>
                    <a:pt x="1080" y="780"/>
                  </a:cubicBezTo>
                  <a:cubicBezTo>
                    <a:pt x="1350" y="702"/>
                    <a:pt x="1530" y="130"/>
                    <a:pt x="1620" y="0"/>
                  </a:cubicBezTo>
                </a:path>
              </a:pathLst>
            </a:custGeom>
            <a:noFill/>
            <a:ln w="31750" cap="flat" cmpd="sng">
              <a:solidFill>
                <a:schemeClr val="accent2"/>
              </a:solidFill>
              <a:prstDash val="solid"/>
              <a:headEnd type="none" w="med" len="med"/>
              <a:tailEnd type="none" w="med" len="med"/>
            </a:ln>
          </p:spPr>
          <p:txBody>
            <a:bodyPr/>
            <a:p>
              <a:endParaRPr lang="zh-CN" altLang="en-US"/>
            </a:p>
          </p:txBody>
        </p:sp>
        <p:grpSp>
          <p:nvGrpSpPr>
            <p:cNvPr id="56347" name="组合 56346"/>
            <p:cNvGrpSpPr/>
            <p:nvPr/>
          </p:nvGrpSpPr>
          <p:grpSpPr>
            <a:xfrm>
              <a:off x="2639" y="528"/>
              <a:ext cx="2607" cy="1584"/>
              <a:chOff x="2496" y="1728"/>
              <a:chExt cx="2607" cy="1584"/>
            </a:xfrm>
          </p:grpSpPr>
          <p:sp>
            <p:nvSpPr>
              <p:cNvPr id="56348" name="直接连接符 56347"/>
              <p:cNvSpPr/>
              <p:nvPr/>
            </p:nvSpPr>
            <p:spPr>
              <a:xfrm>
                <a:off x="2496" y="3024"/>
                <a:ext cx="2592" cy="0"/>
              </a:xfrm>
              <a:prstGeom prst="line">
                <a:avLst/>
              </a:prstGeom>
              <a:ln w="9525" cap="flat" cmpd="sng">
                <a:solidFill>
                  <a:schemeClr val="tx1"/>
                </a:solidFill>
                <a:prstDash val="solid"/>
                <a:headEnd type="none" w="med" len="med"/>
                <a:tailEnd type="triangle" w="med" len="med"/>
              </a:ln>
            </p:spPr>
          </p:sp>
          <p:sp>
            <p:nvSpPr>
              <p:cNvPr id="56349" name="直接连接符 56348"/>
              <p:cNvSpPr/>
              <p:nvPr/>
            </p:nvSpPr>
            <p:spPr>
              <a:xfrm flipV="1">
                <a:off x="2736" y="1728"/>
                <a:ext cx="0" cy="1584"/>
              </a:xfrm>
              <a:prstGeom prst="line">
                <a:avLst/>
              </a:prstGeom>
              <a:ln w="9525" cap="flat" cmpd="sng">
                <a:solidFill>
                  <a:schemeClr val="tx1"/>
                </a:solidFill>
                <a:prstDash val="solid"/>
                <a:headEnd type="none" w="med" len="med"/>
                <a:tailEnd type="triangle" w="med" len="med"/>
              </a:ln>
            </p:spPr>
          </p:sp>
          <p:graphicFrame>
            <p:nvGraphicFramePr>
              <p:cNvPr id="56350" name="对象 56349"/>
              <p:cNvGraphicFramePr/>
              <p:nvPr/>
            </p:nvGraphicFramePr>
            <p:xfrm>
              <a:off x="4944" y="3065"/>
              <a:ext cx="159" cy="151"/>
            </p:xfrm>
            <a:graphic>
              <a:graphicData uri="http://schemas.openxmlformats.org/presentationml/2006/ole">
                <mc:AlternateContent xmlns:mc="http://schemas.openxmlformats.org/markup-compatibility/2006">
                  <mc:Choice xmlns:v="urn:schemas-microsoft-com:vml" Requires="v">
                    <p:oleObj spid="_x0000_s3076" name="" r:id="rId9" imgW="254000" imgH="241300" progId="Equation.3">
                      <p:embed/>
                    </p:oleObj>
                  </mc:Choice>
                  <mc:Fallback>
                    <p:oleObj name="" r:id="rId9" imgW="254000" imgH="241300" progId="Equation.3">
                      <p:embed/>
                      <p:pic>
                        <p:nvPicPr>
                          <p:cNvPr id="0" name="图片 3075"/>
                          <p:cNvPicPr/>
                          <p:nvPr/>
                        </p:nvPicPr>
                        <p:blipFill>
                          <a:blip r:embed="rId10"/>
                          <a:stretch>
                            <a:fillRect/>
                          </a:stretch>
                        </p:blipFill>
                        <p:spPr>
                          <a:xfrm>
                            <a:off x="4944" y="3065"/>
                            <a:ext cx="159" cy="151"/>
                          </a:xfrm>
                          <a:prstGeom prst="rect">
                            <a:avLst/>
                          </a:prstGeom>
                          <a:noFill/>
                          <a:ln w="38100">
                            <a:noFill/>
                            <a:miter/>
                          </a:ln>
                        </p:spPr>
                      </p:pic>
                    </p:oleObj>
                  </mc:Fallback>
                </mc:AlternateContent>
              </a:graphicData>
            </a:graphic>
          </p:graphicFrame>
          <p:graphicFrame>
            <p:nvGraphicFramePr>
              <p:cNvPr id="56351" name="对象 56350"/>
              <p:cNvGraphicFramePr/>
              <p:nvPr/>
            </p:nvGraphicFramePr>
            <p:xfrm>
              <a:off x="2553" y="3072"/>
              <a:ext cx="135" cy="151"/>
            </p:xfrm>
            <a:graphic>
              <a:graphicData uri="http://schemas.openxmlformats.org/presentationml/2006/ole">
                <mc:AlternateContent xmlns:mc="http://schemas.openxmlformats.org/markup-compatibility/2006">
                  <mc:Choice xmlns:v="urn:schemas-microsoft-com:vml" Requires="v">
                    <p:oleObj spid="_x0000_s3114" name="" r:id="rId11" imgW="215900" imgH="241300" progId="Equation.3">
                      <p:embed/>
                    </p:oleObj>
                  </mc:Choice>
                  <mc:Fallback>
                    <p:oleObj name="" r:id="rId11" imgW="215900" imgH="241300" progId="Equation.3">
                      <p:embed/>
                      <p:pic>
                        <p:nvPicPr>
                          <p:cNvPr id="0" name="图片 3113"/>
                          <p:cNvPicPr/>
                          <p:nvPr/>
                        </p:nvPicPr>
                        <p:blipFill>
                          <a:blip r:embed="rId12"/>
                          <a:stretch>
                            <a:fillRect/>
                          </a:stretch>
                        </p:blipFill>
                        <p:spPr>
                          <a:xfrm>
                            <a:off x="2553" y="3072"/>
                            <a:ext cx="135" cy="151"/>
                          </a:xfrm>
                          <a:prstGeom prst="rect">
                            <a:avLst/>
                          </a:prstGeom>
                          <a:noFill/>
                          <a:ln w="38100">
                            <a:noFill/>
                            <a:miter/>
                          </a:ln>
                        </p:spPr>
                      </p:pic>
                    </p:oleObj>
                  </mc:Fallback>
                </mc:AlternateContent>
              </a:graphicData>
            </a:graphic>
          </p:graphicFrame>
          <p:graphicFrame>
            <p:nvGraphicFramePr>
              <p:cNvPr id="56352" name="对象 56351"/>
              <p:cNvGraphicFramePr/>
              <p:nvPr/>
            </p:nvGraphicFramePr>
            <p:xfrm>
              <a:off x="2544" y="1728"/>
              <a:ext cx="159" cy="199"/>
            </p:xfrm>
            <a:graphic>
              <a:graphicData uri="http://schemas.openxmlformats.org/presentationml/2006/ole">
                <mc:AlternateContent xmlns:mc="http://schemas.openxmlformats.org/markup-compatibility/2006">
                  <mc:Choice xmlns:v="urn:schemas-microsoft-com:vml" Requires="v">
                    <p:oleObj spid="_x0000_s3127" name="" r:id="rId13" imgW="254000" imgH="317500" progId="Equation.3">
                      <p:embed/>
                    </p:oleObj>
                  </mc:Choice>
                  <mc:Fallback>
                    <p:oleObj name="" r:id="rId13" imgW="254000" imgH="317500" progId="Equation.3">
                      <p:embed/>
                      <p:pic>
                        <p:nvPicPr>
                          <p:cNvPr id="0" name="图片 3126"/>
                          <p:cNvPicPr/>
                          <p:nvPr/>
                        </p:nvPicPr>
                        <p:blipFill>
                          <a:blip r:embed="rId14"/>
                          <a:stretch>
                            <a:fillRect/>
                          </a:stretch>
                        </p:blipFill>
                        <p:spPr>
                          <a:xfrm>
                            <a:off x="2544" y="1728"/>
                            <a:ext cx="159" cy="199"/>
                          </a:xfrm>
                          <a:prstGeom prst="rect">
                            <a:avLst/>
                          </a:prstGeom>
                          <a:noFill/>
                          <a:ln w="38100">
                            <a:noFill/>
                            <a:miter/>
                          </a:ln>
                        </p:spPr>
                      </p:pic>
                    </p:oleObj>
                  </mc:Fallback>
                </mc:AlternateContent>
              </a:graphicData>
            </a:graphic>
          </p:graphicFrame>
        </p:grpSp>
        <p:graphicFrame>
          <p:nvGraphicFramePr>
            <p:cNvPr id="56353" name="对象 56352"/>
            <p:cNvGraphicFramePr/>
            <p:nvPr/>
          </p:nvGraphicFramePr>
          <p:xfrm>
            <a:off x="3998" y="780"/>
            <a:ext cx="624" cy="180"/>
          </p:xfrm>
          <a:graphic>
            <a:graphicData uri="http://schemas.openxmlformats.org/presentationml/2006/ole">
              <mc:AlternateContent xmlns:mc="http://schemas.openxmlformats.org/markup-compatibility/2006">
                <mc:Choice xmlns:v="urn:schemas-microsoft-com:vml" Requires="v">
                  <p:oleObj spid="_x0000_s3117" name="" r:id="rId15" imgW="1358265" imgH="393700" progId="Equation.3">
                    <p:embed/>
                  </p:oleObj>
                </mc:Choice>
                <mc:Fallback>
                  <p:oleObj name="" r:id="rId15" imgW="1358265" imgH="393700" progId="Equation.3">
                    <p:embed/>
                    <p:pic>
                      <p:nvPicPr>
                        <p:cNvPr id="0" name="图片 3116"/>
                        <p:cNvPicPr/>
                        <p:nvPr/>
                      </p:nvPicPr>
                      <p:blipFill>
                        <a:blip r:embed="rId16"/>
                        <a:stretch>
                          <a:fillRect/>
                        </a:stretch>
                      </p:blipFill>
                      <p:spPr>
                        <a:xfrm>
                          <a:off x="3998" y="780"/>
                          <a:ext cx="624" cy="180"/>
                        </a:xfrm>
                        <a:prstGeom prst="rect">
                          <a:avLst/>
                        </a:prstGeom>
                        <a:noFill/>
                        <a:ln w="38100">
                          <a:noFill/>
                          <a:miter/>
                        </a:ln>
                      </p:spPr>
                    </p:pic>
                  </p:oleObj>
                </mc:Fallback>
              </mc:AlternateContent>
            </a:graphicData>
          </a:graphic>
        </p:graphicFrame>
        <p:graphicFrame>
          <p:nvGraphicFramePr>
            <p:cNvPr id="56354" name="对象 56353"/>
            <p:cNvGraphicFramePr/>
            <p:nvPr/>
          </p:nvGraphicFramePr>
          <p:xfrm>
            <a:off x="2879" y="1488"/>
            <a:ext cx="138" cy="144"/>
          </p:xfrm>
          <a:graphic>
            <a:graphicData uri="http://schemas.openxmlformats.org/presentationml/2006/ole">
              <mc:AlternateContent xmlns:mc="http://schemas.openxmlformats.org/markup-compatibility/2006">
                <mc:Choice xmlns:v="urn:schemas-microsoft-com:vml" Requires="v">
                  <p:oleObj spid="_x0000_s3124" name="" r:id="rId17" imgW="292100" imgH="304800" progId="Equation.3">
                    <p:embed/>
                  </p:oleObj>
                </mc:Choice>
                <mc:Fallback>
                  <p:oleObj name="" r:id="rId17" imgW="292100" imgH="304800" progId="Equation.3">
                    <p:embed/>
                    <p:pic>
                      <p:nvPicPr>
                        <p:cNvPr id="0" name="图片 3123"/>
                        <p:cNvPicPr/>
                        <p:nvPr/>
                      </p:nvPicPr>
                      <p:blipFill>
                        <a:blip r:embed="rId18"/>
                        <a:stretch>
                          <a:fillRect/>
                        </a:stretch>
                      </p:blipFill>
                      <p:spPr>
                        <a:xfrm>
                          <a:off x="2879" y="1488"/>
                          <a:ext cx="138" cy="144"/>
                        </a:xfrm>
                        <a:prstGeom prst="rect">
                          <a:avLst/>
                        </a:prstGeom>
                        <a:noFill/>
                        <a:ln w="38100">
                          <a:noFill/>
                          <a:miter/>
                        </a:ln>
                      </p:spPr>
                    </p:pic>
                  </p:oleObj>
                </mc:Fallback>
              </mc:AlternateContent>
            </a:graphicData>
          </a:graphic>
        </p:graphicFrame>
        <p:graphicFrame>
          <p:nvGraphicFramePr>
            <p:cNvPr id="56355" name="对象 56354"/>
            <p:cNvGraphicFramePr/>
            <p:nvPr/>
          </p:nvGraphicFramePr>
          <p:xfrm>
            <a:off x="4703" y="963"/>
            <a:ext cx="138" cy="138"/>
          </p:xfrm>
          <a:graphic>
            <a:graphicData uri="http://schemas.openxmlformats.org/presentationml/2006/ole">
              <mc:AlternateContent xmlns:mc="http://schemas.openxmlformats.org/markup-compatibility/2006">
                <mc:Choice xmlns:v="urn:schemas-microsoft-com:vml" Requires="v">
                  <p:oleObj spid="_x0000_s3121" name="" r:id="rId19" imgW="292100" imgH="292100" progId="Equation.3">
                    <p:embed/>
                  </p:oleObj>
                </mc:Choice>
                <mc:Fallback>
                  <p:oleObj name="" r:id="rId19" imgW="292100" imgH="292100" progId="Equation.3">
                    <p:embed/>
                    <p:pic>
                      <p:nvPicPr>
                        <p:cNvPr id="0" name="图片 3120"/>
                        <p:cNvPicPr/>
                        <p:nvPr/>
                      </p:nvPicPr>
                      <p:blipFill>
                        <a:blip r:embed="rId20"/>
                        <a:stretch>
                          <a:fillRect/>
                        </a:stretch>
                      </p:blipFill>
                      <p:spPr>
                        <a:xfrm>
                          <a:off x="4703" y="963"/>
                          <a:ext cx="138" cy="138"/>
                        </a:xfrm>
                        <a:prstGeom prst="rect">
                          <a:avLst/>
                        </a:prstGeom>
                        <a:noFill/>
                        <a:ln w="38100">
                          <a:noFill/>
                          <a:miter/>
                        </a:ln>
                      </p:spPr>
                    </p:pic>
                  </p:oleObj>
                </mc:Fallback>
              </mc:AlternateContent>
            </a:graphicData>
          </a:graphic>
        </p:graphicFrame>
      </p:grpSp>
      <p:graphicFrame>
        <p:nvGraphicFramePr>
          <p:cNvPr id="56356" name="对象 56355"/>
          <p:cNvGraphicFramePr/>
          <p:nvPr/>
        </p:nvGraphicFramePr>
        <p:xfrm>
          <a:off x="1425575" y="2657475"/>
          <a:ext cx="219075" cy="238125"/>
        </p:xfrm>
        <a:graphic>
          <a:graphicData uri="http://schemas.openxmlformats.org/presentationml/2006/ole">
            <mc:AlternateContent xmlns:mc="http://schemas.openxmlformats.org/markup-compatibility/2006">
              <mc:Choice xmlns:v="urn:schemas-microsoft-com:vml" Requires="v">
                <p:oleObj spid="_x0000_s3122" name="" r:id="rId21" imgW="292100" imgH="317500" progId="Equation.3">
                  <p:embed/>
                </p:oleObj>
              </mc:Choice>
              <mc:Fallback>
                <p:oleObj name="" r:id="rId21" imgW="292100" imgH="317500" progId="Equation.3">
                  <p:embed/>
                  <p:pic>
                    <p:nvPicPr>
                      <p:cNvPr id="0" name="图片 3121"/>
                      <p:cNvPicPr/>
                      <p:nvPr/>
                    </p:nvPicPr>
                    <p:blipFill>
                      <a:blip r:embed="rId22"/>
                      <a:stretch>
                        <a:fillRect/>
                      </a:stretch>
                    </p:blipFill>
                    <p:spPr>
                      <a:xfrm>
                        <a:off x="1425575" y="2657475"/>
                        <a:ext cx="219075" cy="238125"/>
                      </a:xfrm>
                      <a:prstGeom prst="rect">
                        <a:avLst/>
                      </a:prstGeom>
                      <a:noFill/>
                      <a:ln w="38100">
                        <a:noFill/>
                        <a:miter/>
                      </a:ln>
                    </p:spPr>
                  </p:pic>
                </p:oleObj>
              </mc:Fallback>
            </mc:AlternateContent>
          </a:graphicData>
        </a:graphic>
      </p:graphicFrame>
      <p:graphicFrame>
        <p:nvGraphicFramePr>
          <p:cNvPr id="56357" name="对象 56356"/>
          <p:cNvGraphicFramePr/>
          <p:nvPr/>
        </p:nvGraphicFramePr>
        <p:xfrm>
          <a:off x="3132138" y="3429000"/>
          <a:ext cx="238125" cy="219075"/>
        </p:xfrm>
        <a:graphic>
          <a:graphicData uri="http://schemas.openxmlformats.org/presentationml/2006/ole">
            <mc:AlternateContent xmlns:mc="http://schemas.openxmlformats.org/markup-compatibility/2006">
              <mc:Choice xmlns:v="urn:schemas-microsoft-com:vml" Requires="v">
                <p:oleObj spid="_x0000_s3125" name="" r:id="rId23" imgW="317500" imgH="292100" progId="Equation.3">
                  <p:embed/>
                </p:oleObj>
              </mc:Choice>
              <mc:Fallback>
                <p:oleObj name="" r:id="rId23" imgW="317500" imgH="292100" progId="Equation.3">
                  <p:embed/>
                  <p:pic>
                    <p:nvPicPr>
                      <p:cNvPr id="0" name="图片 3124"/>
                      <p:cNvPicPr/>
                      <p:nvPr/>
                    </p:nvPicPr>
                    <p:blipFill>
                      <a:blip r:embed="rId24"/>
                      <a:stretch>
                        <a:fillRect/>
                      </a:stretch>
                    </p:blipFill>
                    <p:spPr>
                      <a:xfrm>
                        <a:off x="3132138" y="3429000"/>
                        <a:ext cx="238125" cy="219075"/>
                      </a:xfrm>
                      <a:prstGeom prst="rect">
                        <a:avLst/>
                      </a:prstGeom>
                      <a:noFill/>
                      <a:ln w="38100">
                        <a:noFill/>
                        <a:miter/>
                      </a:ln>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6344"/>
                                        </p:tgtEl>
                                        <p:attrNameLst>
                                          <p:attrName>style.visibility</p:attrName>
                                        </p:attrNameLst>
                                      </p:cBhvr>
                                      <p:to>
                                        <p:strVal val="visible"/>
                                      </p:to>
                                    </p:set>
                                    <p:animEffect transition="in" filter="wipe(left)">
                                      <p:cBhvr>
                                        <p:cTn id="7" dur="500"/>
                                        <p:tgtEl>
                                          <p:spTgt spid="563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6330"/>
                                        </p:tgtEl>
                                        <p:attrNameLst>
                                          <p:attrName>style.visibility</p:attrName>
                                        </p:attrNameLst>
                                      </p:cBhvr>
                                      <p:to>
                                        <p:strVal val="visible"/>
                                      </p:to>
                                    </p:set>
                                    <p:animEffect transition="in" filter="wipe(up)">
                                      <p:cBhvr>
                                        <p:cTn id="12" dur="500"/>
                                        <p:tgtEl>
                                          <p:spTgt spid="563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6333"/>
                                        </p:tgtEl>
                                        <p:attrNameLst>
                                          <p:attrName>style.visibility</p:attrName>
                                        </p:attrNameLst>
                                      </p:cBhvr>
                                      <p:to>
                                        <p:strVal val="visible"/>
                                      </p:to>
                                    </p:set>
                                    <p:animEffect transition="in" filter="wipe(up)">
                                      <p:cBhvr>
                                        <p:cTn id="17" dur="500"/>
                                        <p:tgtEl>
                                          <p:spTgt spid="56333"/>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56322"/>
                                        </p:tgtEl>
                                        <p:attrNameLst>
                                          <p:attrName>style.visibility</p:attrName>
                                        </p:attrNameLst>
                                      </p:cBhvr>
                                      <p:to>
                                        <p:strVal val="visible"/>
                                      </p:to>
                                    </p:set>
                                    <p:animEffect transition="in" filter="strips(downRight)">
                                      <p:cBhvr>
                                        <p:cTn id="22" dur="500"/>
                                        <p:tgtEl>
                                          <p:spTgt spid="56322"/>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56329"/>
                                        </p:tgtEl>
                                        <p:attrNameLst>
                                          <p:attrName>style.visibility</p:attrName>
                                        </p:attrNameLst>
                                      </p:cBhvr>
                                      <p:to>
                                        <p:strVal val="visible"/>
                                      </p:to>
                                    </p:set>
                                    <p:animEffect transition="in" filter="wipe(left)">
                                      <p:cBhvr>
                                        <p:cTn id="26" dur="500"/>
                                        <p:tgtEl>
                                          <p:spTgt spid="5632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6356"/>
                                        </p:tgtEl>
                                        <p:attrNameLst>
                                          <p:attrName>style.visibility</p:attrName>
                                        </p:attrNameLst>
                                      </p:cBhvr>
                                      <p:to>
                                        <p:strVal val="visible"/>
                                      </p:to>
                                    </p:set>
                                    <p:animEffect transition="in" filter="wipe(left)">
                                      <p:cBhvr>
                                        <p:cTn id="31" dur="500"/>
                                        <p:tgtEl>
                                          <p:spTgt spid="5635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6342"/>
                                        </p:tgtEl>
                                        <p:attrNameLst>
                                          <p:attrName>style.visibility</p:attrName>
                                        </p:attrNameLst>
                                      </p:cBhvr>
                                      <p:to>
                                        <p:strVal val="visible"/>
                                      </p:to>
                                    </p:set>
                                    <p:animEffect transition="in" filter="wipe(left)">
                                      <p:cBhvr>
                                        <p:cTn id="36" dur="500"/>
                                        <p:tgtEl>
                                          <p:spTgt spid="56342"/>
                                        </p:tgtEl>
                                      </p:cBhvr>
                                    </p:animEffect>
                                  </p:childTnLst>
                                </p:cTn>
                              </p:par>
                            </p:childTnLst>
                          </p:cTn>
                        </p:par>
                        <p:par>
                          <p:cTn id="37" fill="hold">
                            <p:stCondLst>
                              <p:cond delay="500"/>
                            </p:stCondLst>
                            <p:childTnLst>
                              <p:par>
                                <p:cTn id="38" presetID="22" presetClass="entr" presetSubtype="1" fill="hold" nodeType="afterEffect">
                                  <p:stCondLst>
                                    <p:cond delay="0"/>
                                  </p:stCondLst>
                                  <p:childTnLst>
                                    <p:set>
                                      <p:cBhvr>
                                        <p:cTn id="39" dur="1" fill="hold">
                                          <p:stCondLst>
                                            <p:cond delay="0"/>
                                          </p:stCondLst>
                                        </p:cTn>
                                        <p:tgtEl>
                                          <p:spTgt spid="56336"/>
                                        </p:tgtEl>
                                        <p:attrNameLst>
                                          <p:attrName>style.visibility</p:attrName>
                                        </p:attrNameLst>
                                      </p:cBhvr>
                                      <p:to>
                                        <p:strVal val="visible"/>
                                      </p:to>
                                    </p:set>
                                    <p:animEffect transition="in" filter="wipe(up)">
                                      <p:cBhvr>
                                        <p:cTn id="40" dur="500"/>
                                        <p:tgtEl>
                                          <p:spTgt spid="56336"/>
                                        </p:tgtEl>
                                      </p:cBhvr>
                                    </p:animEffect>
                                  </p:childTnLst>
                                </p:cTn>
                              </p:par>
                            </p:childTnLst>
                          </p:cTn>
                        </p:par>
                        <p:par>
                          <p:cTn id="41" fill="hold">
                            <p:stCondLst>
                              <p:cond delay="1000"/>
                            </p:stCondLst>
                            <p:childTnLst>
                              <p:par>
                                <p:cTn id="42" presetID="22" presetClass="entr" presetSubtype="8" fill="hold" nodeType="afterEffect">
                                  <p:stCondLst>
                                    <p:cond delay="0"/>
                                  </p:stCondLst>
                                  <p:childTnLst>
                                    <p:set>
                                      <p:cBhvr>
                                        <p:cTn id="43" dur="1" fill="hold">
                                          <p:stCondLst>
                                            <p:cond delay="0"/>
                                          </p:stCondLst>
                                        </p:cTn>
                                        <p:tgtEl>
                                          <p:spTgt spid="56343"/>
                                        </p:tgtEl>
                                        <p:attrNameLst>
                                          <p:attrName>style.visibility</p:attrName>
                                        </p:attrNameLst>
                                      </p:cBhvr>
                                      <p:to>
                                        <p:strVal val="visible"/>
                                      </p:to>
                                    </p:set>
                                    <p:animEffect transition="in" filter="wipe(left)">
                                      <p:cBhvr>
                                        <p:cTn id="44" dur="500"/>
                                        <p:tgtEl>
                                          <p:spTgt spid="56343"/>
                                        </p:tgtEl>
                                      </p:cBhvr>
                                    </p:animEffect>
                                  </p:childTnLst>
                                </p:cTn>
                              </p:par>
                            </p:childTnLst>
                          </p:cTn>
                        </p:par>
                        <p:par>
                          <p:cTn id="45" fill="hold">
                            <p:stCondLst>
                              <p:cond delay="1500"/>
                            </p:stCondLst>
                            <p:childTnLst>
                              <p:par>
                                <p:cTn id="46" presetID="22" presetClass="entr" presetSubtype="8" fill="hold" nodeType="afterEffect">
                                  <p:stCondLst>
                                    <p:cond delay="0"/>
                                  </p:stCondLst>
                                  <p:childTnLst>
                                    <p:set>
                                      <p:cBhvr>
                                        <p:cTn id="47" dur="1" fill="hold">
                                          <p:stCondLst>
                                            <p:cond delay="0"/>
                                          </p:stCondLst>
                                        </p:cTn>
                                        <p:tgtEl>
                                          <p:spTgt spid="56357"/>
                                        </p:tgtEl>
                                        <p:attrNameLst>
                                          <p:attrName>style.visibility</p:attrName>
                                        </p:attrNameLst>
                                      </p:cBhvr>
                                      <p:to>
                                        <p:strVal val="visible"/>
                                      </p:to>
                                    </p:set>
                                    <p:animEffect transition="in" filter="wipe(left)">
                                      <p:cBhvr>
                                        <p:cTn id="48" dur="500"/>
                                        <p:tgtEl>
                                          <p:spTgt spid="56357"/>
                                        </p:tgtEl>
                                      </p:cBhvr>
                                    </p:animEffect>
                                  </p:childTnLst>
                                </p:cTn>
                              </p:par>
                            </p:childTnLst>
                          </p:cTn>
                        </p:par>
                        <p:par>
                          <p:cTn id="49" fill="hold">
                            <p:stCondLst>
                              <p:cond delay="2000"/>
                            </p:stCondLst>
                            <p:childTnLst>
                              <p:par>
                                <p:cTn id="50" presetID="22" presetClass="entr" presetSubtype="1" fill="hold" nodeType="afterEffect">
                                  <p:stCondLst>
                                    <p:cond delay="0"/>
                                  </p:stCondLst>
                                  <p:childTnLst>
                                    <p:set>
                                      <p:cBhvr>
                                        <p:cTn id="51" dur="1" fill="hold">
                                          <p:stCondLst>
                                            <p:cond delay="0"/>
                                          </p:stCondLst>
                                        </p:cTn>
                                        <p:tgtEl>
                                          <p:spTgt spid="56339"/>
                                        </p:tgtEl>
                                        <p:attrNameLst>
                                          <p:attrName>style.visibility</p:attrName>
                                        </p:attrNameLst>
                                      </p:cBhvr>
                                      <p:to>
                                        <p:strVal val="visible"/>
                                      </p:to>
                                    </p:set>
                                    <p:animEffect transition="in" filter="wipe(up)">
                                      <p:cBhvr>
                                        <p:cTn id="52" dur="500"/>
                                        <p:tgtEl>
                                          <p:spTgt spid="56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7410" name="Object 8"/>
          <p:cNvGraphicFramePr/>
          <p:nvPr/>
        </p:nvGraphicFramePr>
        <p:xfrm>
          <a:off x="397193" y="544830"/>
          <a:ext cx="8313737" cy="1746250"/>
        </p:xfrm>
        <a:graphic>
          <a:graphicData uri="http://schemas.openxmlformats.org/presentationml/2006/ole">
            <mc:AlternateContent xmlns:mc="http://schemas.openxmlformats.org/markup-compatibility/2006">
              <mc:Choice xmlns:v="urn:schemas-microsoft-com:vml" Requires="v">
                <p:oleObj spid="_x0000_s3119" name="" r:id="rId1" imgW="4971415" imgH="1051560" progId="Word.Document.8">
                  <p:embed/>
                </p:oleObj>
              </mc:Choice>
              <mc:Fallback>
                <p:oleObj name="" r:id="rId1" imgW="4971415" imgH="1051560" progId="Word.Document.8">
                  <p:embed/>
                  <p:pic>
                    <p:nvPicPr>
                      <p:cNvPr id="0" name="图片 3118"/>
                      <p:cNvPicPr/>
                      <p:nvPr/>
                    </p:nvPicPr>
                    <p:blipFill>
                      <a:blip r:embed="rId2"/>
                      <a:stretch>
                        <a:fillRect/>
                      </a:stretch>
                    </p:blipFill>
                    <p:spPr>
                      <a:xfrm>
                        <a:off x="397193" y="544830"/>
                        <a:ext cx="8313737" cy="1746250"/>
                      </a:xfrm>
                      <a:prstGeom prst="rect">
                        <a:avLst/>
                      </a:prstGeom>
                      <a:noFill/>
                      <a:ln w="38100">
                        <a:noFill/>
                        <a:miter/>
                      </a:ln>
                    </p:spPr>
                  </p:pic>
                </p:oleObj>
              </mc:Fallback>
            </mc:AlternateContent>
          </a:graphicData>
        </a:graphic>
      </p:graphicFrame>
      <p:graphicFrame>
        <p:nvGraphicFramePr>
          <p:cNvPr id="18434" name="Object 2"/>
          <p:cNvGraphicFramePr/>
          <p:nvPr/>
        </p:nvGraphicFramePr>
        <p:xfrm>
          <a:off x="397510" y="1926908"/>
          <a:ext cx="8513763" cy="2781300"/>
        </p:xfrm>
        <a:graphic>
          <a:graphicData uri="http://schemas.openxmlformats.org/presentationml/2006/ole">
            <mc:AlternateContent xmlns:mc="http://schemas.openxmlformats.org/markup-compatibility/2006">
              <mc:Choice xmlns:v="urn:schemas-microsoft-com:vml" Requires="v">
                <p:oleObj spid="_x0000_s3112" name="" r:id="rId3" imgW="4899660" imgH="1601470" progId="Word.Document.8">
                  <p:embed/>
                </p:oleObj>
              </mc:Choice>
              <mc:Fallback>
                <p:oleObj name="" r:id="rId3" imgW="4899660" imgH="1601470" progId="Word.Document.8">
                  <p:embed/>
                  <p:pic>
                    <p:nvPicPr>
                      <p:cNvPr id="0" name="图片 3111"/>
                      <p:cNvPicPr/>
                      <p:nvPr/>
                    </p:nvPicPr>
                    <p:blipFill>
                      <a:blip r:embed="rId4"/>
                      <a:stretch>
                        <a:fillRect/>
                      </a:stretch>
                    </p:blipFill>
                    <p:spPr>
                      <a:xfrm>
                        <a:off x="397510" y="1926908"/>
                        <a:ext cx="8513763" cy="2781300"/>
                      </a:xfrm>
                      <a:prstGeom prst="rect">
                        <a:avLst/>
                      </a:prstGeom>
                      <a:noFill/>
                      <a:ln w="38100">
                        <a:noFill/>
                        <a:miter/>
                      </a:ln>
                    </p:spPr>
                  </p:pic>
                </p:oleObj>
              </mc:Fallback>
            </mc:AlternateContent>
          </a:graphicData>
        </a:graphic>
      </p:graphicFrame>
      <p:graphicFrame>
        <p:nvGraphicFramePr>
          <p:cNvPr id="18436" name="Object 9"/>
          <p:cNvGraphicFramePr/>
          <p:nvPr/>
        </p:nvGraphicFramePr>
        <p:xfrm>
          <a:off x="355283" y="4221480"/>
          <a:ext cx="8266112" cy="1630363"/>
        </p:xfrm>
        <a:graphic>
          <a:graphicData uri="http://schemas.openxmlformats.org/presentationml/2006/ole">
            <mc:AlternateContent xmlns:mc="http://schemas.openxmlformats.org/markup-compatibility/2006">
              <mc:Choice xmlns:v="urn:schemas-microsoft-com:vml" Requires="v">
                <p:oleObj spid="_x0000_s3113" name="" r:id="rId5" imgW="4723130" imgH="934085" progId="Word.Document.8">
                  <p:embed/>
                </p:oleObj>
              </mc:Choice>
              <mc:Fallback>
                <p:oleObj name="" r:id="rId5" imgW="4723130" imgH="934085" progId="Word.Document.8">
                  <p:embed/>
                  <p:pic>
                    <p:nvPicPr>
                      <p:cNvPr id="0" name="图片 3112"/>
                      <p:cNvPicPr/>
                      <p:nvPr/>
                    </p:nvPicPr>
                    <p:blipFill>
                      <a:blip r:embed="rId6"/>
                      <a:stretch>
                        <a:fillRect/>
                      </a:stretch>
                    </p:blipFill>
                    <p:spPr>
                      <a:xfrm>
                        <a:off x="355283" y="4221480"/>
                        <a:ext cx="8266112" cy="1630363"/>
                      </a:xfrm>
                      <a:prstGeom prst="rect">
                        <a:avLst/>
                      </a:prstGeom>
                      <a:noFill/>
                      <a:ln w="38100">
                        <a:noFill/>
                        <a:miter/>
                      </a:ln>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blinds(horizontal)">
                                      <p:cBhvr>
                                        <p:cTn id="7" dur="500"/>
                                        <p:tgtEl>
                                          <p:spTgt spid="174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434"/>
                                        </p:tgtEl>
                                        <p:attrNameLst>
                                          <p:attrName>style.visibility</p:attrName>
                                        </p:attrNameLst>
                                      </p:cBhvr>
                                      <p:to>
                                        <p:strVal val="visible"/>
                                      </p:to>
                                    </p:set>
                                    <p:animEffect transition="in" filter="blinds(horizontal)">
                                      <p:cBhvr>
                                        <p:cTn id="12" dur="500"/>
                                        <p:tgtEl>
                                          <p:spTgt spid="1843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436"/>
                                        </p:tgtEl>
                                        <p:attrNameLst>
                                          <p:attrName>style.visibility</p:attrName>
                                        </p:attrNameLst>
                                      </p:cBhvr>
                                      <p:to>
                                        <p:strVal val="visible"/>
                                      </p:to>
                                    </p:set>
                                    <p:animEffect transition="in" filter="blinds(horizontal)">
                                      <p:cBhvr>
                                        <p:cTn id="17" dur="500"/>
                                        <p:tgtEl>
                                          <p:spTgt spid="18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9458" name="Object 7"/>
          <p:cNvGraphicFramePr/>
          <p:nvPr/>
        </p:nvGraphicFramePr>
        <p:xfrm>
          <a:off x="405765" y="316706"/>
          <a:ext cx="8319770" cy="1000125"/>
        </p:xfrm>
        <a:graphic>
          <a:graphicData uri="http://schemas.openxmlformats.org/presentationml/2006/ole">
            <mc:AlternateContent xmlns:mc="http://schemas.openxmlformats.org/markup-compatibility/2006">
              <mc:Choice xmlns:v="urn:schemas-microsoft-com:vml" Requires="v">
                <p:oleObj spid="_x0000_s3120" name="" r:id="rId1" imgW="4909185" imgH="595630" progId="Word.Document.8">
                  <p:embed/>
                </p:oleObj>
              </mc:Choice>
              <mc:Fallback>
                <p:oleObj name="" r:id="rId1" imgW="4909185" imgH="595630" progId="Word.Document.8">
                  <p:embed/>
                  <p:pic>
                    <p:nvPicPr>
                      <p:cNvPr id="0" name="图片 3119"/>
                      <p:cNvPicPr/>
                      <p:nvPr/>
                    </p:nvPicPr>
                    <p:blipFill>
                      <a:blip r:embed="rId2"/>
                      <a:stretch>
                        <a:fillRect/>
                      </a:stretch>
                    </p:blipFill>
                    <p:spPr>
                      <a:xfrm>
                        <a:off x="405765" y="316706"/>
                        <a:ext cx="8319770" cy="1000125"/>
                      </a:xfrm>
                      <a:prstGeom prst="rect">
                        <a:avLst/>
                      </a:prstGeom>
                      <a:noFill/>
                      <a:ln w="38100">
                        <a:noFill/>
                        <a:miter/>
                      </a:ln>
                    </p:spPr>
                  </p:pic>
                </p:oleObj>
              </mc:Fallback>
            </mc:AlternateContent>
          </a:graphicData>
        </a:graphic>
      </p:graphicFrame>
      <p:graphicFrame>
        <p:nvGraphicFramePr>
          <p:cNvPr id="3" name="Object 6"/>
          <p:cNvGraphicFramePr/>
          <p:nvPr/>
        </p:nvGraphicFramePr>
        <p:xfrm>
          <a:off x="395288" y="1196975"/>
          <a:ext cx="8396287" cy="2078038"/>
        </p:xfrm>
        <a:graphic>
          <a:graphicData uri="http://schemas.openxmlformats.org/presentationml/2006/ole">
            <mc:AlternateContent xmlns:mc="http://schemas.openxmlformats.org/markup-compatibility/2006">
              <mc:Choice xmlns:v="urn:schemas-microsoft-com:vml" Requires="v">
                <p:oleObj spid="_x0000_s3116" name="" r:id="rId3" imgW="6565900" imgH="1638300" progId="Word.Document.8">
                  <p:embed/>
                </p:oleObj>
              </mc:Choice>
              <mc:Fallback>
                <p:oleObj name="" r:id="rId3" imgW="6565900" imgH="1638300" progId="Word.Document.8">
                  <p:embed/>
                  <p:pic>
                    <p:nvPicPr>
                      <p:cNvPr id="0" name="图片 3115"/>
                      <p:cNvPicPr/>
                      <p:nvPr/>
                    </p:nvPicPr>
                    <p:blipFill>
                      <a:blip r:embed="rId4"/>
                      <a:stretch>
                        <a:fillRect/>
                      </a:stretch>
                    </p:blipFill>
                    <p:spPr>
                      <a:xfrm>
                        <a:off x="395288" y="1196975"/>
                        <a:ext cx="8396287" cy="2078038"/>
                      </a:xfrm>
                      <a:prstGeom prst="rect">
                        <a:avLst/>
                      </a:prstGeom>
                      <a:noFill/>
                      <a:ln w="38100">
                        <a:noFill/>
                        <a:miter/>
                      </a:ln>
                    </p:spPr>
                  </p:pic>
                </p:oleObj>
              </mc:Fallback>
            </mc:AlternateContent>
          </a:graphicData>
        </a:graphic>
      </p:graphicFrame>
      <p:graphicFrame>
        <p:nvGraphicFramePr>
          <p:cNvPr id="19460" name="Object 4"/>
          <p:cNvGraphicFramePr/>
          <p:nvPr/>
        </p:nvGraphicFramePr>
        <p:xfrm>
          <a:off x="469900" y="3360738"/>
          <a:ext cx="8340725" cy="2768600"/>
        </p:xfrm>
        <a:graphic>
          <a:graphicData uri="http://schemas.openxmlformats.org/presentationml/2006/ole">
            <mc:AlternateContent xmlns:mc="http://schemas.openxmlformats.org/markup-compatibility/2006">
              <mc:Choice xmlns:v="urn:schemas-microsoft-com:vml" Requires="v">
                <p:oleObj spid="_x0000_s3111" name="" r:id="rId5" imgW="4913630" imgH="1633855" progId="Word.Document.8">
                  <p:embed/>
                </p:oleObj>
              </mc:Choice>
              <mc:Fallback>
                <p:oleObj name="" r:id="rId5" imgW="4913630" imgH="1633855" progId="Word.Document.8">
                  <p:embed/>
                  <p:pic>
                    <p:nvPicPr>
                      <p:cNvPr id="0" name="图片 3110"/>
                      <p:cNvPicPr/>
                      <p:nvPr/>
                    </p:nvPicPr>
                    <p:blipFill>
                      <a:blip r:embed="rId6"/>
                      <a:stretch>
                        <a:fillRect/>
                      </a:stretch>
                    </p:blipFill>
                    <p:spPr>
                      <a:xfrm>
                        <a:off x="469900" y="3360738"/>
                        <a:ext cx="8340725" cy="2768600"/>
                      </a:xfrm>
                      <a:prstGeom prst="rect">
                        <a:avLst/>
                      </a:prstGeom>
                      <a:noFill/>
                      <a:ln w="38100">
                        <a:noFill/>
                        <a:miter/>
                      </a:ln>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blinds(horizontal)">
                                      <p:cBhvr>
                                        <p:cTn id="7" dur="500"/>
                                        <p:tgtEl>
                                          <p:spTgt spid="194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460"/>
                                        </p:tgtEl>
                                        <p:attrNameLst>
                                          <p:attrName>style.visibility</p:attrName>
                                        </p:attrNameLst>
                                      </p:cBhvr>
                                      <p:to>
                                        <p:strVal val="visible"/>
                                      </p:to>
                                    </p:set>
                                    <p:animEffect transition="in" filter="blinds(horizontal)">
                                      <p:cBhvr>
                                        <p:cTn id="17"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文本框 58369"/>
          <p:cNvSpPr txBox="1"/>
          <p:nvPr/>
        </p:nvSpPr>
        <p:spPr>
          <a:xfrm>
            <a:off x="895350" y="738188"/>
            <a:ext cx="4157345" cy="521970"/>
          </a:xfrm>
          <a:prstGeom prst="rect">
            <a:avLst/>
          </a:prstGeom>
          <a:noFill/>
          <a:ln w="9525">
            <a:noFill/>
          </a:ln>
        </p:spPr>
        <p:txBody>
          <a:bodyPr wrap="none" anchor="t">
            <a:spAutoFit/>
          </a:bodyPr>
          <a:p>
            <a:r>
              <a:rPr lang="zh-CN" altLang="en-US" sz="2800" b="1" dirty="0">
                <a:solidFill>
                  <a:srgbClr val="FF0000"/>
                </a:solidFill>
                <a:latin typeface="Times New Roman" panose="02020603050405020304" pitchFamily="18" charset="0"/>
              </a:rPr>
              <a:t>例</a:t>
            </a:r>
            <a:r>
              <a:rPr lang="en-US" altLang="zh-CN" sz="2800" b="1">
                <a:solidFill>
                  <a:srgbClr val="FF0000"/>
                </a:solidFill>
                <a:latin typeface="Times New Roman" panose="02020603050405020304" pitchFamily="18" charset="0"/>
              </a:rPr>
              <a:t>10</a:t>
            </a:r>
            <a:r>
              <a:rPr lang="en-US" altLang="zh-CN" sz="2800" b="1">
                <a:latin typeface="Times New Roman" panose="02020603050405020304" pitchFamily="18" charset="0"/>
              </a:rPr>
              <a:t>  </a:t>
            </a:r>
            <a:r>
              <a:rPr lang="zh-CN" altLang="en-US" sz="2800" b="1" dirty="0">
                <a:latin typeface="Times New Roman" panose="02020603050405020304" pitchFamily="18" charset="0"/>
              </a:rPr>
              <a:t>证明：当</a:t>
            </a:r>
            <a:r>
              <a:rPr lang="en-US" altLang="zh-CN" sz="2800" b="1">
                <a:latin typeface="Times New Roman" panose="02020603050405020304" pitchFamily="18" charset="0"/>
              </a:rPr>
              <a:t>0&lt;</a:t>
            </a:r>
            <a:r>
              <a:rPr lang="en-US" altLang="zh-CN" sz="2800" b="1" i="1">
                <a:latin typeface="Times New Roman" panose="02020603050405020304" pitchFamily="18" charset="0"/>
              </a:rPr>
              <a:t>a</a:t>
            </a:r>
            <a:r>
              <a:rPr lang="en-US" altLang="zh-CN" sz="2800" b="1">
                <a:latin typeface="Times New Roman" panose="02020603050405020304" pitchFamily="18" charset="0"/>
              </a:rPr>
              <a:t>&lt;</a:t>
            </a:r>
            <a:r>
              <a:rPr lang="en-US" altLang="zh-CN" sz="2800" b="1" i="1">
                <a:latin typeface="Times New Roman" panose="02020603050405020304" pitchFamily="18" charset="0"/>
              </a:rPr>
              <a:t>b</a:t>
            </a:r>
            <a:r>
              <a:rPr lang="zh-CN" altLang="zh-CN" sz="2800" b="1" dirty="0">
                <a:latin typeface="Times New Roman" panose="02020603050405020304" pitchFamily="18" charset="0"/>
              </a:rPr>
              <a:t>时，</a:t>
            </a:r>
            <a:endParaRPr lang="zh-CN" altLang="en-US" sz="2800" b="1">
              <a:latin typeface="Times New Roman" panose="02020603050405020304" pitchFamily="18" charset="0"/>
            </a:endParaRPr>
          </a:p>
        </p:txBody>
      </p:sp>
      <p:graphicFrame>
        <p:nvGraphicFramePr>
          <p:cNvPr id="58371" name="对象 58370"/>
          <p:cNvGraphicFramePr/>
          <p:nvPr/>
        </p:nvGraphicFramePr>
        <p:xfrm>
          <a:off x="4737100" y="568325"/>
          <a:ext cx="2636838" cy="849313"/>
        </p:xfrm>
        <a:graphic>
          <a:graphicData uri="http://schemas.openxmlformats.org/presentationml/2006/ole">
            <mc:AlternateContent xmlns:mc="http://schemas.openxmlformats.org/markup-compatibility/2006">
              <mc:Choice xmlns:v="urn:schemas-microsoft-com:vml" Requires="v">
                <p:oleObj spid="_x0000_s3123" name="" r:id="rId1" imgW="1218565" imgH="393700" progId="Equation.3">
                  <p:embed/>
                </p:oleObj>
              </mc:Choice>
              <mc:Fallback>
                <p:oleObj name="" r:id="rId1" imgW="1218565" imgH="393700" progId="Equation.3">
                  <p:embed/>
                  <p:pic>
                    <p:nvPicPr>
                      <p:cNvPr id="0" name="图片 3122"/>
                      <p:cNvPicPr/>
                      <p:nvPr/>
                    </p:nvPicPr>
                    <p:blipFill>
                      <a:blip r:embed="rId2"/>
                      <a:stretch>
                        <a:fillRect/>
                      </a:stretch>
                    </p:blipFill>
                    <p:spPr>
                      <a:xfrm>
                        <a:off x="4737100" y="568325"/>
                        <a:ext cx="2636838" cy="849313"/>
                      </a:xfrm>
                      <a:prstGeom prst="rect">
                        <a:avLst/>
                      </a:prstGeom>
                      <a:noFill/>
                      <a:ln w="38100">
                        <a:noFill/>
                        <a:miter/>
                      </a:ln>
                    </p:spPr>
                  </p:pic>
                </p:oleObj>
              </mc:Fallback>
            </mc:AlternateContent>
          </a:graphicData>
        </a:graphic>
      </p:graphicFrame>
      <p:sp>
        <p:nvSpPr>
          <p:cNvPr id="58372" name="文本框 58371"/>
          <p:cNvSpPr txBox="1"/>
          <p:nvPr/>
        </p:nvSpPr>
        <p:spPr>
          <a:xfrm>
            <a:off x="895350" y="1589088"/>
            <a:ext cx="1879600" cy="519112"/>
          </a:xfrm>
          <a:prstGeom prst="rect">
            <a:avLst/>
          </a:prstGeom>
          <a:noFill/>
          <a:ln w="9525">
            <a:noFill/>
          </a:ln>
        </p:spPr>
        <p:txBody>
          <a:bodyPr wrap="none" anchor="t">
            <a:spAutoFit/>
          </a:bodyPr>
          <a:p>
            <a:r>
              <a:rPr lang="zh-CN" altLang="en-US" sz="2800" b="1" dirty="0">
                <a:solidFill>
                  <a:srgbClr val="0000FF"/>
                </a:solidFill>
                <a:latin typeface="Times New Roman" panose="02020603050405020304" pitchFamily="18" charset="0"/>
              </a:rPr>
              <a:t>证 </a:t>
            </a:r>
            <a:r>
              <a:rPr lang="zh-CN" altLang="en-US" sz="2800" b="1" dirty="0">
                <a:latin typeface="Times New Roman" panose="02020603050405020304" pitchFamily="18" charset="0"/>
              </a:rPr>
              <a:t>  即要证</a:t>
            </a:r>
            <a:endParaRPr lang="zh-CN" altLang="en-US" sz="2800" b="1">
              <a:latin typeface="Times New Roman" panose="02020603050405020304" pitchFamily="18" charset="0"/>
            </a:endParaRPr>
          </a:p>
        </p:txBody>
      </p:sp>
      <p:graphicFrame>
        <p:nvGraphicFramePr>
          <p:cNvPr id="58373" name="对象 58372"/>
          <p:cNvGraphicFramePr/>
          <p:nvPr/>
        </p:nvGraphicFramePr>
        <p:xfrm>
          <a:off x="2755900" y="1435100"/>
          <a:ext cx="4202113" cy="849313"/>
        </p:xfrm>
        <a:graphic>
          <a:graphicData uri="http://schemas.openxmlformats.org/presentationml/2006/ole">
            <mc:AlternateContent xmlns:mc="http://schemas.openxmlformats.org/markup-compatibility/2006">
              <mc:Choice xmlns:v="urn:schemas-microsoft-com:vml" Requires="v">
                <p:oleObj spid="_x0000_s3136" name="" r:id="rId3" imgW="1942465" imgH="393700" progId="Equation.3">
                  <p:embed/>
                </p:oleObj>
              </mc:Choice>
              <mc:Fallback>
                <p:oleObj name="" r:id="rId3" imgW="1942465" imgH="393700" progId="Equation.3">
                  <p:embed/>
                  <p:pic>
                    <p:nvPicPr>
                      <p:cNvPr id="0" name="图片 3135"/>
                      <p:cNvPicPr/>
                      <p:nvPr/>
                    </p:nvPicPr>
                    <p:blipFill>
                      <a:blip r:embed="rId4"/>
                      <a:stretch>
                        <a:fillRect/>
                      </a:stretch>
                    </p:blipFill>
                    <p:spPr>
                      <a:xfrm>
                        <a:off x="2755900" y="1435100"/>
                        <a:ext cx="4202113" cy="849313"/>
                      </a:xfrm>
                      <a:prstGeom prst="rect">
                        <a:avLst/>
                      </a:prstGeom>
                      <a:noFill/>
                      <a:ln w="38100">
                        <a:noFill/>
                        <a:miter/>
                      </a:ln>
                    </p:spPr>
                  </p:pic>
                </p:oleObj>
              </mc:Fallback>
            </mc:AlternateContent>
          </a:graphicData>
        </a:graphic>
      </p:graphicFrame>
      <p:graphicFrame>
        <p:nvGraphicFramePr>
          <p:cNvPr id="58374" name="对象 58373"/>
          <p:cNvGraphicFramePr/>
          <p:nvPr/>
        </p:nvGraphicFramePr>
        <p:xfrm>
          <a:off x="965200" y="2370138"/>
          <a:ext cx="3357563" cy="498475"/>
        </p:xfrm>
        <a:graphic>
          <a:graphicData uri="http://schemas.openxmlformats.org/presentationml/2006/ole">
            <mc:AlternateContent xmlns:mc="http://schemas.openxmlformats.org/markup-compatibility/2006">
              <mc:Choice xmlns:v="urn:schemas-microsoft-com:vml" Requires="v">
                <p:oleObj spid="_x0000_s3134" name="" r:id="rId5" imgW="1445895" imgH="215900" progId="Equation.3">
                  <p:embed/>
                </p:oleObj>
              </mc:Choice>
              <mc:Fallback>
                <p:oleObj name="" r:id="rId5" imgW="1445895" imgH="215900" progId="Equation.3">
                  <p:embed/>
                  <p:pic>
                    <p:nvPicPr>
                      <p:cNvPr id="0" name="图片 3133"/>
                      <p:cNvPicPr/>
                      <p:nvPr/>
                    </p:nvPicPr>
                    <p:blipFill>
                      <a:blip r:embed="rId6"/>
                      <a:stretch>
                        <a:fillRect/>
                      </a:stretch>
                    </p:blipFill>
                    <p:spPr>
                      <a:xfrm>
                        <a:off x="965200" y="2370138"/>
                        <a:ext cx="3357563" cy="498475"/>
                      </a:xfrm>
                      <a:prstGeom prst="rect">
                        <a:avLst/>
                      </a:prstGeom>
                      <a:noFill/>
                      <a:ln w="38100">
                        <a:noFill/>
                        <a:miter/>
                      </a:ln>
                    </p:spPr>
                  </p:pic>
                </p:oleObj>
              </mc:Fallback>
            </mc:AlternateContent>
          </a:graphicData>
        </a:graphic>
      </p:graphicFrame>
      <p:sp>
        <p:nvSpPr>
          <p:cNvPr id="58375" name="文本框 58374"/>
          <p:cNvSpPr txBox="1"/>
          <p:nvPr/>
        </p:nvSpPr>
        <p:spPr>
          <a:xfrm>
            <a:off x="895350" y="3036888"/>
            <a:ext cx="7691438" cy="519112"/>
          </a:xfrm>
          <a:prstGeom prst="rect">
            <a:avLst/>
          </a:prstGeom>
          <a:noFill/>
          <a:ln w="9525">
            <a:noFill/>
          </a:ln>
        </p:spPr>
        <p:txBody>
          <a:bodyPr>
            <a:spAutoFit/>
          </a:bodyPr>
          <a:p>
            <a:r>
              <a:rPr lang="zh-CN" altLang="en-US" sz="2800" b="1" dirty="0">
                <a:latin typeface="Times New Roman" panose="02020603050405020304" pitchFamily="18" charset="0"/>
              </a:rPr>
              <a:t>知   </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zh-CN" sz="2800" b="1" dirty="0">
                <a:latin typeface="Times New Roman" panose="02020603050405020304" pitchFamily="18" charset="0"/>
              </a:rPr>
              <a:t>在[</a:t>
            </a:r>
            <a:r>
              <a:rPr lang="en-US" altLang="zh-CN" sz="2800" b="1" i="1">
                <a:latin typeface="Times New Roman" panose="02020603050405020304" pitchFamily="18" charset="0"/>
              </a:rPr>
              <a:t>a</a:t>
            </a:r>
            <a:r>
              <a:rPr lang="en-US" altLang="zh-CN" sz="2800" b="1">
                <a:latin typeface="Times New Roman" panose="02020603050405020304" pitchFamily="18" charset="0"/>
              </a:rPr>
              <a:t>, </a:t>
            </a:r>
            <a:r>
              <a:rPr lang="en-US" altLang="zh-CN" sz="2800" b="1" i="1">
                <a:latin typeface="Times New Roman" panose="02020603050405020304" pitchFamily="18" charset="0"/>
              </a:rPr>
              <a:t>b</a:t>
            </a:r>
            <a:r>
              <a:rPr lang="en-US" altLang="zh-CN" sz="2800" b="1">
                <a:latin typeface="Times New Roman" panose="02020603050405020304" pitchFamily="18" charset="0"/>
              </a:rPr>
              <a:t>]</a:t>
            </a:r>
            <a:r>
              <a:rPr lang="zh-CN" altLang="zh-CN" sz="2800" b="1" dirty="0">
                <a:latin typeface="Times New Roman" panose="02020603050405020304" pitchFamily="18" charset="0"/>
              </a:rPr>
              <a:t>上满足拉格朗日中值定理条件，</a:t>
            </a:r>
            <a:endParaRPr lang="zh-CN" altLang="en-US" sz="2800" b="1">
              <a:latin typeface="Times New Roman" panose="02020603050405020304" pitchFamily="18" charset="0"/>
            </a:endParaRPr>
          </a:p>
        </p:txBody>
      </p:sp>
      <p:sp>
        <p:nvSpPr>
          <p:cNvPr id="58376" name="文本框 58375"/>
          <p:cNvSpPr txBox="1"/>
          <p:nvPr/>
        </p:nvSpPr>
        <p:spPr>
          <a:xfrm>
            <a:off x="895350" y="3667125"/>
            <a:ext cx="539750" cy="519113"/>
          </a:xfrm>
          <a:prstGeom prst="rect">
            <a:avLst/>
          </a:prstGeom>
          <a:noFill/>
          <a:ln w="9525">
            <a:noFill/>
          </a:ln>
        </p:spPr>
        <p:txBody>
          <a:bodyPr wrap="none" anchor="t">
            <a:spAutoFit/>
          </a:bodyPr>
          <a:p>
            <a:r>
              <a:rPr lang="zh-CN" altLang="en-US" sz="2800" b="1">
                <a:latin typeface="Times New Roman" panose="02020603050405020304" pitchFamily="18" charset="0"/>
              </a:rPr>
              <a:t>故</a:t>
            </a:r>
            <a:endParaRPr lang="zh-CN" altLang="en-US" sz="2800" b="1">
              <a:latin typeface="Times New Roman" panose="02020603050405020304" pitchFamily="18" charset="0"/>
            </a:endParaRPr>
          </a:p>
        </p:txBody>
      </p:sp>
      <p:graphicFrame>
        <p:nvGraphicFramePr>
          <p:cNvPr id="58377" name="对象 58376"/>
          <p:cNvGraphicFramePr/>
          <p:nvPr/>
        </p:nvGraphicFramePr>
        <p:xfrm>
          <a:off x="1622425" y="3509963"/>
          <a:ext cx="5567363" cy="974725"/>
        </p:xfrm>
        <a:graphic>
          <a:graphicData uri="http://schemas.openxmlformats.org/presentationml/2006/ole">
            <mc:AlternateContent xmlns:mc="http://schemas.openxmlformats.org/markup-compatibility/2006">
              <mc:Choice xmlns:v="urn:schemas-microsoft-com:vml" Requires="v">
                <p:oleObj spid="_x0000_s3135" name="" r:id="rId7" imgW="2400300" imgH="419100" progId="Equation.3">
                  <p:embed/>
                </p:oleObj>
              </mc:Choice>
              <mc:Fallback>
                <p:oleObj name="" r:id="rId7" imgW="2400300" imgH="419100" progId="Equation.3">
                  <p:embed/>
                  <p:pic>
                    <p:nvPicPr>
                      <p:cNvPr id="0" name="图片 3134"/>
                      <p:cNvPicPr/>
                      <p:nvPr/>
                    </p:nvPicPr>
                    <p:blipFill>
                      <a:blip r:embed="rId8"/>
                      <a:stretch>
                        <a:fillRect/>
                      </a:stretch>
                    </p:blipFill>
                    <p:spPr>
                      <a:xfrm>
                        <a:off x="1622425" y="3509963"/>
                        <a:ext cx="5567363" cy="974725"/>
                      </a:xfrm>
                      <a:prstGeom prst="rect">
                        <a:avLst/>
                      </a:prstGeom>
                      <a:noFill/>
                      <a:ln w="38100">
                        <a:noFill/>
                        <a:miter/>
                      </a:ln>
                    </p:spPr>
                  </p:pic>
                </p:oleObj>
              </mc:Fallback>
            </mc:AlternateContent>
          </a:graphicData>
        </a:graphic>
      </p:graphicFrame>
      <p:graphicFrame>
        <p:nvGraphicFramePr>
          <p:cNvPr id="58378" name="对象 58377"/>
          <p:cNvGraphicFramePr/>
          <p:nvPr/>
        </p:nvGraphicFramePr>
        <p:xfrm>
          <a:off x="1992313" y="4445000"/>
          <a:ext cx="1825625" cy="974725"/>
        </p:xfrm>
        <a:graphic>
          <a:graphicData uri="http://schemas.openxmlformats.org/presentationml/2006/ole">
            <mc:AlternateContent xmlns:mc="http://schemas.openxmlformats.org/markup-compatibility/2006">
              <mc:Choice xmlns:v="urn:schemas-microsoft-com:vml" Requires="v">
                <p:oleObj spid="_x0000_s3129" name="" r:id="rId9" imgW="787400" imgH="419100" progId="Equation.3">
                  <p:embed/>
                </p:oleObj>
              </mc:Choice>
              <mc:Fallback>
                <p:oleObj name="" r:id="rId9" imgW="787400" imgH="419100" progId="Equation.3">
                  <p:embed/>
                  <p:pic>
                    <p:nvPicPr>
                      <p:cNvPr id="0" name="图片 3128"/>
                      <p:cNvPicPr/>
                      <p:nvPr/>
                    </p:nvPicPr>
                    <p:blipFill>
                      <a:blip r:embed="rId10"/>
                      <a:stretch>
                        <a:fillRect/>
                      </a:stretch>
                    </p:blipFill>
                    <p:spPr>
                      <a:xfrm>
                        <a:off x="1992313" y="4445000"/>
                        <a:ext cx="1825625" cy="974725"/>
                      </a:xfrm>
                      <a:prstGeom prst="rect">
                        <a:avLst/>
                      </a:prstGeom>
                      <a:noFill/>
                      <a:ln w="38100">
                        <a:noFill/>
                        <a:miter/>
                      </a:ln>
                    </p:spPr>
                  </p:pic>
                </p:oleObj>
              </mc:Fallback>
            </mc:AlternateContent>
          </a:graphicData>
        </a:graphic>
      </p:graphicFrame>
      <p:graphicFrame>
        <p:nvGraphicFramePr>
          <p:cNvPr id="58379" name="对象 58378"/>
          <p:cNvGraphicFramePr/>
          <p:nvPr/>
        </p:nvGraphicFramePr>
        <p:xfrm>
          <a:off x="1957388" y="5700872"/>
          <a:ext cx="3124200" cy="912495"/>
        </p:xfrm>
        <a:graphic>
          <a:graphicData uri="http://schemas.openxmlformats.org/presentationml/2006/ole">
            <mc:AlternateContent xmlns:mc="http://schemas.openxmlformats.org/markup-compatibility/2006">
              <mc:Choice xmlns:v="urn:schemas-microsoft-com:vml" Requires="v">
                <p:oleObj spid="_x0000_s3133" name="" r:id="rId11" imgW="1346200" imgH="393700" progId="Equation.3">
                  <p:embed/>
                </p:oleObj>
              </mc:Choice>
              <mc:Fallback>
                <p:oleObj name="" r:id="rId11" imgW="1346200" imgH="393700" progId="Equation.3">
                  <p:embed/>
                  <p:pic>
                    <p:nvPicPr>
                      <p:cNvPr id="0" name="图片 3132"/>
                      <p:cNvPicPr/>
                      <p:nvPr/>
                    </p:nvPicPr>
                    <p:blipFill>
                      <a:blip r:embed="rId12"/>
                      <a:stretch>
                        <a:fillRect/>
                      </a:stretch>
                    </p:blipFill>
                    <p:spPr>
                      <a:xfrm>
                        <a:off x="1957388" y="5700872"/>
                        <a:ext cx="3124200" cy="912495"/>
                      </a:xfrm>
                      <a:prstGeom prst="rect">
                        <a:avLst/>
                      </a:prstGeom>
                      <a:noFill/>
                      <a:ln w="38100">
                        <a:noFill/>
                        <a:miter/>
                      </a:ln>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8370"/>
                                        </p:tgtEl>
                                        <p:attrNameLst>
                                          <p:attrName>style.visibility</p:attrName>
                                        </p:attrNameLst>
                                      </p:cBhvr>
                                      <p:to>
                                        <p:strVal val="visible"/>
                                      </p:to>
                                    </p:set>
                                    <p:animEffect transition="in" filter="wipe(left)">
                                      <p:cBhvr>
                                        <p:cTn id="7" dur="500"/>
                                        <p:tgtEl>
                                          <p:spTgt spid="5837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8371"/>
                                        </p:tgtEl>
                                        <p:attrNameLst>
                                          <p:attrName>style.visibility</p:attrName>
                                        </p:attrNameLst>
                                      </p:cBhvr>
                                      <p:to>
                                        <p:strVal val="visible"/>
                                      </p:to>
                                    </p:set>
                                    <p:animEffect transition="in" filter="wipe(left)">
                                      <p:cBhvr>
                                        <p:cTn id="11" dur="500"/>
                                        <p:tgtEl>
                                          <p:spTgt spid="5837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8372"/>
                                        </p:tgtEl>
                                        <p:attrNameLst>
                                          <p:attrName>style.visibility</p:attrName>
                                        </p:attrNameLst>
                                      </p:cBhvr>
                                      <p:to>
                                        <p:strVal val="visible"/>
                                      </p:to>
                                    </p:set>
                                    <p:animEffect transition="in" filter="wipe(left)">
                                      <p:cBhvr>
                                        <p:cTn id="16" dur="500"/>
                                        <p:tgtEl>
                                          <p:spTgt spid="58372"/>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58373"/>
                                        </p:tgtEl>
                                        <p:attrNameLst>
                                          <p:attrName>style.visibility</p:attrName>
                                        </p:attrNameLst>
                                      </p:cBhvr>
                                      <p:to>
                                        <p:strVal val="visible"/>
                                      </p:to>
                                    </p:set>
                                    <p:animEffect transition="in" filter="wipe(left)">
                                      <p:cBhvr>
                                        <p:cTn id="20" dur="500"/>
                                        <p:tgtEl>
                                          <p:spTgt spid="5837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8374"/>
                                        </p:tgtEl>
                                        <p:attrNameLst>
                                          <p:attrName>style.visibility</p:attrName>
                                        </p:attrNameLst>
                                      </p:cBhvr>
                                      <p:to>
                                        <p:strVal val="visible"/>
                                      </p:to>
                                    </p:set>
                                    <p:animEffect transition="in" filter="wipe(left)">
                                      <p:cBhvr>
                                        <p:cTn id="25" dur="500"/>
                                        <p:tgtEl>
                                          <p:spTgt spid="5837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8375"/>
                                        </p:tgtEl>
                                        <p:attrNameLst>
                                          <p:attrName>style.visibility</p:attrName>
                                        </p:attrNameLst>
                                      </p:cBhvr>
                                      <p:to>
                                        <p:strVal val="visible"/>
                                      </p:to>
                                    </p:set>
                                    <p:animEffect transition="in" filter="wipe(left)">
                                      <p:cBhvr>
                                        <p:cTn id="30" dur="500"/>
                                        <p:tgtEl>
                                          <p:spTgt spid="5837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8376"/>
                                        </p:tgtEl>
                                        <p:attrNameLst>
                                          <p:attrName>style.visibility</p:attrName>
                                        </p:attrNameLst>
                                      </p:cBhvr>
                                      <p:to>
                                        <p:strVal val="visible"/>
                                      </p:to>
                                    </p:set>
                                    <p:animEffect transition="in" filter="wipe(left)">
                                      <p:cBhvr>
                                        <p:cTn id="35" dur="500"/>
                                        <p:tgtEl>
                                          <p:spTgt spid="58376"/>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58377"/>
                                        </p:tgtEl>
                                        <p:attrNameLst>
                                          <p:attrName>style.visibility</p:attrName>
                                        </p:attrNameLst>
                                      </p:cBhvr>
                                      <p:to>
                                        <p:strVal val="visible"/>
                                      </p:to>
                                    </p:set>
                                    <p:animEffect transition="in" filter="wipe(left)">
                                      <p:cBhvr>
                                        <p:cTn id="39" dur="500"/>
                                        <p:tgtEl>
                                          <p:spTgt spid="5837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58378"/>
                                        </p:tgtEl>
                                        <p:attrNameLst>
                                          <p:attrName>style.visibility</p:attrName>
                                        </p:attrNameLst>
                                      </p:cBhvr>
                                      <p:to>
                                        <p:strVal val="visible"/>
                                      </p:to>
                                    </p:set>
                                    <p:animEffect transition="in" filter="wipe(left)">
                                      <p:cBhvr>
                                        <p:cTn id="44" dur="500"/>
                                        <p:tgtEl>
                                          <p:spTgt spid="5837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58379"/>
                                        </p:tgtEl>
                                        <p:attrNameLst>
                                          <p:attrName>style.visibility</p:attrName>
                                        </p:attrNameLst>
                                      </p:cBhvr>
                                      <p:to>
                                        <p:strVal val="visible"/>
                                      </p:to>
                                    </p:set>
                                    <p:animEffect transition="in" filter="wipe(left)">
                                      <p:cBhvr>
                                        <p:cTn id="49" dur="500"/>
                                        <p:tgtEl>
                                          <p:spTgt spid="58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p:bldP spid="58372" grpId="0"/>
      <p:bldP spid="58375" grpId="0"/>
      <p:bldP spid="5837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4578" name="Object 5"/>
          <p:cNvGraphicFramePr/>
          <p:nvPr/>
        </p:nvGraphicFramePr>
        <p:xfrm>
          <a:off x="251143" y="2069783"/>
          <a:ext cx="8575675" cy="2459037"/>
        </p:xfrm>
        <a:graphic>
          <a:graphicData uri="http://schemas.openxmlformats.org/presentationml/2006/ole">
            <mc:AlternateContent xmlns:mc="http://schemas.openxmlformats.org/markup-compatibility/2006">
              <mc:Choice xmlns:v="urn:schemas-microsoft-com:vml" Requires="v">
                <p:oleObj spid="_x0000_s3138" name="" r:id="rId1" imgW="4937760" imgH="1420495" progId="Word.Document.8">
                  <p:embed/>
                </p:oleObj>
              </mc:Choice>
              <mc:Fallback>
                <p:oleObj name="" r:id="rId1" imgW="4937760" imgH="1420495" progId="Word.Document.8">
                  <p:embed/>
                  <p:pic>
                    <p:nvPicPr>
                      <p:cNvPr id="0" name="图片 3137"/>
                      <p:cNvPicPr/>
                      <p:nvPr/>
                    </p:nvPicPr>
                    <p:blipFill>
                      <a:blip r:embed="rId2"/>
                      <a:stretch>
                        <a:fillRect/>
                      </a:stretch>
                    </p:blipFill>
                    <p:spPr>
                      <a:xfrm>
                        <a:off x="251143" y="2069783"/>
                        <a:ext cx="8575675" cy="2459037"/>
                      </a:xfrm>
                      <a:prstGeom prst="rect">
                        <a:avLst/>
                      </a:prstGeom>
                      <a:noFill/>
                      <a:ln w="38100">
                        <a:noFill/>
                        <a:miter/>
                      </a:ln>
                    </p:spPr>
                  </p:pic>
                </p:oleObj>
              </mc:Fallback>
            </mc:AlternateContent>
          </a:graphicData>
        </a:graphic>
      </p:graphicFrame>
      <p:sp>
        <p:nvSpPr>
          <p:cNvPr id="60418" name="标题 60417"/>
          <p:cNvSpPr/>
          <p:nvPr/>
        </p:nvSpPr>
        <p:spPr>
          <a:xfrm>
            <a:off x="77788" y="852170"/>
            <a:ext cx="7543800" cy="1143000"/>
          </a:xfrm>
          <a:prstGeom prst="rect">
            <a:avLst/>
          </a:prstGeom>
          <a:noFill/>
          <a:ln>
            <a:noFill/>
          </a:ln>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5pPr>
            <a:lvl6pPr marL="457200"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6pPr>
            <a:lvl7pPr marL="914400"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7pPr>
            <a:lvl8pPr marL="1371600"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8pPr>
            <a:lvl9pPr marL="1828800"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9pPr>
          </a:lstStyle>
          <a:p>
            <a:r>
              <a:rPr lang="en-US" altLang="zh-CN" sz="3200" dirty="0">
                <a:solidFill>
                  <a:srgbClr val="FF0000"/>
                </a:solidFill>
              </a:rPr>
              <a:t>3</a:t>
            </a:r>
            <a:r>
              <a:rPr lang="zh-CN" altLang="en-US" sz="3200" dirty="0">
                <a:solidFill>
                  <a:srgbClr val="FF0000"/>
                </a:solidFill>
              </a:rPr>
              <a:t>、柯西</a:t>
            </a:r>
            <a:r>
              <a:rPr lang="en-US" altLang="zh-CN" sz="3200">
                <a:solidFill>
                  <a:srgbClr val="FF0000"/>
                </a:solidFill>
              </a:rPr>
              <a:t>(Cauchy)</a:t>
            </a:r>
            <a:r>
              <a:rPr lang="zh-CN" altLang="en-US" sz="3200" dirty="0">
                <a:solidFill>
                  <a:srgbClr val="FF0000"/>
                </a:solidFill>
              </a:rPr>
              <a:t>中值定理</a:t>
            </a:r>
            <a:endParaRPr lang="zh-CN" altLang="en-US" sz="3200" b="1" dirty="0">
              <a:solidFill>
                <a:srgbClr val="FF0000"/>
              </a:solidFill>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blinds(horizontal)">
                                      <p:cBhvr>
                                        <p:cTn id="7" dur="500"/>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文本框 64513"/>
          <p:cNvSpPr txBox="1"/>
          <p:nvPr/>
        </p:nvSpPr>
        <p:spPr>
          <a:xfrm>
            <a:off x="228600" y="228600"/>
            <a:ext cx="2743200" cy="519113"/>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rPr>
              <a:t>几何解释</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graphicFrame>
        <p:nvGraphicFramePr>
          <p:cNvPr id="64515" name="对象 64514"/>
          <p:cNvGraphicFramePr/>
          <p:nvPr/>
        </p:nvGraphicFramePr>
        <p:xfrm>
          <a:off x="457200" y="4343400"/>
          <a:ext cx="3413125" cy="2116138"/>
        </p:xfrm>
        <a:graphic>
          <a:graphicData uri="http://schemas.openxmlformats.org/presentationml/2006/ole">
            <mc:AlternateContent xmlns:mc="http://schemas.openxmlformats.org/markup-compatibility/2006">
              <mc:Choice xmlns:v="urn:schemas-microsoft-com:vml" Requires="v">
                <p:oleObj spid="_x0000_s3140" name="" r:id="rId1" imgW="1473200" imgH="914400" progId="Equation.3">
                  <p:embed/>
                </p:oleObj>
              </mc:Choice>
              <mc:Fallback>
                <p:oleObj name="" r:id="rId1" imgW="1473200" imgH="914400" progId="Equation.3">
                  <p:embed/>
                  <p:pic>
                    <p:nvPicPr>
                      <p:cNvPr id="0" name="图片 3139"/>
                      <p:cNvPicPr/>
                      <p:nvPr/>
                    </p:nvPicPr>
                    <p:blipFill>
                      <a:blip r:embed="rId2"/>
                      <a:stretch>
                        <a:fillRect/>
                      </a:stretch>
                    </p:blipFill>
                    <p:spPr>
                      <a:xfrm>
                        <a:off x="457200" y="4343400"/>
                        <a:ext cx="3413125" cy="2116138"/>
                      </a:xfrm>
                      <a:prstGeom prst="rect">
                        <a:avLst/>
                      </a:prstGeom>
                      <a:noFill/>
                      <a:ln w="38100">
                        <a:noFill/>
                        <a:miter/>
                      </a:ln>
                    </p:spPr>
                  </p:pic>
                </p:oleObj>
              </mc:Fallback>
            </mc:AlternateContent>
          </a:graphicData>
        </a:graphic>
      </p:graphicFrame>
      <p:sp>
        <p:nvSpPr>
          <p:cNvPr id="64516" name="矩形 64515"/>
          <p:cNvSpPr/>
          <p:nvPr/>
        </p:nvSpPr>
        <p:spPr>
          <a:xfrm>
            <a:off x="4572000" y="2895600"/>
            <a:ext cx="4495800" cy="3886200"/>
          </a:xfrm>
          <a:prstGeom prst="rect">
            <a:avLst/>
          </a:prstGeom>
          <a:solidFill>
            <a:srgbClr val="CCFFFF"/>
          </a:solidFill>
          <a:ln w="9525" cap="flat" cmpd="sng">
            <a:solidFill>
              <a:schemeClr val="hlink"/>
            </a:solidFill>
            <a:prstDash val="solid"/>
            <a:miter/>
            <a:headEnd type="none" w="med" len="med"/>
            <a:tailEnd type="none" w="med" len="med"/>
          </a:ln>
          <a:effectLst>
            <a:outerShdw dist="107763" dir="2699999" algn="ctr" rotWithShape="0">
              <a:schemeClr val="bg2"/>
            </a:outerShdw>
          </a:effectLst>
        </p:spPr>
        <p:txBody>
          <a:bodyPr/>
          <a:p>
            <a:endParaRPr lang="zh-CN" altLang="en-US"/>
          </a:p>
        </p:txBody>
      </p:sp>
      <p:grpSp>
        <p:nvGrpSpPr>
          <p:cNvPr id="64517" name="组合 64516"/>
          <p:cNvGrpSpPr/>
          <p:nvPr/>
        </p:nvGrpSpPr>
        <p:grpSpPr>
          <a:xfrm>
            <a:off x="4940300" y="3048000"/>
            <a:ext cx="3871913" cy="3314700"/>
            <a:chOff x="568" y="1296"/>
            <a:chExt cx="2439" cy="2088"/>
          </a:xfrm>
        </p:grpSpPr>
        <p:sp>
          <p:nvSpPr>
            <p:cNvPr id="64518" name="直接连接符 64517"/>
            <p:cNvSpPr/>
            <p:nvPr/>
          </p:nvSpPr>
          <p:spPr>
            <a:xfrm>
              <a:off x="593" y="3124"/>
              <a:ext cx="2367" cy="0"/>
            </a:xfrm>
            <a:prstGeom prst="line">
              <a:avLst/>
            </a:prstGeom>
            <a:ln w="9525" cap="flat" cmpd="sng">
              <a:solidFill>
                <a:schemeClr val="tx1"/>
              </a:solidFill>
              <a:prstDash val="solid"/>
              <a:headEnd type="none" w="med" len="med"/>
              <a:tailEnd type="triangle" w="med" len="med"/>
            </a:ln>
          </p:spPr>
        </p:sp>
        <p:sp>
          <p:nvSpPr>
            <p:cNvPr id="64519" name="直接连接符 64518"/>
            <p:cNvSpPr/>
            <p:nvPr/>
          </p:nvSpPr>
          <p:spPr>
            <a:xfrm flipV="1">
              <a:off x="1137" y="2150"/>
              <a:ext cx="1439" cy="518"/>
            </a:xfrm>
            <a:prstGeom prst="line">
              <a:avLst/>
            </a:prstGeom>
            <a:ln w="9525" cap="flat" cmpd="sng">
              <a:solidFill>
                <a:schemeClr val="tx1"/>
              </a:solidFill>
              <a:prstDash val="dash"/>
              <a:headEnd type="none" w="med" len="med"/>
              <a:tailEnd type="none" w="med" len="med"/>
            </a:ln>
          </p:spPr>
        </p:sp>
        <p:sp>
          <p:nvSpPr>
            <p:cNvPr id="64520" name="任意多边形 64519"/>
            <p:cNvSpPr/>
            <p:nvPr/>
          </p:nvSpPr>
          <p:spPr>
            <a:xfrm>
              <a:off x="1140" y="2141"/>
              <a:ext cx="1446" cy="527"/>
            </a:xfrm>
            <a:custGeom>
              <a:avLst/>
              <a:gdLst/>
              <a:ahLst/>
              <a:cxnLst/>
              <a:pathLst>
                <a:path w="1612" h="444">
                  <a:moveTo>
                    <a:pt x="0" y="444"/>
                  </a:moveTo>
                  <a:cubicBezTo>
                    <a:pt x="65" y="305"/>
                    <a:pt x="130" y="166"/>
                    <a:pt x="245" y="133"/>
                  </a:cubicBezTo>
                  <a:cubicBezTo>
                    <a:pt x="360" y="100"/>
                    <a:pt x="521" y="200"/>
                    <a:pt x="689" y="244"/>
                  </a:cubicBezTo>
                  <a:cubicBezTo>
                    <a:pt x="857" y="288"/>
                    <a:pt x="1102" y="441"/>
                    <a:pt x="1256" y="400"/>
                  </a:cubicBezTo>
                  <a:cubicBezTo>
                    <a:pt x="1410" y="359"/>
                    <a:pt x="1511" y="179"/>
                    <a:pt x="1612" y="0"/>
                  </a:cubicBezTo>
                </a:path>
              </a:pathLst>
            </a:custGeom>
            <a:noFill/>
            <a:ln w="9525" cap="flat" cmpd="sng">
              <a:solidFill>
                <a:schemeClr val="tx1"/>
              </a:solidFill>
              <a:prstDash val="solid"/>
              <a:headEnd type="none" w="med" len="med"/>
              <a:tailEnd type="none" w="med" len="med"/>
            </a:ln>
          </p:spPr>
          <p:txBody>
            <a:bodyPr/>
            <a:p>
              <a:endParaRPr lang="zh-CN" altLang="en-US"/>
            </a:p>
          </p:txBody>
        </p:sp>
        <p:sp>
          <p:nvSpPr>
            <p:cNvPr id="64521" name="直接连接符 64520"/>
            <p:cNvSpPr/>
            <p:nvPr/>
          </p:nvSpPr>
          <p:spPr>
            <a:xfrm>
              <a:off x="2589" y="2147"/>
              <a:ext cx="0" cy="977"/>
            </a:xfrm>
            <a:prstGeom prst="line">
              <a:avLst/>
            </a:prstGeom>
            <a:ln w="9525" cap="flat" cmpd="sng">
              <a:solidFill>
                <a:schemeClr val="tx1"/>
              </a:solidFill>
              <a:prstDash val="dash"/>
              <a:headEnd type="none" w="med" len="med"/>
              <a:tailEnd type="none" w="med" len="med"/>
            </a:ln>
          </p:spPr>
        </p:sp>
        <p:sp>
          <p:nvSpPr>
            <p:cNvPr id="64522" name="直接连接符 64521"/>
            <p:cNvSpPr/>
            <p:nvPr/>
          </p:nvSpPr>
          <p:spPr>
            <a:xfrm>
              <a:off x="1144" y="2670"/>
              <a:ext cx="0" cy="456"/>
            </a:xfrm>
            <a:prstGeom prst="line">
              <a:avLst/>
            </a:prstGeom>
            <a:ln w="9525" cap="flat" cmpd="sng">
              <a:solidFill>
                <a:schemeClr val="tx1"/>
              </a:solidFill>
              <a:prstDash val="lgDash"/>
              <a:headEnd type="none" w="med" len="med"/>
              <a:tailEnd type="none" w="med" len="med"/>
            </a:ln>
          </p:spPr>
        </p:sp>
        <p:sp>
          <p:nvSpPr>
            <p:cNvPr id="64523" name="直接连接符 64522"/>
            <p:cNvSpPr/>
            <p:nvPr/>
          </p:nvSpPr>
          <p:spPr>
            <a:xfrm flipV="1">
              <a:off x="800" y="1358"/>
              <a:ext cx="0" cy="1984"/>
            </a:xfrm>
            <a:prstGeom prst="line">
              <a:avLst/>
            </a:prstGeom>
            <a:ln w="9525" cap="flat" cmpd="sng">
              <a:solidFill>
                <a:schemeClr val="tx1"/>
              </a:solidFill>
              <a:prstDash val="solid"/>
              <a:headEnd type="none" w="med" len="med"/>
              <a:tailEnd type="triangle" w="med" len="med"/>
            </a:ln>
          </p:spPr>
        </p:sp>
        <p:sp>
          <p:nvSpPr>
            <p:cNvPr id="64524" name="文本框 64523"/>
            <p:cNvSpPr txBox="1"/>
            <p:nvPr/>
          </p:nvSpPr>
          <p:spPr>
            <a:xfrm>
              <a:off x="568" y="3066"/>
              <a:ext cx="255" cy="288"/>
            </a:xfrm>
            <a:prstGeom prst="rect">
              <a:avLst/>
            </a:prstGeom>
            <a:noFill/>
            <a:ln w="9525">
              <a:noFill/>
            </a:ln>
          </p:spPr>
          <p:txBody>
            <a:bodyPr wrap="none" anchor="t">
              <a:spAutoFit/>
            </a:bodyPr>
            <a:p>
              <a:r>
                <a:rPr lang="en-US" altLang="zh-CN" sz="2400" i="1">
                  <a:latin typeface="Times New Roman" panose="02020603050405020304" pitchFamily="18" charset="0"/>
                </a:rPr>
                <a:t>O</a:t>
              </a:r>
              <a:endParaRPr lang="en-US" altLang="zh-CN" sz="2400" i="1">
                <a:latin typeface="Times New Roman" panose="02020603050405020304" pitchFamily="18" charset="0"/>
              </a:endParaRPr>
            </a:p>
          </p:txBody>
        </p:sp>
        <p:sp>
          <p:nvSpPr>
            <p:cNvPr id="64525" name="矩形 64524"/>
            <p:cNvSpPr/>
            <p:nvPr/>
          </p:nvSpPr>
          <p:spPr>
            <a:xfrm>
              <a:off x="2806" y="3096"/>
              <a:ext cx="201" cy="288"/>
            </a:xfrm>
            <a:prstGeom prst="rect">
              <a:avLst/>
            </a:prstGeom>
            <a:noFill/>
            <a:ln w="9525">
              <a:noFill/>
            </a:ln>
          </p:spPr>
          <p:txBody>
            <a:bodyPr wrap="none" anchor="t">
              <a:spAutoFit/>
            </a:bodyPr>
            <a:p>
              <a:r>
                <a:rPr lang="en-US" altLang="zh-CN" sz="2400" i="1">
                  <a:latin typeface="Times New Roman" panose="02020603050405020304" pitchFamily="18" charset="0"/>
                </a:rPr>
                <a:t>x</a:t>
              </a:r>
              <a:endParaRPr lang="en-US" altLang="zh-CN" sz="2400" i="1">
                <a:latin typeface="Times New Roman" panose="02020603050405020304" pitchFamily="18" charset="0"/>
              </a:endParaRPr>
            </a:p>
          </p:txBody>
        </p:sp>
        <p:sp>
          <p:nvSpPr>
            <p:cNvPr id="64526" name="矩形 64525"/>
            <p:cNvSpPr/>
            <p:nvPr/>
          </p:nvSpPr>
          <p:spPr>
            <a:xfrm>
              <a:off x="590" y="1296"/>
              <a:ext cx="201" cy="288"/>
            </a:xfrm>
            <a:prstGeom prst="rect">
              <a:avLst/>
            </a:prstGeom>
            <a:noFill/>
            <a:ln w="9525">
              <a:noFill/>
            </a:ln>
          </p:spPr>
          <p:txBody>
            <a:bodyPr wrap="none" anchor="t">
              <a:spAutoFit/>
            </a:bodyPr>
            <a:p>
              <a:r>
                <a:rPr lang="en-US" altLang="zh-CN" sz="2400" i="1">
                  <a:latin typeface="Times New Roman" panose="02020603050405020304" pitchFamily="18" charset="0"/>
                </a:rPr>
                <a:t>y</a:t>
              </a:r>
              <a:endParaRPr lang="en-US" altLang="zh-CN" sz="2400" i="1">
                <a:latin typeface="Times New Roman" panose="02020603050405020304" pitchFamily="18" charset="0"/>
              </a:endParaRPr>
            </a:p>
          </p:txBody>
        </p:sp>
        <p:sp>
          <p:nvSpPr>
            <p:cNvPr id="64527" name="矩形 64526"/>
            <p:cNvSpPr/>
            <p:nvPr/>
          </p:nvSpPr>
          <p:spPr>
            <a:xfrm>
              <a:off x="926" y="2640"/>
              <a:ext cx="233" cy="288"/>
            </a:xfrm>
            <a:prstGeom prst="rect">
              <a:avLst/>
            </a:prstGeom>
            <a:noFill/>
            <a:ln w="9525">
              <a:noFill/>
            </a:ln>
          </p:spPr>
          <p:txBody>
            <a:bodyPr wrap="none" anchor="t">
              <a:spAutoFit/>
            </a:bodyPr>
            <a:p>
              <a:r>
                <a:rPr lang="en-US" altLang="zh-CN" sz="2400" i="1">
                  <a:latin typeface="Times New Roman" panose="02020603050405020304" pitchFamily="18" charset="0"/>
                </a:rPr>
                <a:t>A</a:t>
              </a:r>
              <a:endParaRPr lang="en-US" altLang="zh-CN" sz="2400" i="1">
                <a:latin typeface="Times New Roman" panose="02020603050405020304" pitchFamily="18" charset="0"/>
              </a:endParaRPr>
            </a:p>
          </p:txBody>
        </p:sp>
        <p:sp>
          <p:nvSpPr>
            <p:cNvPr id="64528" name="矩形 64527"/>
            <p:cNvSpPr/>
            <p:nvPr/>
          </p:nvSpPr>
          <p:spPr>
            <a:xfrm>
              <a:off x="2718" y="2080"/>
              <a:ext cx="233" cy="288"/>
            </a:xfrm>
            <a:prstGeom prst="rect">
              <a:avLst/>
            </a:prstGeom>
            <a:noFill/>
            <a:ln w="9525">
              <a:noFill/>
            </a:ln>
          </p:spPr>
          <p:txBody>
            <a:bodyPr wrap="none" anchor="t">
              <a:spAutoFit/>
            </a:bodyPr>
            <a:p>
              <a:r>
                <a:rPr lang="en-US" altLang="zh-CN" sz="2400" i="1">
                  <a:latin typeface="Times New Roman" panose="02020603050405020304" pitchFamily="18" charset="0"/>
                </a:rPr>
                <a:t>B</a:t>
              </a:r>
              <a:endParaRPr lang="en-US" altLang="zh-CN" sz="2400" i="1">
                <a:latin typeface="Times New Roman" panose="02020603050405020304" pitchFamily="18" charset="0"/>
              </a:endParaRPr>
            </a:p>
          </p:txBody>
        </p:sp>
        <p:sp>
          <p:nvSpPr>
            <p:cNvPr id="64529" name="矩形 64528"/>
            <p:cNvSpPr/>
            <p:nvPr/>
          </p:nvSpPr>
          <p:spPr>
            <a:xfrm>
              <a:off x="2446" y="1605"/>
              <a:ext cx="223" cy="288"/>
            </a:xfrm>
            <a:prstGeom prst="rect">
              <a:avLst/>
            </a:prstGeom>
            <a:noFill/>
            <a:ln w="9525">
              <a:noFill/>
            </a:ln>
          </p:spPr>
          <p:txBody>
            <a:bodyPr wrap="none" anchor="t">
              <a:spAutoFit/>
            </a:bodyPr>
            <a:p>
              <a:r>
                <a:rPr lang="en-US" altLang="zh-CN" sz="2400" i="1">
                  <a:latin typeface="Times New Roman" panose="02020603050405020304" pitchFamily="18" charset="0"/>
                </a:rPr>
                <a:t>T</a:t>
              </a:r>
              <a:endParaRPr lang="en-US" altLang="zh-CN" sz="2400" i="1">
                <a:latin typeface="Times New Roman" panose="02020603050405020304" pitchFamily="18" charset="0"/>
              </a:endParaRPr>
            </a:p>
          </p:txBody>
        </p:sp>
        <p:sp>
          <p:nvSpPr>
            <p:cNvPr id="64530" name="矩形 64529"/>
            <p:cNvSpPr/>
            <p:nvPr/>
          </p:nvSpPr>
          <p:spPr>
            <a:xfrm>
              <a:off x="1122" y="2040"/>
              <a:ext cx="233" cy="288"/>
            </a:xfrm>
            <a:prstGeom prst="rect">
              <a:avLst/>
            </a:prstGeom>
            <a:noFill/>
            <a:ln w="9525">
              <a:noFill/>
            </a:ln>
          </p:spPr>
          <p:txBody>
            <a:bodyPr wrap="none" anchor="t">
              <a:spAutoFit/>
            </a:bodyPr>
            <a:p>
              <a:r>
                <a:rPr lang="en-US" altLang="zh-CN" sz="2400" i="1">
                  <a:latin typeface="Times New Roman" panose="02020603050405020304" pitchFamily="18" charset="0"/>
                </a:rPr>
                <a:t>P</a:t>
              </a:r>
              <a:endParaRPr lang="en-US" altLang="zh-CN" sz="2400" i="1">
                <a:latin typeface="Times New Roman" panose="02020603050405020304" pitchFamily="18" charset="0"/>
              </a:endParaRPr>
            </a:p>
          </p:txBody>
        </p:sp>
        <p:sp>
          <p:nvSpPr>
            <p:cNvPr id="64531" name="文本框 64530"/>
            <p:cNvSpPr txBox="1"/>
            <p:nvPr/>
          </p:nvSpPr>
          <p:spPr>
            <a:xfrm>
              <a:off x="878" y="3090"/>
              <a:ext cx="436" cy="288"/>
            </a:xfrm>
            <a:prstGeom prst="rect">
              <a:avLst/>
            </a:prstGeom>
            <a:noFill/>
            <a:ln w="9525">
              <a:noFill/>
            </a:ln>
          </p:spPr>
          <p:txBody>
            <a:bodyPr wrap="none" anchor="t">
              <a:spAutoFit/>
            </a:bodyPr>
            <a:p>
              <a:r>
                <a:rPr lang="en-US" altLang="zh-CN" sz="2400" i="1">
                  <a:latin typeface="Times New Roman" panose="02020603050405020304" pitchFamily="18" charset="0"/>
                </a:rPr>
                <a:t>g</a:t>
              </a:r>
              <a:r>
                <a:rPr lang="en-US" altLang="zh-CN" sz="2400">
                  <a:latin typeface="Times New Roman" panose="02020603050405020304" pitchFamily="18" charset="0"/>
                </a:rPr>
                <a:t>(</a:t>
              </a:r>
              <a:r>
                <a:rPr lang="en-US" altLang="zh-CN" sz="2400" i="1">
                  <a:latin typeface="Times New Roman" panose="02020603050405020304" pitchFamily="18" charset="0"/>
                </a:rPr>
                <a:t>a</a:t>
              </a: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64532" name="文本框 64531"/>
            <p:cNvSpPr txBox="1"/>
            <p:nvPr/>
          </p:nvSpPr>
          <p:spPr>
            <a:xfrm>
              <a:off x="2422" y="3090"/>
              <a:ext cx="436" cy="288"/>
            </a:xfrm>
            <a:prstGeom prst="rect">
              <a:avLst/>
            </a:prstGeom>
            <a:noFill/>
            <a:ln w="9525">
              <a:noFill/>
            </a:ln>
          </p:spPr>
          <p:txBody>
            <a:bodyPr wrap="none" anchor="t">
              <a:spAutoFit/>
            </a:bodyPr>
            <a:p>
              <a:r>
                <a:rPr lang="en-US" altLang="zh-CN" sz="2400" i="1">
                  <a:latin typeface="Times New Roman" panose="02020603050405020304" pitchFamily="18" charset="0"/>
                </a:rPr>
                <a:t>g</a:t>
              </a:r>
              <a:r>
                <a:rPr lang="en-US" altLang="zh-CN" sz="2400">
                  <a:latin typeface="Times New Roman" panose="02020603050405020304" pitchFamily="18" charset="0"/>
                </a:rPr>
                <a:t>(</a:t>
              </a:r>
              <a:r>
                <a:rPr lang="en-US" altLang="zh-CN" sz="2400" i="1">
                  <a:latin typeface="Times New Roman" panose="02020603050405020304" pitchFamily="18" charset="0"/>
                </a:rPr>
                <a:t>b</a:t>
              </a: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64533" name="直接连接符 64532"/>
            <p:cNvSpPr/>
            <p:nvPr/>
          </p:nvSpPr>
          <p:spPr>
            <a:xfrm flipV="1">
              <a:off x="661" y="1860"/>
              <a:ext cx="1884" cy="678"/>
            </a:xfrm>
            <a:prstGeom prst="line">
              <a:avLst/>
            </a:prstGeom>
            <a:ln w="9525" cap="flat" cmpd="sng">
              <a:solidFill>
                <a:schemeClr val="tx1"/>
              </a:solidFill>
              <a:prstDash val="solid"/>
              <a:headEnd type="none" w="med" len="med"/>
              <a:tailEnd type="none" w="med" len="med"/>
            </a:ln>
          </p:spPr>
        </p:sp>
        <p:sp>
          <p:nvSpPr>
            <p:cNvPr id="64534" name="直接连接符 64533"/>
            <p:cNvSpPr/>
            <p:nvPr/>
          </p:nvSpPr>
          <p:spPr>
            <a:xfrm>
              <a:off x="1358" y="2302"/>
              <a:ext cx="0" cy="812"/>
            </a:xfrm>
            <a:prstGeom prst="line">
              <a:avLst/>
            </a:prstGeom>
            <a:ln w="9525" cap="flat" cmpd="sng">
              <a:solidFill>
                <a:schemeClr val="tx1"/>
              </a:solidFill>
              <a:prstDash val="dash"/>
              <a:headEnd type="none" w="med" len="med"/>
              <a:tailEnd type="none" w="med" len="med"/>
            </a:ln>
          </p:spPr>
        </p:sp>
        <p:sp>
          <p:nvSpPr>
            <p:cNvPr id="64535" name="矩形 64534"/>
            <p:cNvSpPr/>
            <p:nvPr/>
          </p:nvSpPr>
          <p:spPr>
            <a:xfrm>
              <a:off x="1223" y="3091"/>
              <a:ext cx="211" cy="288"/>
            </a:xfrm>
            <a:prstGeom prst="rect">
              <a:avLst/>
            </a:prstGeom>
            <a:noFill/>
            <a:ln w="9525">
              <a:noFill/>
            </a:ln>
          </p:spPr>
          <p:txBody>
            <a:bodyPr wrap="none" anchor="t">
              <a:spAutoFit/>
            </a:bodyPr>
            <a:p>
              <a:r>
                <a:rPr lang="zh-CN" altLang="zh-CN" sz="2400" i="1" dirty="0">
                  <a:latin typeface="Times New Roman" panose="02020603050405020304" pitchFamily="18" charset="0"/>
                  <a:sym typeface="Symbol" panose="05050102010706020507" pitchFamily="18" charset="2"/>
                </a:rPr>
                <a:t></a:t>
              </a:r>
              <a:endParaRPr lang="zh-CN" altLang="en-US" sz="2400" i="1">
                <a:latin typeface="Times New Roman" panose="02020603050405020304" pitchFamily="18" charset="0"/>
                <a:sym typeface="Symbol" panose="05050102010706020507" pitchFamily="18" charset="2"/>
              </a:endParaRPr>
            </a:p>
          </p:txBody>
        </p:sp>
      </p:grpSp>
      <p:grpSp>
        <p:nvGrpSpPr>
          <p:cNvPr id="64536" name="组合 64535"/>
          <p:cNvGrpSpPr/>
          <p:nvPr/>
        </p:nvGrpSpPr>
        <p:grpSpPr>
          <a:xfrm>
            <a:off x="1066800" y="1295400"/>
            <a:ext cx="2895600" cy="1087438"/>
            <a:chOff x="1181" y="865"/>
            <a:chExt cx="1824" cy="685"/>
          </a:xfrm>
        </p:grpSpPr>
        <p:sp>
          <p:nvSpPr>
            <p:cNvPr id="64537" name="文本框 64536"/>
            <p:cNvSpPr txBox="1"/>
            <p:nvPr/>
          </p:nvSpPr>
          <p:spPr>
            <a:xfrm>
              <a:off x="1290" y="865"/>
              <a:ext cx="845" cy="327"/>
            </a:xfrm>
            <a:prstGeom prst="rect">
              <a:avLst/>
            </a:prstGeom>
            <a:noFill/>
            <a:ln w="9525">
              <a:noFill/>
            </a:ln>
          </p:spPr>
          <p:txBody>
            <a:bodyPr>
              <a:spAutoFit/>
            </a:bodyPr>
            <a:p>
              <a:r>
                <a:rPr lang="en-US" altLang="zh-CN" sz="2800" i="1">
                  <a:latin typeface="Times New Roman" panose="02020603050405020304" pitchFamily="18" charset="0"/>
                </a:rPr>
                <a:t>y </a:t>
              </a:r>
              <a:r>
                <a:rPr lang="en-US" altLang="zh-CN" sz="2800">
                  <a:latin typeface="Times New Roman" panose="02020603050405020304" pitchFamily="18" charset="0"/>
                </a:rPr>
                <a:t>= </a:t>
              </a:r>
              <a:r>
                <a:rPr lang="en-US" altLang="zh-CN" sz="2800" i="1">
                  <a:latin typeface="Times New Roman" panose="02020603050405020304" pitchFamily="18" charset="0"/>
                </a:rPr>
                <a:t>f </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a:latin typeface="Times New Roman" panose="02020603050405020304" pitchFamily="18" charset="0"/>
                </a:rPr>
                <a:t>)</a:t>
              </a:r>
              <a:endParaRPr lang="en-US" altLang="zh-CN" sz="2800">
                <a:latin typeface="Times New Roman" panose="02020603050405020304" pitchFamily="18" charset="0"/>
              </a:endParaRPr>
            </a:p>
          </p:txBody>
        </p:sp>
        <p:sp>
          <p:nvSpPr>
            <p:cNvPr id="64538" name="文本框 64537"/>
            <p:cNvSpPr txBox="1"/>
            <p:nvPr/>
          </p:nvSpPr>
          <p:spPr>
            <a:xfrm>
              <a:off x="1290" y="1223"/>
              <a:ext cx="839" cy="327"/>
            </a:xfrm>
            <a:prstGeom prst="rect">
              <a:avLst/>
            </a:prstGeom>
            <a:noFill/>
            <a:ln w="9525">
              <a:noFill/>
            </a:ln>
          </p:spPr>
          <p:txBody>
            <a:bodyPr>
              <a:spAutoFit/>
            </a:bodyPr>
            <a:p>
              <a:r>
                <a:rPr lang="en-US" altLang="zh-CN" sz="2800" i="1">
                  <a:latin typeface="Times New Roman" panose="02020603050405020304" pitchFamily="18" charset="0"/>
                </a:rPr>
                <a:t>x </a:t>
              </a:r>
              <a:r>
                <a:rPr lang="en-US" altLang="zh-CN" sz="2800">
                  <a:latin typeface="Times New Roman" panose="02020603050405020304" pitchFamily="18" charset="0"/>
                </a:rPr>
                <a:t>= </a:t>
              </a:r>
              <a:r>
                <a:rPr lang="en-US" altLang="zh-CN" sz="2800" i="1">
                  <a:latin typeface="Times New Roman" panose="02020603050405020304" pitchFamily="18" charset="0"/>
                </a:rPr>
                <a:t>g</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a:latin typeface="Times New Roman" panose="02020603050405020304" pitchFamily="18" charset="0"/>
                </a:rPr>
                <a:t>)</a:t>
              </a:r>
              <a:endParaRPr lang="en-US" altLang="zh-CN" sz="2800">
                <a:latin typeface="Times New Roman" panose="02020603050405020304" pitchFamily="18" charset="0"/>
              </a:endParaRPr>
            </a:p>
          </p:txBody>
        </p:sp>
        <p:sp>
          <p:nvSpPr>
            <p:cNvPr id="64539" name="文本框 64538"/>
            <p:cNvSpPr txBox="1"/>
            <p:nvPr/>
          </p:nvSpPr>
          <p:spPr>
            <a:xfrm>
              <a:off x="2181" y="1039"/>
              <a:ext cx="824" cy="327"/>
            </a:xfrm>
            <a:prstGeom prst="rect">
              <a:avLst/>
            </a:prstGeom>
            <a:noFill/>
            <a:ln w="9525">
              <a:noFill/>
            </a:ln>
          </p:spPr>
          <p:txBody>
            <a:bodyPr wrap="none" anchor="t">
              <a:spAutoFit/>
            </a:bodyPr>
            <a:p>
              <a:r>
                <a:rPr lang="en-US" altLang="zh-CN" sz="2800" i="1">
                  <a:latin typeface="Times New Roman" panose="02020603050405020304" pitchFamily="18" charset="0"/>
                </a:rPr>
                <a:t>t</a:t>
              </a:r>
              <a:r>
                <a:rPr lang="en-US" altLang="zh-CN" sz="2800">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rPr>
                <a:t>[</a:t>
              </a:r>
              <a:r>
                <a:rPr lang="en-US" altLang="zh-CN" sz="2800" i="1">
                  <a:latin typeface="Times New Roman" panose="02020603050405020304" pitchFamily="18" charset="0"/>
                </a:rPr>
                <a:t>a</a:t>
              </a:r>
              <a:r>
                <a:rPr lang="en-US" altLang="zh-CN" sz="2800">
                  <a:latin typeface="Times New Roman" panose="02020603050405020304" pitchFamily="18" charset="0"/>
                </a:rPr>
                <a:t>, </a:t>
              </a:r>
              <a:r>
                <a:rPr lang="en-US" altLang="zh-CN" sz="2800" i="1">
                  <a:latin typeface="Times New Roman" panose="02020603050405020304" pitchFamily="18" charset="0"/>
                </a:rPr>
                <a:t>b</a:t>
              </a:r>
              <a:r>
                <a:rPr lang="en-US" altLang="zh-CN" sz="2800">
                  <a:latin typeface="Times New Roman" panose="02020603050405020304" pitchFamily="18" charset="0"/>
                </a:rPr>
                <a:t>]</a:t>
              </a:r>
              <a:endParaRPr lang="en-US" altLang="zh-CN" sz="2800">
                <a:latin typeface="Times New Roman" panose="02020603050405020304" pitchFamily="18" charset="0"/>
              </a:endParaRPr>
            </a:p>
          </p:txBody>
        </p:sp>
        <p:sp>
          <p:nvSpPr>
            <p:cNvPr id="64540" name="左大括号 64539"/>
            <p:cNvSpPr/>
            <p:nvPr/>
          </p:nvSpPr>
          <p:spPr>
            <a:xfrm>
              <a:off x="1181" y="1033"/>
              <a:ext cx="78" cy="400"/>
            </a:xfrm>
            <a:prstGeom prst="leftBrace">
              <a:avLst>
                <a:gd name="adj1" fmla="val 42735"/>
                <a:gd name="adj2" fmla="val 50000"/>
              </a:avLst>
            </a:prstGeom>
            <a:noFill/>
            <a:ln w="9525" cap="flat" cmpd="sng">
              <a:solidFill>
                <a:schemeClr val="tx1"/>
              </a:solidFill>
              <a:prstDash val="solid"/>
              <a:headEnd type="none" w="med" len="med"/>
              <a:tailEnd type="none" w="med" len="med"/>
            </a:ln>
          </p:spPr>
          <p:txBody>
            <a:bodyPr/>
            <a:p>
              <a:endParaRPr lang="zh-CN" altLang="en-US"/>
            </a:p>
          </p:txBody>
        </p:sp>
      </p:grpSp>
      <p:graphicFrame>
        <p:nvGraphicFramePr>
          <p:cNvPr id="64541" name="对象 64540"/>
          <p:cNvGraphicFramePr/>
          <p:nvPr/>
        </p:nvGraphicFramePr>
        <p:xfrm>
          <a:off x="6705600" y="2286000"/>
          <a:ext cx="1570038" cy="947738"/>
        </p:xfrm>
        <a:graphic>
          <a:graphicData uri="http://schemas.openxmlformats.org/presentationml/2006/ole">
            <mc:AlternateContent xmlns:mc="http://schemas.openxmlformats.org/markup-compatibility/2006">
              <mc:Choice xmlns:v="urn:schemas-microsoft-com:vml" Requires="v">
                <p:oleObj spid="_x0000_s3137" name="" r:id="rId3" imgW="698500" imgH="419100" progId="Equation.3">
                  <p:embed/>
                </p:oleObj>
              </mc:Choice>
              <mc:Fallback>
                <p:oleObj name="" r:id="rId3" imgW="698500" imgH="419100" progId="Equation.3">
                  <p:embed/>
                  <p:pic>
                    <p:nvPicPr>
                      <p:cNvPr id="0" name="图片 3136"/>
                      <p:cNvPicPr/>
                      <p:nvPr/>
                    </p:nvPicPr>
                    <p:blipFill>
                      <a:blip r:embed="rId4"/>
                      <a:stretch>
                        <a:fillRect/>
                      </a:stretch>
                    </p:blipFill>
                    <p:spPr>
                      <a:xfrm>
                        <a:off x="6705600" y="2286000"/>
                        <a:ext cx="1570038" cy="947738"/>
                      </a:xfrm>
                      <a:prstGeom prst="rect">
                        <a:avLst/>
                      </a:prstGeom>
                      <a:noFill/>
                      <a:ln w="38100">
                        <a:noFill/>
                        <a:miter/>
                      </a:ln>
                    </p:spPr>
                  </p:pic>
                </p:oleObj>
              </mc:Fallback>
            </mc:AlternateContent>
          </a:graphicData>
        </a:graphic>
      </p:graphicFrame>
      <p:grpSp>
        <p:nvGrpSpPr>
          <p:cNvPr id="64542" name="组合 64541"/>
          <p:cNvGrpSpPr/>
          <p:nvPr/>
        </p:nvGrpSpPr>
        <p:grpSpPr>
          <a:xfrm>
            <a:off x="0" y="2971800"/>
            <a:ext cx="2752725" cy="873125"/>
            <a:chOff x="401" y="2654"/>
            <a:chExt cx="1734" cy="550"/>
          </a:xfrm>
        </p:grpSpPr>
        <p:sp>
          <p:nvSpPr>
            <p:cNvPr id="64543" name="文本框 64542"/>
            <p:cNvSpPr txBox="1"/>
            <p:nvPr/>
          </p:nvSpPr>
          <p:spPr>
            <a:xfrm>
              <a:off x="401" y="2877"/>
              <a:ext cx="1734" cy="327"/>
            </a:xfrm>
            <a:prstGeom prst="rect">
              <a:avLst/>
            </a:prstGeom>
            <a:noFill/>
            <a:ln w="9525">
              <a:noFill/>
            </a:ln>
          </p:spPr>
          <p:txBody>
            <a:bodyPr wrap="none" anchor="t">
              <a:spAutoFit/>
            </a:bodyPr>
            <a:p>
              <a:r>
                <a:rPr lang="zh-CN" altLang="en-US" sz="2800" dirty="0">
                  <a:latin typeface="Times New Roman" panose="02020603050405020304" pitchFamily="18" charset="0"/>
                </a:rPr>
                <a:t>而弦</a:t>
              </a:r>
              <a:r>
                <a:rPr lang="en-US" altLang="zh-CN" sz="2800" i="1">
                  <a:latin typeface="Times New Roman" panose="02020603050405020304" pitchFamily="18" charset="0"/>
                </a:rPr>
                <a:t>AB</a:t>
              </a:r>
              <a:r>
                <a:rPr lang="zh-CN" altLang="zh-CN" sz="2800" dirty="0">
                  <a:latin typeface="Times New Roman" panose="02020603050405020304" pitchFamily="18" charset="0"/>
                </a:rPr>
                <a:t>的斜率是</a:t>
              </a:r>
              <a:endParaRPr lang="zh-CN" altLang="en-US" sz="2800">
                <a:latin typeface="Times New Roman" panose="02020603050405020304" pitchFamily="18" charset="0"/>
              </a:endParaRPr>
            </a:p>
          </p:txBody>
        </p:sp>
        <p:sp>
          <p:nvSpPr>
            <p:cNvPr id="64544" name="文本框 64543"/>
            <p:cNvSpPr txBox="1"/>
            <p:nvPr/>
          </p:nvSpPr>
          <p:spPr>
            <a:xfrm>
              <a:off x="900" y="2654"/>
              <a:ext cx="340" cy="327"/>
            </a:xfrm>
            <a:prstGeom prst="rect">
              <a:avLst/>
            </a:prstGeom>
            <a:noFill/>
            <a:ln w="9525">
              <a:noFill/>
            </a:ln>
          </p:spPr>
          <p:txBody>
            <a:bodyPr wrap="none" anchor="t">
              <a:spAutoFit/>
            </a:bodyPr>
            <a:p>
              <a:r>
                <a:rPr lang="en-US" altLang="zh-CN" sz="2800">
                  <a:latin typeface="Times New Roman" panose="02020603050405020304" pitchFamily="18" charset="0"/>
                </a:rPr>
                <a:t>__</a:t>
              </a:r>
              <a:endParaRPr lang="en-US" altLang="zh-CN" sz="2800">
                <a:latin typeface="Times New Roman" panose="02020603050405020304" pitchFamily="18" charset="0"/>
              </a:endParaRPr>
            </a:p>
          </p:txBody>
        </p:sp>
      </p:grpSp>
      <p:graphicFrame>
        <p:nvGraphicFramePr>
          <p:cNvPr id="64545" name="对象 64544"/>
          <p:cNvGraphicFramePr/>
          <p:nvPr/>
        </p:nvGraphicFramePr>
        <p:xfrm>
          <a:off x="2667000" y="3175000"/>
          <a:ext cx="2406650" cy="939800"/>
        </p:xfrm>
        <a:graphic>
          <a:graphicData uri="http://schemas.openxmlformats.org/presentationml/2006/ole">
            <mc:AlternateContent xmlns:mc="http://schemas.openxmlformats.org/markup-compatibility/2006">
              <mc:Choice xmlns:v="urn:schemas-microsoft-com:vml" Requires="v">
                <p:oleObj spid="_x0000_s3149" name="" r:id="rId5" imgW="1079500" imgH="419100" progId="Equation.3">
                  <p:embed/>
                </p:oleObj>
              </mc:Choice>
              <mc:Fallback>
                <p:oleObj name="" r:id="rId5" imgW="1079500" imgH="419100" progId="Equation.3">
                  <p:embed/>
                  <p:pic>
                    <p:nvPicPr>
                      <p:cNvPr id="0" name="图片 3148"/>
                      <p:cNvPicPr/>
                      <p:nvPr/>
                    </p:nvPicPr>
                    <p:blipFill>
                      <a:blip r:embed="rId6"/>
                      <a:stretch>
                        <a:fillRect/>
                      </a:stretch>
                    </p:blipFill>
                    <p:spPr>
                      <a:xfrm>
                        <a:off x="2667000" y="3175000"/>
                        <a:ext cx="2406650" cy="939800"/>
                      </a:xfrm>
                      <a:prstGeom prst="rect">
                        <a:avLst/>
                      </a:prstGeom>
                      <a:noFill/>
                      <a:ln w="38100">
                        <a:noFill/>
                        <a:miter/>
                      </a:ln>
                    </p:spPr>
                  </p:pic>
                </p:oleObj>
              </mc:Fallback>
            </mc:AlternateContent>
          </a:graphicData>
        </a:graphic>
      </p:graphicFrame>
      <p:grpSp>
        <p:nvGrpSpPr>
          <p:cNvPr id="64546" name="组合 64545"/>
          <p:cNvGrpSpPr/>
          <p:nvPr/>
        </p:nvGrpSpPr>
        <p:grpSpPr>
          <a:xfrm>
            <a:off x="0" y="2360613"/>
            <a:ext cx="6683375" cy="593725"/>
            <a:chOff x="401" y="1629"/>
            <a:chExt cx="6838" cy="374"/>
          </a:xfrm>
        </p:grpSpPr>
        <p:sp>
          <p:nvSpPr>
            <p:cNvPr id="64547" name="文本框 64546"/>
            <p:cNvSpPr txBox="1"/>
            <p:nvPr/>
          </p:nvSpPr>
          <p:spPr>
            <a:xfrm>
              <a:off x="401" y="1676"/>
              <a:ext cx="6838" cy="327"/>
            </a:xfrm>
            <a:prstGeom prst="rect">
              <a:avLst/>
            </a:prstGeom>
            <a:noFill/>
            <a:ln w="9525">
              <a:noFill/>
            </a:ln>
          </p:spPr>
          <p:txBody>
            <a:bodyPr wrap="none" anchor="t">
              <a:spAutoFit/>
            </a:bodyPr>
            <a:p>
              <a:r>
                <a:rPr lang="zh-CN" altLang="en-US" sz="2800">
                  <a:latin typeface="Times New Roman" panose="02020603050405020304" pitchFamily="18" charset="0"/>
                </a:rPr>
                <a:t>则</a:t>
              </a:r>
              <a:r>
                <a:rPr lang="en-US" altLang="zh-CN" sz="2800" i="1">
                  <a:latin typeface="Times New Roman" panose="02020603050405020304" pitchFamily="18" charset="0"/>
                </a:rPr>
                <a:t>AB</a:t>
              </a:r>
              <a:r>
                <a:rPr lang="zh-CN" altLang="zh-CN" sz="2800" dirty="0">
                  <a:latin typeface="Times New Roman" panose="02020603050405020304" pitchFamily="18" charset="0"/>
                </a:rPr>
                <a:t>上任意一点(</a:t>
              </a:r>
              <a:r>
                <a:rPr lang="en-US" altLang="zh-CN" sz="2800" i="1">
                  <a:latin typeface="Times New Roman" panose="02020603050405020304" pitchFamily="18" charset="0"/>
                </a:rPr>
                <a:t>x</a:t>
              </a:r>
              <a:r>
                <a:rPr lang="en-US" altLang="zh-CN" sz="2800">
                  <a:latin typeface="Times New Roman" panose="02020603050405020304" pitchFamily="18" charset="0"/>
                </a:rPr>
                <a:t>, </a:t>
              </a:r>
              <a:r>
                <a:rPr lang="en-US" altLang="zh-CN" sz="2800" i="1">
                  <a:latin typeface="Times New Roman" panose="02020603050405020304" pitchFamily="18" charset="0"/>
                </a:rPr>
                <a:t>y</a:t>
              </a:r>
              <a:r>
                <a:rPr lang="en-US" altLang="zh-CN" sz="2800">
                  <a:latin typeface="Times New Roman" panose="02020603050405020304" pitchFamily="18" charset="0"/>
                </a:rPr>
                <a:t>)</a:t>
              </a:r>
              <a:r>
                <a:rPr lang="zh-CN" altLang="zh-CN" sz="2800" dirty="0">
                  <a:latin typeface="Times New Roman" panose="02020603050405020304" pitchFamily="18" charset="0"/>
                </a:rPr>
                <a:t>处的切线的斜率应为</a:t>
              </a:r>
              <a:endParaRPr lang="zh-CN" altLang="en-US" sz="2800">
                <a:latin typeface="Times New Roman" panose="02020603050405020304" pitchFamily="18" charset="0"/>
              </a:endParaRPr>
            </a:p>
          </p:txBody>
        </p:sp>
        <p:sp>
          <p:nvSpPr>
            <p:cNvPr id="64548" name="文本框 64547"/>
            <p:cNvSpPr txBox="1"/>
            <p:nvPr/>
          </p:nvSpPr>
          <p:spPr>
            <a:xfrm rot="-5400000">
              <a:off x="826" y="1459"/>
              <a:ext cx="191" cy="531"/>
            </a:xfrm>
            <a:prstGeom prst="rect">
              <a:avLst/>
            </a:prstGeom>
            <a:noFill/>
            <a:ln w="9525">
              <a:noFill/>
            </a:ln>
          </p:spPr>
          <p:txBody>
            <a:bodyPr wrap="none" anchor="t">
              <a:spAutoFit/>
            </a:bodyPr>
            <a:p>
              <a:r>
                <a:rPr lang="en-US" altLang="zh-CN" sz="2800">
                  <a:latin typeface="Times New Roman" panose="02020603050405020304" pitchFamily="18" charset="0"/>
                  <a:sym typeface="Symbol" panose="05050102010706020507" pitchFamily="18" charset="2"/>
                </a:rPr>
                <a:t>)</a:t>
              </a:r>
              <a:endParaRPr lang="en-US" altLang="zh-CN" sz="2800">
                <a:latin typeface="Times New Roman" panose="02020603050405020304" pitchFamily="18" charset="0"/>
              </a:endParaRPr>
            </a:p>
          </p:txBody>
        </p:sp>
      </p:grpSp>
      <p:sp>
        <p:nvSpPr>
          <p:cNvPr id="64549" name="文本框 64548"/>
          <p:cNvSpPr txBox="1"/>
          <p:nvPr/>
        </p:nvSpPr>
        <p:spPr>
          <a:xfrm>
            <a:off x="304800" y="762000"/>
            <a:ext cx="4175125" cy="519113"/>
          </a:xfrm>
          <a:prstGeom prst="rect">
            <a:avLst/>
          </a:prstGeom>
          <a:noFill/>
          <a:ln w="9525">
            <a:noFill/>
          </a:ln>
        </p:spPr>
        <p:txBody>
          <a:bodyPr wrap="none" anchor="t">
            <a:spAutoFit/>
          </a:bodyPr>
          <a:p>
            <a:r>
              <a:rPr lang="zh-CN" altLang="en-US" sz="2800" dirty="0">
                <a:latin typeface="Times New Roman" panose="02020603050405020304" pitchFamily="18" charset="0"/>
              </a:rPr>
              <a:t>在图中，设</a:t>
            </a:r>
            <a:r>
              <a:rPr lang="en-US" altLang="zh-CN" sz="2800" i="1">
                <a:latin typeface="Times New Roman" panose="02020603050405020304" pitchFamily="18" charset="0"/>
              </a:rPr>
              <a:t>AB</a:t>
            </a:r>
            <a:r>
              <a:rPr lang="zh-CN" altLang="zh-CN" sz="2800" dirty="0">
                <a:latin typeface="Times New Roman" panose="02020603050405020304" pitchFamily="18" charset="0"/>
              </a:rPr>
              <a:t>的表示式为</a:t>
            </a:r>
            <a:endParaRPr lang="zh-CN" altLang="en-US" sz="2800">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box(out)">
                                      <p:cBhvr>
                                        <p:cTn id="7" dur="500"/>
                                        <p:tgtEl>
                                          <p:spTgt spid="645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4536"/>
                                        </p:tgtEl>
                                        <p:attrNameLst>
                                          <p:attrName>style.visibility</p:attrName>
                                        </p:attrNameLst>
                                      </p:cBhvr>
                                      <p:to>
                                        <p:strVal val="visible"/>
                                      </p:to>
                                    </p:set>
                                    <p:animEffect transition="in" filter="wipe(left)">
                                      <p:cBhvr>
                                        <p:cTn id="12" dur="500"/>
                                        <p:tgtEl>
                                          <p:spTgt spid="64536"/>
                                        </p:tgtEl>
                                      </p:cBhvr>
                                    </p:animEffect>
                                  </p:childTnLst>
                                </p:cTn>
                              </p:par>
                            </p:childTnLst>
                          </p:cTn>
                        </p:par>
                        <p:par>
                          <p:cTn id="13" fill="hold">
                            <p:stCondLst>
                              <p:cond delay="500"/>
                            </p:stCondLst>
                            <p:childTnLst>
                              <p:par>
                                <p:cTn id="14" presetID="4" presetClass="entr" presetSubtype="32" fill="hold" nodeType="afterEffect">
                                  <p:stCondLst>
                                    <p:cond delay="0"/>
                                  </p:stCondLst>
                                  <p:childTnLst>
                                    <p:set>
                                      <p:cBhvr>
                                        <p:cTn id="15" dur="1" fill="hold">
                                          <p:stCondLst>
                                            <p:cond delay="0"/>
                                          </p:stCondLst>
                                        </p:cTn>
                                        <p:tgtEl>
                                          <p:spTgt spid="64517"/>
                                        </p:tgtEl>
                                        <p:attrNameLst>
                                          <p:attrName>style.visibility</p:attrName>
                                        </p:attrNameLst>
                                      </p:cBhvr>
                                      <p:to>
                                        <p:strVal val="visible"/>
                                      </p:to>
                                    </p:set>
                                    <p:animEffect transition="in" filter="box(out)">
                                      <p:cBhvr>
                                        <p:cTn id="16" dur="500"/>
                                        <p:tgtEl>
                                          <p:spTgt spid="645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4546"/>
                                        </p:tgtEl>
                                        <p:attrNameLst>
                                          <p:attrName>style.visibility</p:attrName>
                                        </p:attrNameLst>
                                      </p:cBhvr>
                                      <p:to>
                                        <p:strVal val="visible"/>
                                      </p:to>
                                    </p:set>
                                    <p:animEffect transition="in" filter="wipe(left)">
                                      <p:cBhvr>
                                        <p:cTn id="21" dur="500"/>
                                        <p:tgtEl>
                                          <p:spTgt spid="6454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4541"/>
                                        </p:tgtEl>
                                        <p:attrNameLst>
                                          <p:attrName>style.visibility</p:attrName>
                                        </p:attrNameLst>
                                      </p:cBhvr>
                                      <p:to>
                                        <p:strVal val="visible"/>
                                      </p:to>
                                    </p:set>
                                    <p:animEffect transition="in" filter="wipe(left)">
                                      <p:cBhvr>
                                        <p:cTn id="26" dur="500"/>
                                        <p:tgtEl>
                                          <p:spTgt spid="6454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4542"/>
                                        </p:tgtEl>
                                        <p:attrNameLst>
                                          <p:attrName>style.visibility</p:attrName>
                                        </p:attrNameLst>
                                      </p:cBhvr>
                                      <p:to>
                                        <p:strVal val="visible"/>
                                      </p:to>
                                    </p:set>
                                    <p:animEffect transition="in" filter="wipe(left)">
                                      <p:cBhvr>
                                        <p:cTn id="31" dur="500"/>
                                        <p:tgtEl>
                                          <p:spTgt spid="6454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64545"/>
                                        </p:tgtEl>
                                        <p:attrNameLst>
                                          <p:attrName>style.visibility</p:attrName>
                                        </p:attrNameLst>
                                      </p:cBhvr>
                                      <p:to>
                                        <p:strVal val="visible"/>
                                      </p:to>
                                    </p:set>
                                    <p:animEffect transition="in" filter="wipe(left)">
                                      <p:cBhvr>
                                        <p:cTn id="36" dur="500"/>
                                        <p:tgtEl>
                                          <p:spTgt spid="6454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64515"/>
                                        </p:tgtEl>
                                        <p:attrNameLst>
                                          <p:attrName>style.visibility</p:attrName>
                                        </p:attrNameLst>
                                      </p:cBhvr>
                                      <p:to>
                                        <p:strVal val="visible"/>
                                      </p:to>
                                    </p:set>
                                    <p:animEffect transition="in" filter="wipe(left)">
                                      <p:cBhvr>
                                        <p:cTn id="41" dur="500"/>
                                        <p:tgtEl>
                                          <p:spTgt spid="64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5602" name="Object 3"/>
          <p:cNvGraphicFramePr/>
          <p:nvPr/>
        </p:nvGraphicFramePr>
        <p:xfrm>
          <a:off x="479902" y="580390"/>
          <a:ext cx="8468360" cy="2398395"/>
        </p:xfrm>
        <a:graphic>
          <a:graphicData uri="http://schemas.openxmlformats.org/presentationml/2006/ole">
            <mc:AlternateContent xmlns:mc="http://schemas.openxmlformats.org/markup-compatibility/2006">
              <mc:Choice xmlns:v="urn:schemas-microsoft-com:vml" Requires="v">
                <p:oleObj spid="_x0000_s3144" name="" r:id="rId1" imgW="4883150" imgH="1387475" progId="Word.Document.8">
                  <p:embed/>
                </p:oleObj>
              </mc:Choice>
              <mc:Fallback>
                <p:oleObj name="" r:id="rId1" imgW="4883150" imgH="1387475" progId="Word.Document.8">
                  <p:embed/>
                  <p:pic>
                    <p:nvPicPr>
                      <p:cNvPr id="0" name="图片 3143"/>
                      <p:cNvPicPr/>
                      <p:nvPr/>
                    </p:nvPicPr>
                    <p:blipFill>
                      <a:blip r:embed="rId2"/>
                      <a:stretch>
                        <a:fillRect/>
                      </a:stretch>
                    </p:blipFill>
                    <p:spPr>
                      <a:xfrm>
                        <a:off x="479902" y="580390"/>
                        <a:ext cx="8468360" cy="2398395"/>
                      </a:xfrm>
                      <a:prstGeom prst="rect">
                        <a:avLst/>
                      </a:prstGeom>
                      <a:noFill/>
                      <a:ln w="38100">
                        <a:noFill/>
                        <a:miter/>
                      </a:ln>
                    </p:spPr>
                  </p:pic>
                </p:oleObj>
              </mc:Fallback>
            </mc:AlternateContent>
          </a:graphicData>
        </a:graphic>
      </p:graphicFrame>
      <p:graphicFrame>
        <p:nvGraphicFramePr>
          <p:cNvPr id="5" name="Object 7"/>
          <p:cNvGraphicFramePr/>
          <p:nvPr/>
        </p:nvGraphicFramePr>
        <p:xfrm>
          <a:off x="398463" y="2708275"/>
          <a:ext cx="8512175" cy="3673475"/>
        </p:xfrm>
        <a:graphic>
          <a:graphicData uri="http://schemas.openxmlformats.org/presentationml/2006/ole">
            <mc:AlternateContent xmlns:mc="http://schemas.openxmlformats.org/markup-compatibility/2006">
              <mc:Choice xmlns:v="urn:schemas-microsoft-com:vml" Requires="v">
                <p:oleObj spid="_x0000_s3143" name="" r:id="rId3" imgW="6527800" imgH="2921000" progId="Word.Document.8">
                  <p:embed/>
                </p:oleObj>
              </mc:Choice>
              <mc:Fallback>
                <p:oleObj name="" r:id="rId3" imgW="6527800" imgH="2921000" progId="Word.Document.8">
                  <p:embed/>
                  <p:pic>
                    <p:nvPicPr>
                      <p:cNvPr id="0" name="图片 3142"/>
                      <p:cNvPicPr/>
                      <p:nvPr/>
                    </p:nvPicPr>
                    <p:blipFill>
                      <a:blip r:embed="rId4"/>
                      <a:stretch>
                        <a:fillRect/>
                      </a:stretch>
                    </p:blipFill>
                    <p:spPr>
                      <a:xfrm>
                        <a:off x="398463" y="2708275"/>
                        <a:ext cx="8512175" cy="3673475"/>
                      </a:xfrm>
                      <a:prstGeom prst="rect">
                        <a:avLst/>
                      </a:prstGeom>
                      <a:noFill/>
                      <a:ln w="38100">
                        <a:noFill/>
                        <a:miter/>
                      </a:ln>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blinds(horizontal)">
                                      <p:cBhvr>
                                        <p:cTn id="7" dur="500"/>
                                        <p:tgtEl>
                                          <p:spTgt spid="256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文本框 66561"/>
          <p:cNvSpPr txBox="1"/>
          <p:nvPr/>
        </p:nvSpPr>
        <p:spPr>
          <a:xfrm>
            <a:off x="857250" y="742950"/>
            <a:ext cx="1066800" cy="521970"/>
          </a:xfrm>
          <a:prstGeom prst="rect">
            <a:avLst/>
          </a:prstGeom>
          <a:noFill/>
          <a:ln w="9525">
            <a:noFill/>
          </a:ln>
        </p:spPr>
        <p:txBody>
          <a:bodyPr>
            <a:spAutoFit/>
          </a:bodyPr>
          <a:p>
            <a:pPr>
              <a:spcBef>
                <a:spcPct val="50000"/>
              </a:spcBef>
            </a:pPr>
            <a:r>
              <a:rPr lang="zh-CN" altLang="zh-CN" sz="2800" b="1" dirty="0">
                <a:solidFill>
                  <a:srgbClr val="FF0000"/>
                </a:solidFill>
                <a:latin typeface="黑体" panose="02010609060101010101" pitchFamily="49" charset="-122"/>
                <a:ea typeface="黑体" panose="02010609060101010101" pitchFamily="49" charset="-122"/>
              </a:rPr>
              <a:t>例</a:t>
            </a:r>
            <a:r>
              <a:rPr lang="en-US" altLang="zh-CN" sz="2800" b="1">
                <a:solidFill>
                  <a:srgbClr val="FF0000"/>
                </a:solidFill>
                <a:latin typeface="黑体" panose="02010609060101010101" pitchFamily="49" charset="-122"/>
                <a:ea typeface="黑体" panose="02010609060101010101" pitchFamily="49" charset="-122"/>
              </a:rPr>
              <a:t>12</a:t>
            </a:r>
            <a:endParaRPr lang="en-US" altLang="zh-CN" sz="2800" b="1">
              <a:solidFill>
                <a:srgbClr val="FF0000"/>
              </a:solidFill>
              <a:latin typeface="黑体" panose="02010609060101010101" pitchFamily="49" charset="-122"/>
              <a:ea typeface="黑体" panose="02010609060101010101" pitchFamily="49" charset="-122"/>
            </a:endParaRPr>
          </a:p>
        </p:txBody>
      </p:sp>
      <p:graphicFrame>
        <p:nvGraphicFramePr>
          <p:cNvPr id="66563" name="对象 66562"/>
          <p:cNvGraphicFramePr/>
          <p:nvPr/>
        </p:nvGraphicFramePr>
        <p:xfrm>
          <a:off x="1112520" y="779145"/>
          <a:ext cx="6767513" cy="984250"/>
        </p:xfrm>
        <a:graphic>
          <a:graphicData uri="http://schemas.openxmlformats.org/presentationml/2006/ole">
            <mc:AlternateContent xmlns:mc="http://schemas.openxmlformats.org/markup-compatibility/2006">
              <mc:Choice xmlns:v="urn:schemas-microsoft-com:vml" Requires="v">
                <p:oleObj spid="_x0000_s3145" name="" r:id="rId1" imgW="2691130" imgH="393700" progId="Equation.3">
                  <p:embed/>
                </p:oleObj>
              </mc:Choice>
              <mc:Fallback>
                <p:oleObj name="" r:id="rId1" imgW="2691130" imgH="393700" progId="Equation.3">
                  <p:embed/>
                  <p:pic>
                    <p:nvPicPr>
                      <p:cNvPr id="0" name="图片 3144"/>
                      <p:cNvPicPr/>
                      <p:nvPr/>
                    </p:nvPicPr>
                    <p:blipFill>
                      <a:blip r:embed="rId2"/>
                      <a:stretch>
                        <a:fillRect/>
                      </a:stretch>
                    </p:blipFill>
                    <p:spPr>
                      <a:xfrm>
                        <a:off x="1112520" y="779145"/>
                        <a:ext cx="6767513" cy="984250"/>
                      </a:xfrm>
                      <a:prstGeom prst="rect">
                        <a:avLst/>
                      </a:prstGeom>
                      <a:noFill/>
                      <a:ln w="38100">
                        <a:noFill/>
                        <a:miter/>
                      </a:ln>
                    </p:spPr>
                  </p:pic>
                </p:oleObj>
              </mc:Fallback>
            </mc:AlternateContent>
          </a:graphicData>
        </a:graphic>
      </p:graphicFrame>
      <p:sp>
        <p:nvSpPr>
          <p:cNvPr id="66564" name="文本框 66563"/>
          <p:cNvSpPr txBox="1"/>
          <p:nvPr/>
        </p:nvSpPr>
        <p:spPr>
          <a:xfrm>
            <a:off x="857250" y="1905000"/>
            <a:ext cx="914400" cy="519113"/>
          </a:xfrm>
          <a:prstGeom prst="rect">
            <a:avLst/>
          </a:prstGeom>
          <a:noFill/>
          <a:ln w="9525">
            <a:noFill/>
          </a:ln>
        </p:spPr>
        <p:txBody>
          <a:bodyPr>
            <a:spAutoFit/>
          </a:bodyPr>
          <a:p>
            <a:pPr>
              <a:spcBef>
                <a:spcPct val="50000"/>
              </a:spcBef>
            </a:pPr>
            <a:r>
              <a:rPr lang="zh-CN" altLang="en-US" sz="2800" b="1">
                <a:solidFill>
                  <a:srgbClr val="0000CC"/>
                </a:solidFill>
                <a:latin typeface="Times New Roman" panose="02020603050405020304" pitchFamily="18" charset="0"/>
                <a:ea typeface="黑体" panose="02010609060101010101" pitchFamily="49" charset="-122"/>
              </a:rPr>
              <a:t>证</a:t>
            </a:r>
            <a:endParaRPr lang="zh-CN" altLang="en-US" sz="2800" b="1">
              <a:solidFill>
                <a:srgbClr val="0000CC"/>
              </a:solidFill>
              <a:latin typeface="Times New Roman" panose="02020603050405020304" pitchFamily="18" charset="0"/>
              <a:ea typeface="黑体" panose="02010609060101010101" pitchFamily="49" charset="-122"/>
            </a:endParaRPr>
          </a:p>
        </p:txBody>
      </p:sp>
      <p:sp>
        <p:nvSpPr>
          <p:cNvPr id="66565" name="文本框 66564"/>
          <p:cNvSpPr txBox="1"/>
          <p:nvPr/>
        </p:nvSpPr>
        <p:spPr>
          <a:xfrm>
            <a:off x="1466850" y="1966913"/>
            <a:ext cx="1447800" cy="457200"/>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rPr>
              <a:t>分析</a:t>
            </a:r>
            <a:r>
              <a:rPr lang="en-US" altLang="zh-CN" sz="2400" b="1">
                <a:latin typeface="Times New Roman" panose="02020603050405020304" pitchFamily="18" charset="0"/>
              </a:rPr>
              <a:t>:</a:t>
            </a:r>
            <a:endParaRPr lang="en-US" altLang="zh-CN" sz="2800" b="1">
              <a:latin typeface="Times New Roman" panose="02020603050405020304" pitchFamily="18" charset="0"/>
            </a:endParaRPr>
          </a:p>
        </p:txBody>
      </p:sp>
      <p:sp>
        <p:nvSpPr>
          <p:cNvPr id="66566" name="文本框 66565"/>
          <p:cNvSpPr txBox="1"/>
          <p:nvPr/>
        </p:nvSpPr>
        <p:spPr>
          <a:xfrm>
            <a:off x="2305050" y="1966913"/>
            <a:ext cx="2514600" cy="457200"/>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rPr>
              <a:t>结论可变形为</a:t>
            </a:r>
            <a:endParaRPr lang="zh-CN" altLang="en-US" sz="2400" b="1">
              <a:latin typeface="Times New Roman" panose="02020603050405020304" pitchFamily="18" charset="0"/>
            </a:endParaRPr>
          </a:p>
        </p:txBody>
      </p:sp>
      <p:graphicFrame>
        <p:nvGraphicFramePr>
          <p:cNvPr id="66567" name="对象 66566"/>
          <p:cNvGraphicFramePr/>
          <p:nvPr/>
        </p:nvGraphicFramePr>
        <p:xfrm>
          <a:off x="1390650" y="2640013"/>
          <a:ext cx="2557463" cy="782637"/>
        </p:xfrm>
        <a:graphic>
          <a:graphicData uri="http://schemas.openxmlformats.org/presentationml/2006/ole">
            <mc:AlternateContent xmlns:mc="http://schemas.openxmlformats.org/markup-compatibility/2006">
              <mc:Choice xmlns:v="urn:schemas-microsoft-com:vml" Requires="v">
                <p:oleObj spid="_x0000_s3151" name="" r:id="rId3" imgW="2945130" imgH="901065" progId="Equation.3">
                  <p:embed/>
                </p:oleObj>
              </mc:Choice>
              <mc:Fallback>
                <p:oleObj name="" r:id="rId3" imgW="2945130" imgH="901065" progId="Equation.3">
                  <p:embed/>
                  <p:pic>
                    <p:nvPicPr>
                      <p:cNvPr id="0" name="图片 3150"/>
                      <p:cNvPicPr/>
                      <p:nvPr/>
                    </p:nvPicPr>
                    <p:blipFill>
                      <a:blip r:embed="rId4"/>
                      <a:stretch>
                        <a:fillRect/>
                      </a:stretch>
                    </p:blipFill>
                    <p:spPr>
                      <a:xfrm>
                        <a:off x="1390650" y="2640013"/>
                        <a:ext cx="2557463" cy="782637"/>
                      </a:xfrm>
                      <a:prstGeom prst="rect">
                        <a:avLst/>
                      </a:prstGeom>
                      <a:noFill/>
                      <a:ln w="38100">
                        <a:noFill/>
                        <a:miter/>
                      </a:ln>
                    </p:spPr>
                  </p:pic>
                </p:oleObj>
              </mc:Fallback>
            </mc:AlternateContent>
          </a:graphicData>
        </a:graphic>
      </p:graphicFrame>
      <p:graphicFrame>
        <p:nvGraphicFramePr>
          <p:cNvPr id="66568" name="对象 66567"/>
          <p:cNvGraphicFramePr/>
          <p:nvPr/>
        </p:nvGraphicFramePr>
        <p:xfrm>
          <a:off x="4057650" y="2635250"/>
          <a:ext cx="1600200" cy="793750"/>
        </p:xfrm>
        <a:graphic>
          <a:graphicData uri="http://schemas.openxmlformats.org/presentationml/2006/ole">
            <mc:AlternateContent xmlns:mc="http://schemas.openxmlformats.org/markup-compatibility/2006">
              <mc:Choice xmlns:v="urn:schemas-microsoft-com:vml" Requires="v">
                <p:oleObj spid="_x0000_s3146" name="" r:id="rId5" imgW="1841500" imgH="914400" progId="Equation.3">
                  <p:embed/>
                </p:oleObj>
              </mc:Choice>
              <mc:Fallback>
                <p:oleObj name="" r:id="rId5" imgW="1841500" imgH="914400" progId="Equation.3">
                  <p:embed/>
                  <p:pic>
                    <p:nvPicPr>
                      <p:cNvPr id="0" name="图片 3145"/>
                      <p:cNvPicPr/>
                      <p:nvPr/>
                    </p:nvPicPr>
                    <p:blipFill>
                      <a:blip r:embed="rId6"/>
                      <a:stretch>
                        <a:fillRect/>
                      </a:stretch>
                    </p:blipFill>
                    <p:spPr>
                      <a:xfrm>
                        <a:off x="4057650" y="2635250"/>
                        <a:ext cx="1600200" cy="793750"/>
                      </a:xfrm>
                      <a:prstGeom prst="rect">
                        <a:avLst/>
                      </a:prstGeom>
                      <a:noFill/>
                      <a:ln w="38100">
                        <a:noFill/>
                        <a:miter/>
                      </a:ln>
                    </p:spPr>
                  </p:pic>
                </p:oleObj>
              </mc:Fallback>
            </mc:AlternateContent>
          </a:graphicData>
        </a:graphic>
      </p:graphicFrame>
      <p:graphicFrame>
        <p:nvGraphicFramePr>
          <p:cNvPr id="66569" name="对象 66568"/>
          <p:cNvGraphicFramePr/>
          <p:nvPr/>
        </p:nvGraphicFramePr>
        <p:xfrm>
          <a:off x="6019800" y="2743200"/>
          <a:ext cx="1905000" cy="449263"/>
        </p:xfrm>
        <a:graphic>
          <a:graphicData uri="http://schemas.openxmlformats.org/presentationml/2006/ole">
            <mc:AlternateContent xmlns:mc="http://schemas.openxmlformats.org/markup-compatibility/2006">
              <mc:Choice xmlns:v="urn:schemas-microsoft-com:vml" Requires="v">
                <p:oleObj spid="_x0000_s3147" name="" r:id="rId7" imgW="1993900" imgH="469900" progId="Equation.3">
                  <p:embed/>
                </p:oleObj>
              </mc:Choice>
              <mc:Fallback>
                <p:oleObj name="" r:id="rId7" imgW="1993900" imgH="469900" progId="Equation.3">
                  <p:embed/>
                  <p:pic>
                    <p:nvPicPr>
                      <p:cNvPr id="0" name="图片 3146"/>
                      <p:cNvPicPr/>
                      <p:nvPr/>
                    </p:nvPicPr>
                    <p:blipFill>
                      <a:blip r:embed="rId8"/>
                      <a:stretch>
                        <a:fillRect/>
                      </a:stretch>
                    </p:blipFill>
                    <p:spPr>
                      <a:xfrm>
                        <a:off x="6019800" y="2743200"/>
                        <a:ext cx="1905000" cy="449263"/>
                      </a:xfrm>
                      <a:prstGeom prst="rect">
                        <a:avLst/>
                      </a:prstGeom>
                      <a:noFill/>
                      <a:ln w="38100">
                        <a:noFill/>
                        <a:miter/>
                      </a:ln>
                    </p:spPr>
                  </p:pic>
                </p:oleObj>
              </mc:Fallback>
            </mc:AlternateContent>
          </a:graphicData>
        </a:graphic>
      </p:graphicFrame>
      <p:graphicFrame>
        <p:nvGraphicFramePr>
          <p:cNvPr id="66570" name="对象 66569"/>
          <p:cNvGraphicFramePr/>
          <p:nvPr/>
        </p:nvGraphicFramePr>
        <p:xfrm>
          <a:off x="904875" y="3733800"/>
          <a:ext cx="6886575" cy="406400"/>
        </p:xfrm>
        <a:graphic>
          <a:graphicData uri="http://schemas.openxmlformats.org/presentationml/2006/ole">
            <mc:AlternateContent xmlns:mc="http://schemas.openxmlformats.org/markup-compatibility/2006">
              <mc:Choice xmlns:v="urn:schemas-microsoft-com:vml" Requires="v">
                <p:oleObj spid="_x0000_s3141" name="" r:id="rId9" imgW="7464425" imgH="444500" progId="Equation.3">
                  <p:embed/>
                </p:oleObj>
              </mc:Choice>
              <mc:Fallback>
                <p:oleObj name="" r:id="rId9" imgW="7464425" imgH="444500" progId="Equation.3">
                  <p:embed/>
                  <p:pic>
                    <p:nvPicPr>
                      <p:cNvPr id="0" name="图片 3140"/>
                      <p:cNvPicPr/>
                      <p:nvPr/>
                    </p:nvPicPr>
                    <p:blipFill>
                      <a:blip r:embed="rId10"/>
                      <a:stretch>
                        <a:fillRect/>
                      </a:stretch>
                    </p:blipFill>
                    <p:spPr>
                      <a:xfrm>
                        <a:off x="904875" y="3733800"/>
                        <a:ext cx="6886575" cy="406400"/>
                      </a:xfrm>
                      <a:prstGeom prst="rect">
                        <a:avLst/>
                      </a:prstGeom>
                      <a:noFill/>
                      <a:ln w="38100">
                        <a:noFill/>
                        <a:miter/>
                      </a:ln>
                    </p:spPr>
                  </p:pic>
                </p:oleObj>
              </mc:Fallback>
            </mc:AlternateContent>
          </a:graphicData>
        </a:graphic>
      </p:graphicFrame>
      <p:graphicFrame>
        <p:nvGraphicFramePr>
          <p:cNvPr id="66571" name="对象 66570"/>
          <p:cNvGraphicFramePr/>
          <p:nvPr/>
        </p:nvGraphicFramePr>
        <p:xfrm>
          <a:off x="974725" y="4471988"/>
          <a:ext cx="4225925" cy="404812"/>
        </p:xfrm>
        <a:graphic>
          <a:graphicData uri="http://schemas.openxmlformats.org/presentationml/2006/ole">
            <mc:AlternateContent xmlns:mc="http://schemas.openxmlformats.org/markup-compatibility/2006">
              <mc:Choice xmlns:v="urn:schemas-microsoft-com:vml" Requires="v">
                <p:oleObj spid="_x0000_s3148" name="" r:id="rId11" imgW="4481195" imgH="431800" progId="Equation.3">
                  <p:embed/>
                </p:oleObj>
              </mc:Choice>
              <mc:Fallback>
                <p:oleObj name="" r:id="rId11" imgW="4481195" imgH="431800" progId="Equation.3">
                  <p:embed/>
                  <p:pic>
                    <p:nvPicPr>
                      <p:cNvPr id="0" name="图片 3147"/>
                      <p:cNvPicPr/>
                      <p:nvPr/>
                    </p:nvPicPr>
                    <p:blipFill>
                      <a:blip r:embed="rId12"/>
                      <a:stretch>
                        <a:fillRect/>
                      </a:stretch>
                    </p:blipFill>
                    <p:spPr>
                      <a:xfrm>
                        <a:off x="974725" y="4471988"/>
                        <a:ext cx="4225925" cy="404812"/>
                      </a:xfrm>
                      <a:prstGeom prst="rect">
                        <a:avLst/>
                      </a:prstGeom>
                      <a:noFill/>
                      <a:ln w="38100">
                        <a:noFill/>
                        <a:miter/>
                      </a:ln>
                    </p:spPr>
                  </p:pic>
                </p:oleObj>
              </mc:Fallback>
            </mc:AlternateContent>
          </a:graphicData>
        </a:graphic>
      </p:graphicFrame>
      <p:graphicFrame>
        <p:nvGraphicFramePr>
          <p:cNvPr id="66572" name="对象 66571"/>
          <p:cNvGraphicFramePr/>
          <p:nvPr/>
        </p:nvGraphicFramePr>
        <p:xfrm>
          <a:off x="1238250" y="5237163"/>
          <a:ext cx="2557463" cy="782637"/>
        </p:xfrm>
        <a:graphic>
          <a:graphicData uri="http://schemas.openxmlformats.org/presentationml/2006/ole">
            <mc:AlternateContent xmlns:mc="http://schemas.openxmlformats.org/markup-compatibility/2006">
              <mc:Choice xmlns:v="urn:schemas-microsoft-com:vml" Requires="v">
                <p:oleObj spid="_x0000_s3150" name="" r:id="rId13" imgW="2945130" imgH="901065" progId="Equation.3">
                  <p:embed/>
                </p:oleObj>
              </mc:Choice>
              <mc:Fallback>
                <p:oleObj name="" r:id="rId13" imgW="2945130" imgH="901065" progId="Equation.3">
                  <p:embed/>
                  <p:pic>
                    <p:nvPicPr>
                      <p:cNvPr id="0" name="图片 3149"/>
                      <p:cNvPicPr/>
                      <p:nvPr/>
                    </p:nvPicPr>
                    <p:blipFill>
                      <a:blip r:embed="rId4"/>
                      <a:stretch>
                        <a:fillRect/>
                      </a:stretch>
                    </p:blipFill>
                    <p:spPr>
                      <a:xfrm>
                        <a:off x="1238250" y="5237163"/>
                        <a:ext cx="2557463" cy="782637"/>
                      </a:xfrm>
                      <a:prstGeom prst="rect">
                        <a:avLst/>
                      </a:prstGeom>
                      <a:noFill/>
                      <a:ln w="38100">
                        <a:noFill/>
                        <a:miter/>
                      </a:ln>
                    </p:spPr>
                  </p:pic>
                </p:oleObj>
              </mc:Fallback>
            </mc:AlternateContent>
          </a:graphicData>
        </a:graphic>
      </p:graphicFrame>
      <p:graphicFrame>
        <p:nvGraphicFramePr>
          <p:cNvPr id="66573" name="对象 66572"/>
          <p:cNvGraphicFramePr/>
          <p:nvPr/>
        </p:nvGraphicFramePr>
        <p:xfrm>
          <a:off x="4464050" y="5440363"/>
          <a:ext cx="3416300" cy="363537"/>
        </p:xfrm>
        <a:graphic>
          <a:graphicData uri="http://schemas.openxmlformats.org/presentationml/2006/ole">
            <mc:AlternateContent xmlns:mc="http://schemas.openxmlformats.org/markup-compatibility/2006">
              <mc:Choice xmlns:v="urn:schemas-microsoft-com:vml" Requires="v">
                <p:oleObj spid="_x0000_s3142" name="" r:id="rId14" imgW="3937000" imgH="419100" progId="Equation.3">
                  <p:embed/>
                </p:oleObj>
              </mc:Choice>
              <mc:Fallback>
                <p:oleObj name="" r:id="rId14" imgW="3937000" imgH="419100" progId="Equation.3">
                  <p:embed/>
                  <p:pic>
                    <p:nvPicPr>
                      <p:cNvPr id="0" name="图片 3141"/>
                      <p:cNvPicPr/>
                      <p:nvPr/>
                    </p:nvPicPr>
                    <p:blipFill>
                      <a:blip r:embed="rId15"/>
                      <a:stretch>
                        <a:fillRect/>
                      </a:stretch>
                    </p:blipFill>
                    <p:spPr>
                      <a:xfrm>
                        <a:off x="4464050" y="5440363"/>
                        <a:ext cx="3416300" cy="363537"/>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564"/>
                                        </p:tgtEl>
                                        <p:attrNameLst>
                                          <p:attrName>style.visibility</p:attrName>
                                        </p:attrNameLst>
                                      </p:cBhvr>
                                      <p:to>
                                        <p:strVal val="visible"/>
                                      </p:to>
                                    </p:set>
                                    <p:animEffect transition="in" filter="wipe(left)">
                                      <p:cBhvr>
                                        <p:cTn id="7" dur="500"/>
                                        <p:tgtEl>
                                          <p:spTgt spid="665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565"/>
                                        </p:tgtEl>
                                        <p:attrNameLst>
                                          <p:attrName>style.visibility</p:attrName>
                                        </p:attrNameLst>
                                      </p:cBhvr>
                                      <p:to>
                                        <p:strVal val="visible"/>
                                      </p:to>
                                    </p:set>
                                    <p:animEffect transition="in" filter="wipe(left)">
                                      <p:cBhvr>
                                        <p:cTn id="12" dur="500"/>
                                        <p:tgtEl>
                                          <p:spTgt spid="6656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66566"/>
                                        </p:tgtEl>
                                        <p:attrNameLst>
                                          <p:attrName>style.visibility</p:attrName>
                                        </p:attrNameLst>
                                      </p:cBhvr>
                                      <p:to>
                                        <p:strVal val="visible"/>
                                      </p:to>
                                    </p:set>
                                    <p:animEffect transition="in" filter="wipe(left)">
                                      <p:cBhvr>
                                        <p:cTn id="17" dur="75"/>
                                        <p:tgtEl>
                                          <p:spTgt spid="66566"/>
                                        </p:tgtEl>
                                      </p:cBhvr>
                                    </p:animEffect>
                                  </p:childTnLst>
                                </p:cTn>
                              </p:par>
                            </p:childTnLst>
                          </p:cTn>
                        </p:par>
                        <p:par>
                          <p:cTn id="18" fill="hold">
                            <p:stCondLst>
                              <p:cond delay="450"/>
                            </p:stCondLst>
                            <p:childTnLst>
                              <p:par>
                                <p:cTn id="19" presetID="22" presetClass="entr" presetSubtype="8" fill="hold" nodeType="afterEffect">
                                  <p:stCondLst>
                                    <p:cond delay="0"/>
                                  </p:stCondLst>
                                  <p:childTnLst>
                                    <p:set>
                                      <p:cBhvr>
                                        <p:cTn id="20" dur="1" fill="hold">
                                          <p:stCondLst>
                                            <p:cond delay="0"/>
                                          </p:stCondLst>
                                        </p:cTn>
                                        <p:tgtEl>
                                          <p:spTgt spid="66567"/>
                                        </p:tgtEl>
                                        <p:attrNameLst>
                                          <p:attrName>style.visibility</p:attrName>
                                        </p:attrNameLst>
                                      </p:cBhvr>
                                      <p:to>
                                        <p:strVal val="visible"/>
                                      </p:to>
                                    </p:set>
                                    <p:animEffect transition="in" filter="wipe(left)">
                                      <p:cBhvr>
                                        <p:cTn id="21" dur="500"/>
                                        <p:tgtEl>
                                          <p:spTgt spid="6656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6568"/>
                                        </p:tgtEl>
                                        <p:attrNameLst>
                                          <p:attrName>style.visibility</p:attrName>
                                        </p:attrNameLst>
                                      </p:cBhvr>
                                      <p:to>
                                        <p:strVal val="visible"/>
                                      </p:to>
                                    </p:set>
                                    <p:animEffect transition="in" filter="wipe(left)">
                                      <p:cBhvr>
                                        <p:cTn id="26" dur="500"/>
                                        <p:tgtEl>
                                          <p:spTgt spid="6656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6569"/>
                                        </p:tgtEl>
                                        <p:attrNameLst>
                                          <p:attrName>style.visibility</p:attrName>
                                        </p:attrNameLst>
                                      </p:cBhvr>
                                      <p:to>
                                        <p:strVal val="visible"/>
                                      </p:to>
                                    </p:set>
                                    <p:animEffect transition="in" filter="wipe(left)">
                                      <p:cBhvr>
                                        <p:cTn id="31" dur="500"/>
                                        <p:tgtEl>
                                          <p:spTgt spid="6656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66570"/>
                                        </p:tgtEl>
                                        <p:attrNameLst>
                                          <p:attrName>style.visibility</p:attrName>
                                        </p:attrNameLst>
                                      </p:cBhvr>
                                      <p:to>
                                        <p:strVal val="visible"/>
                                      </p:to>
                                    </p:set>
                                    <p:animEffect transition="in" filter="wipe(left)">
                                      <p:cBhvr>
                                        <p:cTn id="36" dur="500"/>
                                        <p:tgtEl>
                                          <p:spTgt spid="6657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66571"/>
                                        </p:tgtEl>
                                        <p:attrNameLst>
                                          <p:attrName>style.visibility</p:attrName>
                                        </p:attrNameLst>
                                      </p:cBhvr>
                                      <p:to>
                                        <p:strVal val="visible"/>
                                      </p:to>
                                    </p:set>
                                    <p:animEffect transition="in" filter="wipe(left)">
                                      <p:cBhvr>
                                        <p:cTn id="41" dur="500"/>
                                        <p:tgtEl>
                                          <p:spTgt spid="6657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66572"/>
                                        </p:tgtEl>
                                        <p:attrNameLst>
                                          <p:attrName>style.visibility</p:attrName>
                                        </p:attrNameLst>
                                      </p:cBhvr>
                                      <p:to>
                                        <p:strVal val="visible"/>
                                      </p:to>
                                    </p:set>
                                    <p:animEffect transition="in" filter="wipe(left)">
                                      <p:cBhvr>
                                        <p:cTn id="46" dur="500"/>
                                        <p:tgtEl>
                                          <p:spTgt spid="6657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66573"/>
                                        </p:tgtEl>
                                        <p:attrNameLst>
                                          <p:attrName>style.visibility</p:attrName>
                                        </p:attrNameLst>
                                      </p:cBhvr>
                                      <p:to>
                                        <p:strVal val="visible"/>
                                      </p:to>
                                    </p:set>
                                    <p:animEffect transition="in" filter="wipe(left)">
                                      <p:cBhvr>
                                        <p:cTn id="51" dur="500"/>
                                        <p:tgtEl>
                                          <p:spTgt spid="66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p:bldP spid="66565" grpId="0"/>
      <p:bldP spid="6656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6626" name="Object 3"/>
          <p:cNvGraphicFramePr/>
          <p:nvPr/>
        </p:nvGraphicFramePr>
        <p:xfrm>
          <a:off x="350044" y="659448"/>
          <a:ext cx="8272145" cy="1622425"/>
        </p:xfrm>
        <a:graphic>
          <a:graphicData uri="http://schemas.openxmlformats.org/presentationml/2006/ole">
            <mc:AlternateContent xmlns:mc="http://schemas.openxmlformats.org/markup-compatibility/2006">
              <mc:Choice xmlns:v="urn:schemas-microsoft-com:vml" Requires="v">
                <p:oleObj spid="_x0000_s3153" name="" r:id="rId1" imgW="5036185" imgH="992505" progId="Word.Document.8">
                  <p:embed/>
                </p:oleObj>
              </mc:Choice>
              <mc:Fallback>
                <p:oleObj name="" r:id="rId1" imgW="5036185" imgH="992505" progId="Word.Document.8">
                  <p:embed/>
                  <p:pic>
                    <p:nvPicPr>
                      <p:cNvPr id="0" name="图片 3152"/>
                      <p:cNvPicPr/>
                      <p:nvPr/>
                    </p:nvPicPr>
                    <p:blipFill>
                      <a:blip r:embed="rId2"/>
                      <a:stretch>
                        <a:fillRect/>
                      </a:stretch>
                    </p:blipFill>
                    <p:spPr>
                      <a:xfrm>
                        <a:off x="350044" y="659448"/>
                        <a:ext cx="8272145" cy="1622425"/>
                      </a:xfrm>
                      <a:prstGeom prst="rect">
                        <a:avLst/>
                      </a:prstGeom>
                      <a:noFill/>
                      <a:ln w="38100">
                        <a:noFill/>
                        <a:miter/>
                      </a:ln>
                    </p:spPr>
                  </p:pic>
                </p:oleObj>
              </mc:Fallback>
            </mc:AlternateContent>
          </a:graphicData>
        </a:graphic>
      </p:graphicFrame>
      <p:graphicFrame>
        <p:nvGraphicFramePr>
          <p:cNvPr id="3" name="Object 6"/>
          <p:cNvGraphicFramePr/>
          <p:nvPr/>
        </p:nvGraphicFramePr>
        <p:xfrm>
          <a:off x="431800" y="2830513"/>
          <a:ext cx="8596313" cy="1246187"/>
        </p:xfrm>
        <a:graphic>
          <a:graphicData uri="http://schemas.openxmlformats.org/presentationml/2006/ole">
            <mc:AlternateContent xmlns:mc="http://schemas.openxmlformats.org/markup-compatibility/2006">
              <mc:Choice xmlns:v="urn:schemas-microsoft-com:vml" Requires="v">
                <p:oleObj spid="_x0000_s3152" name="" r:id="rId3" imgW="7010400" imgH="1028700" progId="Word.Document.8">
                  <p:embed/>
                </p:oleObj>
              </mc:Choice>
              <mc:Fallback>
                <p:oleObj name="" r:id="rId3" imgW="7010400" imgH="1028700" progId="Word.Document.8">
                  <p:embed/>
                  <p:pic>
                    <p:nvPicPr>
                      <p:cNvPr id="0" name="图片 3151"/>
                      <p:cNvPicPr/>
                      <p:nvPr/>
                    </p:nvPicPr>
                    <p:blipFill>
                      <a:blip r:embed="rId4"/>
                      <a:stretch>
                        <a:fillRect/>
                      </a:stretch>
                    </p:blipFill>
                    <p:spPr>
                      <a:xfrm>
                        <a:off x="431800" y="2830513"/>
                        <a:ext cx="8596313" cy="1246187"/>
                      </a:xfrm>
                      <a:prstGeom prst="rect">
                        <a:avLst/>
                      </a:prstGeom>
                      <a:noFill/>
                      <a:ln w="38100">
                        <a:noFill/>
                        <a:miter/>
                      </a:ln>
                    </p:spPr>
                  </p:pic>
                </p:oleObj>
              </mc:Fallback>
            </mc:AlternateContent>
          </a:graphicData>
        </a:graphic>
      </p:graphicFrame>
      <p:graphicFrame>
        <p:nvGraphicFramePr>
          <p:cNvPr id="5" name="Object 7"/>
          <p:cNvGraphicFramePr/>
          <p:nvPr/>
        </p:nvGraphicFramePr>
        <p:xfrm>
          <a:off x="395288" y="3716338"/>
          <a:ext cx="8596312" cy="1065212"/>
        </p:xfrm>
        <a:graphic>
          <a:graphicData uri="http://schemas.openxmlformats.org/presentationml/2006/ole">
            <mc:AlternateContent xmlns:mc="http://schemas.openxmlformats.org/markup-compatibility/2006">
              <mc:Choice xmlns:v="urn:schemas-microsoft-com:vml" Requires="v">
                <p:oleObj spid="_x0000_s3154" name="" r:id="rId5" imgW="7010400" imgH="876300" progId="Word.Document.8">
                  <p:embed/>
                </p:oleObj>
              </mc:Choice>
              <mc:Fallback>
                <p:oleObj name="" r:id="rId5" imgW="7010400" imgH="876300" progId="Word.Document.8">
                  <p:embed/>
                  <p:pic>
                    <p:nvPicPr>
                      <p:cNvPr id="0" name="图片 3153"/>
                      <p:cNvPicPr/>
                      <p:nvPr/>
                    </p:nvPicPr>
                    <p:blipFill>
                      <a:blip r:embed="rId6"/>
                      <a:stretch>
                        <a:fillRect/>
                      </a:stretch>
                    </p:blipFill>
                    <p:spPr>
                      <a:xfrm>
                        <a:off x="395288" y="3716338"/>
                        <a:ext cx="8596312" cy="1065212"/>
                      </a:xfrm>
                      <a:prstGeom prst="rect">
                        <a:avLst/>
                      </a:prstGeom>
                      <a:noFill/>
                      <a:ln w="38100">
                        <a:noFill/>
                        <a:miter/>
                      </a:ln>
                    </p:spPr>
                  </p:pic>
                </p:oleObj>
              </mc:Fallback>
            </mc:AlternateContent>
          </a:graphicData>
        </a:graphic>
      </p:graphicFrame>
      <p:graphicFrame>
        <p:nvGraphicFramePr>
          <p:cNvPr id="6" name="Object 8"/>
          <p:cNvGraphicFramePr/>
          <p:nvPr/>
        </p:nvGraphicFramePr>
        <p:xfrm>
          <a:off x="395288" y="4646613"/>
          <a:ext cx="8596312" cy="1662112"/>
        </p:xfrm>
        <a:graphic>
          <a:graphicData uri="http://schemas.openxmlformats.org/presentationml/2006/ole">
            <mc:AlternateContent xmlns:mc="http://schemas.openxmlformats.org/markup-compatibility/2006">
              <mc:Choice xmlns:v="urn:schemas-microsoft-com:vml" Requires="v">
                <p:oleObj spid="_x0000_s3159" name="" r:id="rId7" imgW="7010400" imgH="1358900" progId="Word.Document.8">
                  <p:embed/>
                </p:oleObj>
              </mc:Choice>
              <mc:Fallback>
                <p:oleObj name="" r:id="rId7" imgW="7010400" imgH="1358900" progId="Word.Document.8">
                  <p:embed/>
                  <p:pic>
                    <p:nvPicPr>
                      <p:cNvPr id="0" name="图片 3158"/>
                      <p:cNvPicPr/>
                      <p:nvPr/>
                    </p:nvPicPr>
                    <p:blipFill>
                      <a:blip r:embed="rId8"/>
                      <a:stretch>
                        <a:fillRect/>
                      </a:stretch>
                    </p:blipFill>
                    <p:spPr>
                      <a:xfrm>
                        <a:off x="395288" y="4646613"/>
                        <a:ext cx="8596312" cy="1662112"/>
                      </a:xfrm>
                      <a:prstGeom prst="rect">
                        <a:avLst/>
                      </a:prstGeom>
                      <a:noFill/>
                      <a:ln w="38100">
                        <a:noFill/>
                        <a:miter/>
                      </a:ln>
                    </p:spPr>
                  </p:pic>
                </p:oleObj>
              </mc:Fallback>
            </mc:AlternateContent>
          </a:graphicData>
        </a:graphic>
      </p:graphicFrame>
      <p:graphicFrame>
        <p:nvGraphicFramePr>
          <p:cNvPr id="8" name="Object 9"/>
          <p:cNvGraphicFramePr/>
          <p:nvPr/>
        </p:nvGraphicFramePr>
        <p:xfrm>
          <a:off x="431800" y="2193608"/>
          <a:ext cx="8596313" cy="1230312"/>
        </p:xfrm>
        <a:graphic>
          <a:graphicData uri="http://schemas.openxmlformats.org/presentationml/2006/ole">
            <mc:AlternateContent xmlns:mc="http://schemas.openxmlformats.org/markup-compatibility/2006">
              <mc:Choice xmlns:v="urn:schemas-microsoft-com:vml" Requires="v">
                <p:oleObj spid="_x0000_s3160" name="" r:id="rId9" imgW="7010400" imgH="1028700" progId="Word.Document.8">
                  <p:embed/>
                </p:oleObj>
              </mc:Choice>
              <mc:Fallback>
                <p:oleObj name="" r:id="rId9" imgW="7010400" imgH="1028700" progId="Word.Document.8">
                  <p:embed/>
                  <p:pic>
                    <p:nvPicPr>
                      <p:cNvPr id="0" name="图片 3159"/>
                      <p:cNvPicPr/>
                      <p:nvPr/>
                    </p:nvPicPr>
                    <p:blipFill>
                      <a:blip r:embed="rId10"/>
                      <a:stretch>
                        <a:fillRect/>
                      </a:stretch>
                    </p:blipFill>
                    <p:spPr>
                      <a:xfrm>
                        <a:off x="431800" y="2193608"/>
                        <a:ext cx="8596313" cy="1230312"/>
                      </a:xfrm>
                      <a:prstGeom prst="rect">
                        <a:avLst/>
                      </a:prstGeom>
                      <a:noFill/>
                      <a:ln w="38100">
                        <a:noFill/>
                        <a:miter/>
                      </a:ln>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blinds(horizontal)">
                                      <p:cBhvr>
                                        <p:cTn id="7" dur="500"/>
                                        <p:tgtEl>
                                          <p:spTgt spid="266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16840" y="575945"/>
            <a:ext cx="8229600" cy="1371600"/>
          </a:xfrm>
        </p:spPr>
        <p:txBody>
          <a:bodyPr/>
          <a:p>
            <a:r>
              <a:rPr lang="zh-CN" altLang="en-US" sz="3200" b="1">
                <a:solidFill>
                  <a:srgbClr val="FF0000"/>
                </a:solidFill>
              </a:rPr>
              <a:t>二、洛必达法则</a:t>
            </a:r>
            <a:endParaRPr lang="zh-CN" altLang="en-US" sz="3200" b="1">
              <a:solidFill>
                <a:srgbClr val="FF0000"/>
              </a:solidFill>
            </a:endParaRPr>
          </a:p>
        </p:txBody>
      </p:sp>
      <p:sp>
        <p:nvSpPr>
          <p:cNvPr id="39942" name="矩形 39941"/>
          <p:cNvSpPr/>
          <p:nvPr/>
        </p:nvSpPr>
        <p:spPr>
          <a:xfrm>
            <a:off x="493395" y="2116138"/>
            <a:ext cx="7416800" cy="1198880"/>
          </a:xfrm>
          <a:prstGeom prst="rect">
            <a:avLst/>
          </a:prstGeom>
          <a:noFill/>
          <a:ln w="12700">
            <a:noFill/>
          </a:ln>
        </p:spPr>
        <p:txBody>
          <a:bodyPr>
            <a:spAutoFit/>
          </a:bodyPr>
          <a:p>
            <a:r>
              <a:rPr lang="en-US" altLang="zh-CN" sz="2400" b="1" dirty="0">
                <a:solidFill>
                  <a:schemeClr val="tx1"/>
                </a:solidFill>
                <a:latin typeface="Arial" panose="020B0604020202020204" pitchFamily="34" charset="0"/>
              </a:rPr>
              <a:t>      </a:t>
            </a:r>
            <a:r>
              <a:rPr lang="zh-CN" altLang="en-US" sz="2400" b="1" dirty="0">
                <a:solidFill>
                  <a:schemeClr val="tx1"/>
                </a:solidFill>
                <a:latin typeface="Arial" panose="020B0604020202020204" pitchFamily="34" charset="0"/>
              </a:rPr>
              <a:t>洛必达法则是求</a:t>
            </a:r>
            <a:endParaRPr lang="zh-CN" altLang="en-US" sz="2400" b="1" dirty="0">
              <a:solidFill>
                <a:schemeClr val="tx1"/>
              </a:solidFill>
              <a:latin typeface="Arial" panose="020B0604020202020204" pitchFamily="34" charset="0"/>
            </a:endParaRPr>
          </a:p>
          <a:p>
            <a:endParaRPr lang="zh-CN" altLang="en-US" sz="2400" b="1" dirty="0">
              <a:solidFill>
                <a:schemeClr val="tx1"/>
              </a:solidFill>
              <a:latin typeface="Arial" panose="020B0604020202020204" pitchFamily="34" charset="0"/>
            </a:endParaRPr>
          </a:p>
          <a:p>
            <a:r>
              <a:rPr lang="zh-CN" altLang="en-US" sz="2400" b="1" dirty="0">
                <a:solidFill>
                  <a:schemeClr val="tx1"/>
                </a:solidFill>
                <a:latin typeface="Arial" panose="020B0604020202020204" pitchFamily="34" charset="0"/>
                <a:sym typeface="Math1" pitchFamily="2" charset="2"/>
              </a:rPr>
              <a:t>类型极限的有力工具</a:t>
            </a:r>
            <a:r>
              <a:rPr lang="en-US" altLang="zh-CN" sz="2400" b="1">
                <a:solidFill>
                  <a:schemeClr val="tx1"/>
                </a:solidFill>
                <a:latin typeface="Arial" panose="020B0604020202020204" pitchFamily="34" charset="0"/>
                <a:sym typeface="Math1" pitchFamily="2" charset="2"/>
              </a:rPr>
              <a:t>.</a:t>
            </a:r>
            <a:endParaRPr lang="en-US" altLang="zh-CN" sz="2400" b="1">
              <a:solidFill>
                <a:schemeClr val="tx1"/>
              </a:solidFill>
              <a:latin typeface="Arial" panose="020B0604020202020204" pitchFamily="34" charset="0"/>
              <a:sym typeface="Math1" pitchFamily="2" charset="2"/>
            </a:endParaRPr>
          </a:p>
        </p:txBody>
      </p:sp>
      <p:graphicFrame>
        <p:nvGraphicFramePr>
          <p:cNvPr id="39943" name="对象 39942"/>
          <p:cNvGraphicFramePr/>
          <p:nvPr/>
        </p:nvGraphicFramePr>
        <p:xfrm>
          <a:off x="3335020" y="1824355"/>
          <a:ext cx="4977130" cy="880745"/>
        </p:xfrm>
        <a:graphic>
          <a:graphicData uri="http://schemas.openxmlformats.org/presentationml/2006/ole">
            <mc:AlternateContent xmlns:mc="http://schemas.openxmlformats.org/markup-compatibility/2006">
              <mc:Choice xmlns:v="urn:schemas-microsoft-com:vml" Requires="v">
                <p:oleObj spid="_x0000_s3076" name="" r:id="rId1" imgW="2209800" imgH="393700" progId="Equation.3">
                  <p:embed/>
                </p:oleObj>
              </mc:Choice>
              <mc:Fallback>
                <p:oleObj name="" r:id="rId1" imgW="2209800" imgH="393700" progId="Equation.3">
                  <p:embed/>
                  <p:pic>
                    <p:nvPicPr>
                      <p:cNvPr id="0" name="图片 3075"/>
                      <p:cNvPicPr/>
                      <p:nvPr/>
                    </p:nvPicPr>
                    <p:blipFill>
                      <a:blip r:embed="rId2"/>
                      <a:stretch>
                        <a:fillRect/>
                      </a:stretch>
                    </p:blipFill>
                    <p:spPr>
                      <a:xfrm>
                        <a:off x="3335020" y="1824355"/>
                        <a:ext cx="4977130" cy="880745"/>
                      </a:xfrm>
                      <a:prstGeom prst="rect">
                        <a:avLst/>
                      </a:prstGeom>
                      <a:solidFill>
                        <a:srgbClr val="FF0000"/>
                      </a:solidFill>
                      <a:ln w="38100">
                        <a:noFill/>
                        <a:miter/>
                      </a:ln>
                    </p:spPr>
                  </p:pic>
                </p:oleObj>
              </mc:Fallback>
            </mc:AlternateContent>
          </a:graphicData>
        </a:graphic>
      </p:graphicFrame>
      <p:sp>
        <p:nvSpPr>
          <p:cNvPr id="40963" name="文本占位符 40962"/>
          <p:cNvSpPr>
            <a:spLocks noGrp="1"/>
          </p:cNvSpPr>
          <p:nvPr>
            <p:ph type="body" idx="1"/>
          </p:nvPr>
        </p:nvSpPr>
        <p:spPr>
          <a:xfrm>
            <a:off x="370205" y="3046730"/>
            <a:ext cx="7893685" cy="2589530"/>
          </a:xfrm>
        </p:spPr>
        <p:txBody>
          <a:bodyPr/>
          <a:p>
            <a:pPr marL="0" indent="0">
              <a:buNone/>
            </a:pPr>
            <a:endParaRPr lang="zh-CN" altLang="en-US" sz="3600" dirty="0">
              <a:latin typeface="楷体_GB2312" pitchFamily="49" charset="-122"/>
              <a:ea typeface="楷体_GB2312" pitchFamily="49" charset="-122"/>
            </a:endParaRPr>
          </a:p>
          <a:p>
            <a:pPr marL="0" indent="0">
              <a:lnSpc>
                <a:spcPct val="150000"/>
              </a:lnSpc>
              <a:buNone/>
            </a:pPr>
            <a:r>
              <a:rPr lang="zh-CN" altLang="en-US" sz="2400" b="1" dirty="0">
                <a:latin typeface="宋体" panose="02010600030101010101" pitchFamily="2" charset="-122"/>
                <a:ea typeface="宋体" panose="02010600030101010101" pitchFamily="2" charset="-122"/>
                <a:cs typeface="宋体" panose="02010600030101010101" pitchFamily="2" charset="-122"/>
              </a:rPr>
              <a:t>    求极限的过程中</a:t>
            </a:r>
            <a:r>
              <a:rPr lang="zh-CN" altLang="en-US" sz="2400" b="1" u="sng" dirty="0">
                <a:latin typeface="宋体" panose="02010600030101010101" pitchFamily="2" charset="-122"/>
                <a:ea typeface="宋体" panose="02010600030101010101" pitchFamily="2" charset="-122"/>
                <a:cs typeface="宋体" panose="02010600030101010101" pitchFamily="2" charset="-122"/>
              </a:rPr>
              <a:t>洛必达法则</a:t>
            </a:r>
            <a:r>
              <a:rPr lang="zh-CN" altLang="en-US" sz="2400" b="1" dirty="0">
                <a:latin typeface="宋体" panose="02010600030101010101" pitchFamily="2" charset="-122"/>
                <a:ea typeface="宋体" panose="02010600030101010101" pitchFamily="2" charset="-122"/>
                <a:cs typeface="宋体" panose="02010600030101010101" pitchFamily="2" charset="-122"/>
              </a:rPr>
              <a:t>和</a:t>
            </a:r>
            <a:r>
              <a:rPr lang="zh-CN" altLang="en-US" sz="2400" b="1" u="sng" dirty="0">
                <a:latin typeface="宋体" panose="02010600030101010101" pitchFamily="2" charset="-122"/>
                <a:ea typeface="宋体" panose="02010600030101010101" pitchFamily="2" charset="-122"/>
                <a:cs typeface="宋体" panose="02010600030101010101" pitchFamily="2" charset="-122"/>
              </a:rPr>
              <a:t>等价无穷小代换</a:t>
            </a:r>
            <a:r>
              <a:rPr lang="zh-CN" altLang="en-US" sz="2400" b="1" dirty="0">
                <a:latin typeface="宋体" panose="02010600030101010101" pitchFamily="2" charset="-122"/>
                <a:ea typeface="宋体" panose="02010600030101010101" pitchFamily="2" charset="-122"/>
                <a:cs typeface="宋体" panose="02010600030101010101" pitchFamily="2" charset="-122"/>
              </a:rPr>
              <a:t>、极限的四则运算、极限的复合运算等多种方法的有机结合、灵活运用。  </a:t>
            </a: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slow">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4034" name="对象 44033"/>
          <p:cNvGraphicFramePr/>
          <p:nvPr/>
        </p:nvGraphicFramePr>
        <p:xfrm>
          <a:off x="381000" y="457200"/>
          <a:ext cx="4708525" cy="584200"/>
        </p:xfrm>
        <a:graphic>
          <a:graphicData uri="http://schemas.openxmlformats.org/presentationml/2006/ole">
            <mc:AlternateContent xmlns:mc="http://schemas.openxmlformats.org/markup-compatibility/2006">
              <mc:Choice xmlns:v="urn:schemas-microsoft-com:vml" Requires="v">
                <p:oleObj spid="_x0000_s3091" name="" r:id="rId1" imgW="1637030" imgH="203200" progId="Equation.3">
                  <p:embed/>
                </p:oleObj>
              </mc:Choice>
              <mc:Fallback>
                <p:oleObj name="" r:id="rId1" imgW="1637030" imgH="203200" progId="Equation.3">
                  <p:embed/>
                  <p:pic>
                    <p:nvPicPr>
                      <p:cNvPr id="0" name="图片 3090"/>
                      <p:cNvPicPr/>
                      <p:nvPr/>
                    </p:nvPicPr>
                    <p:blipFill>
                      <a:blip r:embed="rId2"/>
                      <a:stretch>
                        <a:fillRect/>
                      </a:stretch>
                    </p:blipFill>
                    <p:spPr>
                      <a:xfrm>
                        <a:off x="381000" y="457200"/>
                        <a:ext cx="4708525" cy="584200"/>
                      </a:xfrm>
                      <a:prstGeom prst="rect">
                        <a:avLst/>
                      </a:prstGeom>
                      <a:noFill/>
                      <a:ln w="38100">
                        <a:noFill/>
                        <a:miter/>
                      </a:ln>
                    </p:spPr>
                  </p:pic>
                </p:oleObj>
              </mc:Fallback>
            </mc:AlternateContent>
          </a:graphicData>
        </a:graphic>
      </p:graphicFrame>
      <p:graphicFrame>
        <p:nvGraphicFramePr>
          <p:cNvPr id="44035" name="对象 44034"/>
          <p:cNvGraphicFramePr/>
          <p:nvPr/>
        </p:nvGraphicFramePr>
        <p:xfrm>
          <a:off x="414338" y="1357313"/>
          <a:ext cx="5497512" cy="528637"/>
        </p:xfrm>
        <a:graphic>
          <a:graphicData uri="http://schemas.openxmlformats.org/presentationml/2006/ole">
            <mc:AlternateContent xmlns:mc="http://schemas.openxmlformats.org/markup-compatibility/2006">
              <mc:Choice xmlns:v="urn:schemas-microsoft-com:vml" Requires="v">
                <p:oleObj spid="_x0000_s3092" name="" r:id="rId3" imgW="2374900" imgH="228600" progId="Equation.3">
                  <p:embed/>
                </p:oleObj>
              </mc:Choice>
              <mc:Fallback>
                <p:oleObj name="" r:id="rId3" imgW="2374900" imgH="228600" progId="Equation.3">
                  <p:embed/>
                  <p:pic>
                    <p:nvPicPr>
                      <p:cNvPr id="0" name="图片 3091"/>
                      <p:cNvPicPr/>
                      <p:nvPr/>
                    </p:nvPicPr>
                    <p:blipFill>
                      <a:blip r:embed="rId4"/>
                      <a:stretch>
                        <a:fillRect/>
                      </a:stretch>
                    </p:blipFill>
                    <p:spPr>
                      <a:xfrm>
                        <a:off x="414338" y="1357313"/>
                        <a:ext cx="5497512" cy="528637"/>
                      </a:xfrm>
                      <a:prstGeom prst="rect">
                        <a:avLst/>
                      </a:prstGeom>
                      <a:noFill/>
                      <a:ln w="38100">
                        <a:noFill/>
                        <a:miter/>
                      </a:ln>
                    </p:spPr>
                  </p:pic>
                </p:oleObj>
              </mc:Fallback>
            </mc:AlternateContent>
          </a:graphicData>
        </a:graphic>
      </p:graphicFrame>
      <p:graphicFrame>
        <p:nvGraphicFramePr>
          <p:cNvPr id="44036" name="对象 44035"/>
          <p:cNvGraphicFramePr/>
          <p:nvPr/>
        </p:nvGraphicFramePr>
        <p:xfrm>
          <a:off x="403225" y="2057400"/>
          <a:ext cx="8413750" cy="488950"/>
        </p:xfrm>
        <a:graphic>
          <a:graphicData uri="http://schemas.openxmlformats.org/presentationml/2006/ole">
            <mc:AlternateContent xmlns:mc="http://schemas.openxmlformats.org/markup-compatibility/2006">
              <mc:Choice xmlns:v="urn:schemas-microsoft-com:vml" Requires="v">
                <p:oleObj spid="_x0000_s3089" name="" r:id="rId5" imgW="3937000" imgH="228600" progId="Equation.3">
                  <p:embed/>
                </p:oleObj>
              </mc:Choice>
              <mc:Fallback>
                <p:oleObj name="" r:id="rId5" imgW="3937000" imgH="228600" progId="Equation.3">
                  <p:embed/>
                  <p:pic>
                    <p:nvPicPr>
                      <p:cNvPr id="0" name="图片 3088"/>
                      <p:cNvPicPr/>
                      <p:nvPr/>
                    </p:nvPicPr>
                    <p:blipFill>
                      <a:blip r:embed="rId6"/>
                      <a:stretch>
                        <a:fillRect/>
                      </a:stretch>
                    </p:blipFill>
                    <p:spPr>
                      <a:xfrm>
                        <a:off x="403225" y="2057400"/>
                        <a:ext cx="8413750" cy="488950"/>
                      </a:xfrm>
                      <a:prstGeom prst="rect">
                        <a:avLst/>
                      </a:prstGeom>
                      <a:noFill/>
                      <a:ln w="38100">
                        <a:noFill/>
                        <a:miter/>
                      </a:ln>
                    </p:spPr>
                  </p:pic>
                </p:oleObj>
              </mc:Fallback>
            </mc:AlternateContent>
          </a:graphicData>
        </a:graphic>
      </p:graphicFrame>
      <p:graphicFrame>
        <p:nvGraphicFramePr>
          <p:cNvPr id="44037" name="对象 44036"/>
          <p:cNvGraphicFramePr/>
          <p:nvPr/>
        </p:nvGraphicFramePr>
        <p:xfrm>
          <a:off x="412750" y="2728913"/>
          <a:ext cx="7100888" cy="541337"/>
        </p:xfrm>
        <a:graphic>
          <a:graphicData uri="http://schemas.openxmlformats.org/presentationml/2006/ole">
            <mc:AlternateContent xmlns:mc="http://schemas.openxmlformats.org/markup-compatibility/2006">
              <mc:Choice xmlns:v="urn:schemas-microsoft-com:vml" Requires="v">
                <p:oleObj spid="_x0000_s3095" name="" r:id="rId7" imgW="2997200" imgH="228600" progId="Equation.3">
                  <p:embed/>
                </p:oleObj>
              </mc:Choice>
              <mc:Fallback>
                <p:oleObj name="" r:id="rId7" imgW="2997200" imgH="228600" progId="Equation.3">
                  <p:embed/>
                  <p:pic>
                    <p:nvPicPr>
                      <p:cNvPr id="0" name="图片 3094"/>
                      <p:cNvPicPr/>
                      <p:nvPr/>
                    </p:nvPicPr>
                    <p:blipFill>
                      <a:blip r:embed="rId8"/>
                      <a:stretch>
                        <a:fillRect/>
                      </a:stretch>
                    </p:blipFill>
                    <p:spPr>
                      <a:xfrm>
                        <a:off x="412750" y="2728913"/>
                        <a:ext cx="7100888" cy="541337"/>
                      </a:xfrm>
                      <a:prstGeom prst="rect">
                        <a:avLst/>
                      </a:prstGeom>
                      <a:noFill/>
                      <a:ln w="38100">
                        <a:noFill/>
                        <a:miter/>
                      </a:ln>
                    </p:spPr>
                  </p:pic>
                </p:oleObj>
              </mc:Fallback>
            </mc:AlternateContent>
          </a:graphicData>
        </a:graphic>
      </p:graphicFrame>
      <p:grpSp>
        <p:nvGrpSpPr>
          <p:cNvPr id="44038" name="组合 44037"/>
          <p:cNvGrpSpPr/>
          <p:nvPr/>
        </p:nvGrpSpPr>
        <p:grpSpPr>
          <a:xfrm>
            <a:off x="4752975" y="3519170"/>
            <a:ext cx="4038600" cy="2667000"/>
            <a:chOff x="3216" y="2544"/>
            <a:chExt cx="2544" cy="1680"/>
          </a:xfrm>
        </p:grpSpPr>
        <p:sp>
          <p:nvSpPr>
            <p:cNvPr id="44039" name="矩形 44038"/>
            <p:cNvSpPr/>
            <p:nvPr/>
          </p:nvSpPr>
          <p:spPr>
            <a:xfrm>
              <a:off x="3216" y="2544"/>
              <a:ext cx="2450" cy="1680"/>
            </a:xfrm>
            <a:prstGeom prst="rect">
              <a:avLst/>
            </a:prstGeom>
            <a:solidFill>
              <a:srgbClr val="CCFFFF"/>
            </a:solidFill>
            <a:ln w="9525" cap="flat" cmpd="sng">
              <a:solidFill>
                <a:schemeClr val="hlink"/>
              </a:solidFill>
              <a:prstDash val="solid"/>
              <a:miter/>
              <a:headEnd type="none" w="med" len="med"/>
              <a:tailEnd type="none" w="med" len="med"/>
            </a:ln>
            <a:effectLst>
              <a:outerShdw dist="107763" dir="2699999" algn="ctr" rotWithShape="0">
                <a:schemeClr val="bg2"/>
              </a:outerShdw>
            </a:effectLst>
          </p:spPr>
          <p:txBody>
            <a:bodyPr/>
            <a:p>
              <a:endParaRPr lang="zh-CN" altLang="en-US"/>
            </a:p>
          </p:txBody>
        </p:sp>
        <p:sp>
          <p:nvSpPr>
            <p:cNvPr id="44040" name="矩形 44039"/>
            <p:cNvSpPr/>
            <p:nvPr/>
          </p:nvSpPr>
          <p:spPr>
            <a:xfrm>
              <a:off x="3518" y="2946"/>
              <a:ext cx="216" cy="115"/>
            </a:xfrm>
            <a:prstGeom prst="rect">
              <a:avLst/>
            </a:prstGeom>
            <a:noFill/>
            <a:ln w="9525">
              <a:noFill/>
            </a:ln>
          </p:spPr>
          <p:txBody>
            <a:bodyPr wrap="none" lIns="0" tIns="0" rIns="0" bIns="0">
              <a:spAutoFit/>
            </a:bodyPr>
            <a:p>
              <a:r>
                <a:rPr lang="zh-CN" altLang="en-US" sz="1200" b="1" dirty="0">
                  <a:solidFill>
                    <a:srgbClr val="000000"/>
                  </a:solidFill>
                  <a:latin typeface="Times New Roman" panose="02020603050405020304" pitchFamily="18" charset="0"/>
                </a:rPr>
                <a:t>         </a:t>
              </a:r>
              <a:endParaRPr lang="zh-CN" altLang="en-US" sz="2800" b="1" dirty="0">
                <a:latin typeface="Times New Roman" panose="02020603050405020304" pitchFamily="18" charset="0"/>
              </a:endParaRPr>
            </a:p>
          </p:txBody>
        </p:sp>
        <p:sp>
          <p:nvSpPr>
            <p:cNvPr id="44041" name="矩形 44040"/>
            <p:cNvSpPr/>
            <p:nvPr/>
          </p:nvSpPr>
          <p:spPr>
            <a:xfrm>
              <a:off x="4051" y="2946"/>
              <a:ext cx="625" cy="115"/>
            </a:xfrm>
            <a:prstGeom prst="rect">
              <a:avLst/>
            </a:prstGeom>
            <a:noFill/>
            <a:ln w="9525">
              <a:noFill/>
            </a:ln>
          </p:spPr>
          <p:txBody>
            <a:bodyPr wrap="none" lIns="0" tIns="0" rIns="0" bIns="0">
              <a:spAutoFit/>
            </a:bodyPr>
            <a:p>
              <a:r>
                <a:rPr lang="zh-CN" altLang="en-US" sz="1200" b="1" dirty="0">
                  <a:solidFill>
                    <a:srgbClr val="000000"/>
                  </a:solidFill>
                  <a:latin typeface="Times New Roman" panose="02020603050405020304" pitchFamily="18" charset="0"/>
                </a:rPr>
                <a:t>                          </a:t>
              </a:r>
              <a:endParaRPr lang="zh-CN" altLang="en-US" sz="2800" b="1" dirty="0">
                <a:latin typeface="Times New Roman" panose="02020603050405020304" pitchFamily="18" charset="0"/>
              </a:endParaRPr>
            </a:p>
          </p:txBody>
        </p:sp>
        <p:sp>
          <p:nvSpPr>
            <p:cNvPr id="44042" name="矩形 44041"/>
            <p:cNvSpPr/>
            <p:nvPr/>
          </p:nvSpPr>
          <p:spPr>
            <a:xfrm>
              <a:off x="3476" y="3037"/>
              <a:ext cx="671" cy="115"/>
            </a:xfrm>
            <a:prstGeom prst="rect">
              <a:avLst/>
            </a:prstGeom>
            <a:noFill/>
            <a:ln w="9525">
              <a:noFill/>
            </a:ln>
          </p:spPr>
          <p:txBody>
            <a:bodyPr wrap="none" lIns="0" tIns="0" rIns="0" bIns="0">
              <a:spAutoFit/>
            </a:bodyPr>
            <a:p>
              <a:r>
                <a:rPr lang="zh-CN" altLang="en-US" sz="1200" b="1" dirty="0">
                  <a:solidFill>
                    <a:srgbClr val="000000"/>
                  </a:solidFill>
                  <a:latin typeface="Times New Roman" panose="02020603050405020304" pitchFamily="18" charset="0"/>
                </a:rPr>
                <a:t>                            </a:t>
              </a:r>
              <a:endParaRPr lang="zh-CN" altLang="en-US" sz="2800" b="1" dirty="0">
                <a:latin typeface="Times New Roman" panose="02020603050405020304" pitchFamily="18" charset="0"/>
              </a:endParaRPr>
            </a:p>
          </p:txBody>
        </p:sp>
        <p:sp>
          <p:nvSpPr>
            <p:cNvPr id="44043" name="矩形 44042"/>
            <p:cNvSpPr/>
            <p:nvPr/>
          </p:nvSpPr>
          <p:spPr>
            <a:xfrm>
              <a:off x="3476" y="3129"/>
              <a:ext cx="432" cy="115"/>
            </a:xfrm>
            <a:prstGeom prst="rect">
              <a:avLst/>
            </a:prstGeom>
            <a:noFill/>
            <a:ln w="9525">
              <a:noFill/>
            </a:ln>
          </p:spPr>
          <p:txBody>
            <a:bodyPr wrap="none" lIns="0" tIns="0" rIns="0" bIns="0">
              <a:spAutoFit/>
            </a:bodyPr>
            <a:p>
              <a:r>
                <a:rPr lang="zh-CN" altLang="en-US" sz="1200" b="1" dirty="0">
                  <a:solidFill>
                    <a:srgbClr val="000000"/>
                  </a:solidFill>
                  <a:latin typeface="Times New Roman" panose="02020603050405020304" pitchFamily="18" charset="0"/>
                </a:rPr>
                <a:t>                  </a:t>
              </a:r>
              <a:endParaRPr lang="zh-CN" altLang="en-US" sz="2800" b="1" dirty="0">
                <a:latin typeface="Times New Roman" panose="02020603050405020304" pitchFamily="18" charset="0"/>
              </a:endParaRPr>
            </a:p>
          </p:txBody>
        </p:sp>
        <p:sp>
          <p:nvSpPr>
            <p:cNvPr id="44044" name="矩形 44043"/>
            <p:cNvSpPr/>
            <p:nvPr/>
          </p:nvSpPr>
          <p:spPr>
            <a:xfrm>
              <a:off x="4390" y="3129"/>
              <a:ext cx="168" cy="115"/>
            </a:xfrm>
            <a:prstGeom prst="rect">
              <a:avLst/>
            </a:prstGeom>
            <a:noFill/>
            <a:ln w="9525">
              <a:noFill/>
            </a:ln>
          </p:spPr>
          <p:txBody>
            <a:bodyPr wrap="none" lIns="0" tIns="0" rIns="0" bIns="0">
              <a:spAutoFit/>
            </a:bodyPr>
            <a:p>
              <a:r>
                <a:rPr lang="zh-CN" altLang="en-US" sz="1200" b="1" dirty="0">
                  <a:solidFill>
                    <a:srgbClr val="000000"/>
                  </a:solidFill>
                  <a:latin typeface="Times New Roman" panose="02020603050405020304" pitchFamily="18" charset="0"/>
                </a:rPr>
                <a:t>       </a:t>
              </a:r>
              <a:endParaRPr lang="zh-CN" altLang="en-US" sz="2800" b="1" dirty="0">
                <a:latin typeface="Times New Roman" panose="02020603050405020304" pitchFamily="18" charset="0"/>
              </a:endParaRPr>
            </a:p>
          </p:txBody>
        </p:sp>
        <p:sp>
          <p:nvSpPr>
            <p:cNvPr id="44045" name="矩形 44044"/>
            <p:cNvSpPr/>
            <p:nvPr/>
          </p:nvSpPr>
          <p:spPr>
            <a:xfrm>
              <a:off x="4890" y="3606"/>
              <a:ext cx="648" cy="115"/>
            </a:xfrm>
            <a:prstGeom prst="rect">
              <a:avLst/>
            </a:prstGeom>
            <a:noFill/>
            <a:ln w="9525">
              <a:noFill/>
            </a:ln>
          </p:spPr>
          <p:txBody>
            <a:bodyPr wrap="none" lIns="0" tIns="0" rIns="0" bIns="0">
              <a:spAutoFit/>
            </a:bodyPr>
            <a:p>
              <a:r>
                <a:rPr lang="zh-CN" altLang="en-US" sz="1200" b="1" dirty="0">
                  <a:solidFill>
                    <a:srgbClr val="000000"/>
                  </a:solidFill>
                  <a:latin typeface="Times New Roman" panose="02020603050405020304" pitchFamily="18" charset="0"/>
                </a:rPr>
                <a:t>                           </a:t>
              </a:r>
              <a:endParaRPr lang="zh-CN" altLang="en-US" sz="2800" b="1" dirty="0">
                <a:latin typeface="Times New Roman" panose="02020603050405020304" pitchFamily="18" charset="0"/>
              </a:endParaRPr>
            </a:p>
          </p:txBody>
        </p:sp>
        <p:sp>
          <p:nvSpPr>
            <p:cNvPr id="44046" name="直接连接符 44045"/>
            <p:cNvSpPr/>
            <p:nvPr/>
          </p:nvSpPr>
          <p:spPr>
            <a:xfrm flipV="1">
              <a:off x="3408" y="3600"/>
              <a:ext cx="2256" cy="0"/>
            </a:xfrm>
            <a:prstGeom prst="line">
              <a:avLst/>
            </a:prstGeom>
            <a:ln w="9525" cap="flat" cmpd="sng">
              <a:solidFill>
                <a:schemeClr val="tx1"/>
              </a:solidFill>
              <a:prstDash val="solid"/>
              <a:headEnd type="none" w="med" len="med"/>
              <a:tailEnd type="triangle" w="med" len="med"/>
            </a:ln>
          </p:spPr>
        </p:sp>
        <p:sp>
          <p:nvSpPr>
            <p:cNvPr id="44047" name="直接连接符 44046"/>
            <p:cNvSpPr/>
            <p:nvPr/>
          </p:nvSpPr>
          <p:spPr>
            <a:xfrm flipV="1">
              <a:off x="4152" y="2716"/>
              <a:ext cx="0" cy="1422"/>
            </a:xfrm>
            <a:prstGeom prst="line">
              <a:avLst/>
            </a:prstGeom>
            <a:ln w="9525" cap="flat" cmpd="sng">
              <a:solidFill>
                <a:schemeClr val="tx1"/>
              </a:solidFill>
              <a:prstDash val="solid"/>
              <a:headEnd type="none" w="med" len="med"/>
              <a:tailEnd type="triangle" w="med" len="med"/>
            </a:ln>
          </p:spPr>
        </p:sp>
        <p:sp>
          <p:nvSpPr>
            <p:cNvPr id="44048" name="直接连接符 44047"/>
            <p:cNvSpPr/>
            <p:nvPr/>
          </p:nvSpPr>
          <p:spPr>
            <a:xfrm>
              <a:off x="4272" y="3024"/>
              <a:ext cx="384" cy="0"/>
            </a:xfrm>
            <a:prstGeom prst="line">
              <a:avLst/>
            </a:prstGeom>
            <a:ln w="9525" cap="flat" cmpd="sng">
              <a:solidFill>
                <a:schemeClr val="tx1"/>
              </a:solidFill>
              <a:prstDash val="solid"/>
              <a:headEnd type="none" w="med" len="med"/>
              <a:tailEnd type="none" w="med" len="med"/>
            </a:ln>
          </p:spPr>
        </p:sp>
        <p:sp>
          <p:nvSpPr>
            <p:cNvPr id="44049" name="文本框 44048"/>
            <p:cNvSpPr txBox="1"/>
            <p:nvPr/>
          </p:nvSpPr>
          <p:spPr>
            <a:xfrm>
              <a:off x="5501" y="3571"/>
              <a:ext cx="259" cy="288"/>
            </a:xfrm>
            <a:prstGeom prst="rect">
              <a:avLst/>
            </a:prstGeom>
            <a:noFill/>
            <a:ln w="9525">
              <a:noFill/>
            </a:ln>
          </p:spPr>
          <p:txBody>
            <a:bodyPr>
              <a:spAutoFit/>
            </a:bodyPr>
            <a:p>
              <a:pPr>
                <a:spcBef>
                  <a:spcPct val="50000"/>
                </a:spcBef>
              </a:pPr>
              <a:r>
                <a:rPr lang="en-US" altLang="zh-CN" sz="2400" b="1" i="1">
                  <a:latin typeface="Times New Roman" panose="02020603050405020304" pitchFamily="18" charset="0"/>
                </a:rPr>
                <a:t>x</a:t>
              </a:r>
              <a:endParaRPr lang="en-US" altLang="zh-CN" sz="2400" b="1" i="1">
                <a:latin typeface="Times New Roman" panose="02020603050405020304" pitchFamily="18" charset="0"/>
              </a:endParaRPr>
            </a:p>
          </p:txBody>
        </p:sp>
        <p:sp>
          <p:nvSpPr>
            <p:cNvPr id="44050" name="文本框 44049"/>
            <p:cNvSpPr txBox="1"/>
            <p:nvPr/>
          </p:nvSpPr>
          <p:spPr>
            <a:xfrm>
              <a:off x="3937" y="2630"/>
              <a:ext cx="259" cy="288"/>
            </a:xfrm>
            <a:prstGeom prst="rect">
              <a:avLst/>
            </a:prstGeom>
            <a:noFill/>
            <a:ln w="9525">
              <a:noFill/>
            </a:ln>
          </p:spPr>
          <p:txBody>
            <a:bodyPr>
              <a:spAutoFit/>
            </a:bodyPr>
            <a:p>
              <a:pPr>
                <a:spcBef>
                  <a:spcPct val="50000"/>
                </a:spcBef>
              </a:pPr>
              <a:r>
                <a:rPr lang="en-US" altLang="zh-CN" sz="2400" b="1" i="1">
                  <a:latin typeface="Times New Roman" panose="02020603050405020304" pitchFamily="18" charset="0"/>
                </a:rPr>
                <a:t>y</a:t>
              </a:r>
              <a:endParaRPr lang="en-US" altLang="zh-CN" sz="2400" b="1" i="1">
                <a:latin typeface="Times New Roman" panose="02020603050405020304" pitchFamily="18" charset="0"/>
              </a:endParaRPr>
            </a:p>
          </p:txBody>
        </p:sp>
        <p:sp>
          <p:nvSpPr>
            <p:cNvPr id="44051" name="文本框 44050"/>
            <p:cNvSpPr txBox="1"/>
            <p:nvPr/>
          </p:nvSpPr>
          <p:spPr>
            <a:xfrm>
              <a:off x="3928" y="3588"/>
              <a:ext cx="260" cy="288"/>
            </a:xfrm>
            <a:prstGeom prst="rect">
              <a:avLst/>
            </a:prstGeom>
            <a:noFill/>
            <a:ln w="9525">
              <a:noFill/>
            </a:ln>
          </p:spPr>
          <p:txBody>
            <a:bodyPr>
              <a:spAutoFit/>
            </a:bodyPr>
            <a:p>
              <a:pPr>
                <a:spcBef>
                  <a:spcPct val="50000"/>
                </a:spcBef>
              </a:pPr>
              <a:r>
                <a:rPr lang="en-US" altLang="zh-CN" sz="2400" b="1" i="1">
                  <a:latin typeface="Times New Roman" panose="02020603050405020304" pitchFamily="18" charset="0"/>
                </a:rPr>
                <a:t>O</a:t>
              </a:r>
              <a:endParaRPr lang="en-US" altLang="zh-CN" sz="2400" b="1" i="1">
                <a:latin typeface="Times New Roman" panose="02020603050405020304" pitchFamily="18" charset="0"/>
              </a:endParaRPr>
            </a:p>
          </p:txBody>
        </p:sp>
        <p:sp>
          <p:nvSpPr>
            <p:cNvPr id="44052" name="矩形 44051"/>
            <p:cNvSpPr/>
            <p:nvPr/>
          </p:nvSpPr>
          <p:spPr>
            <a:xfrm>
              <a:off x="4382" y="3568"/>
              <a:ext cx="116" cy="288"/>
            </a:xfrm>
            <a:prstGeom prst="rect">
              <a:avLst/>
            </a:prstGeom>
            <a:noFill/>
            <a:ln w="9525">
              <a:noFill/>
            </a:ln>
          </p:spPr>
          <p:txBody>
            <a:bodyPr wrap="none" anchor="t">
              <a:spAutoFit/>
            </a:bodyPr>
            <a:p>
              <a:endParaRPr lang="zh-CN" altLang="en-US" sz="2400" b="1" i="1" dirty="0">
                <a:latin typeface="Times New Roman" panose="02020603050405020304" pitchFamily="18" charset="0"/>
                <a:sym typeface="Symbol" panose="05050102010706020507" pitchFamily="18" charset="2"/>
              </a:endParaRPr>
            </a:p>
          </p:txBody>
        </p:sp>
        <p:sp>
          <p:nvSpPr>
            <p:cNvPr id="44053" name="矩形 44052"/>
            <p:cNvSpPr/>
            <p:nvPr/>
          </p:nvSpPr>
          <p:spPr>
            <a:xfrm>
              <a:off x="4778" y="2982"/>
              <a:ext cx="647" cy="288"/>
            </a:xfrm>
            <a:prstGeom prst="rect">
              <a:avLst/>
            </a:prstGeom>
            <a:noFill/>
            <a:ln w="9525">
              <a:noFill/>
            </a:ln>
          </p:spPr>
          <p:txBody>
            <a:bodyPr wrap="none" anchor="t">
              <a:spAutoFit/>
            </a:bodyPr>
            <a:p>
              <a:r>
                <a:rPr lang="en-US" altLang="zh-CN" sz="2400" b="1" i="1">
                  <a:latin typeface="Times New Roman" panose="02020603050405020304" pitchFamily="18" charset="0"/>
                </a:rPr>
                <a:t>y=f </a:t>
              </a:r>
              <a:r>
                <a:rPr lang="en-US" altLang="zh-CN" sz="2400" b="1">
                  <a:latin typeface="Times New Roman" panose="02020603050405020304" pitchFamily="18" charset="0"/>
                </a:rPr>
                <a:t>(</a:t>
              </a:r>
              <a:r>
                <a:rPr lang="en-US" altLang="zh-CN" sz="2400" b="1" i="1">
                  <a:latin typeface="Times New Roman" panose="02020603050405020304" pitchFamily="18" charset="0"/>
                </a:rPr>
                <a:t>x</a:t>
              </a:r>
              <a:r>
                <a:rPr lang="en-US" altLang="zh-CN" sz="2400" b="1">
                  <a:latin typeface="Times New Roman" panose="02020603050405020304" pitchFamily="18" charset="0"/>
                </a:rPr>
                <a:t>)</a:t>
              </a:r>
              <a:endParaRPr lang="en-US" altLang="zh-CN" sz="2400" b="1">
                <a:latin typeface="Times New Roman" panose="02020603050405020304" pitchFamily="18" charset="0"/>
              </a:endParaRPr>
            </a:p>
          </p:txBody>
        </p:sp>
        <p:sp>
          <p:nvSpPr>
            <p:cNvPr id="44054" name="直接连接符 44053"/>
            <p:cNvSpPr/>
            <p:nvPr/>
          </p:nvSpPr>
          <p:spPr>
            <a:xfrm>
              <a:off x="4464" y="3024"/>
              <a:ext cx="0" cy="587"/>
            </a:xfrm>
            <a:prstGeom prst="line">
              <a:avLst/>
            </a:prstGeom>
            <a:ln w="9525" cap="flat" cmpd="sng">
              <a:solidFill>
                <a:schemeClr val="tx1"/>
              </a:solidFill>
              <a:prstDash val="dash"/>
              <a:headEnd type="none" w="med" len="med"/>
              <a:tailEnd type="none" w="med" len="med"/>
            </a:ln>
          </p:spPr>
        </p:sp>
        <p:graphicFrame>
          <p:nvGraphicFramePr>
            <p:cNvPr id="44055" name="对象 44054"/>
            <p:cNvGraphicFramePr/>
            <p:nvPr/>
          </p:nvGraphicFramePr>
          <p:xfrm>
            <a:off x="4416" y="3600"/>
            <a:ext cx="180" cy="240"/>
          </p:xfrm>
          <a:graphic>
            <a:graphicData uri="http://schemas.openxmlformats.org/presentationml/2006/ole">
              <mc:AlternateContent xmlns:mc="http://schemas.openxmlformats.org/markup-compatibility/2006">
                <mc:Choice xmlns:v="urn:schemas-microsoft-com:vml" Requires="v">
                  <p:oleObj spid="_x0000_s3090" name="" r:id="rId9" imgW="165100" imgH="228600" progId="Equation.3">
                    <p:embed/>
                  </p:oleObj>
                </mc:Choice>
                <mc:Fallback>
                  <p:oleObj name="" r:id="rId9" imgW="165100" imgH="228600" progId="Equation.3">
                    <p:embed/>
                    <p:pic>
                      <p:nvPicPr>
                        <p:cNvPr id="0" name="图片 3089"/>
                        <p:cNvPicPr/>
                        <p:nvPr/>
                      </p:nvPicPr>
                      <p:blipFill>
                        <a:blip r:embed="rId10"/>
                        <a:stretch>
                          <a:fillRect/>
                        </a:stretch>
                      </p:blipFill>
                      <p:spPr>
                        <a:xfrm>
                          <a:off x="4416" y="3600"/>
                          <a:ext cx="180" cy="240"/>
                        </a:xfrm>
                        <a:prstGeom prst="rect">
                          <a:avLst/>
                        </a:prstGeom>
                        <a:noFill/>
                        <a:ln w="38100">
                          <a:noFill/>
                          <a:miter/>
                        </a:ln>
                      </p:spPr>
                    </p:pic>
                  </p:oleObj>
                </mc:Fallback>
              </mc:AlternateContent>
            </a:graphicData>
          </a:graphic>
        </p:graphicFrame>
        <p:sp>
          <p:nvSpPr>
            <p:cNvPr id="44056" name="任意多边形 44055"/>
            <p:cNvSpPr/>
            <p:nvPr/>
          </p:nvSpPr>
          <p:spPr>
            <a:xfrm>
              <a:off x="3648" y="2976"/>
              <a:ext cx="1920" cy="832"/>
            </a:xfrm>
            <a:custGeom>
              <a:avLst/>
              <a:gdLst/>
              <a:ahLst/>
              <a:cxnLst/>
              <a:pathLst>
                <a:path w="1920" h="832">
                  <a:moveTo>
                    <a:pt x="0" y="312"/>
                  </a:moveTo>
                  <a:cubicBezTo>
                    <a:pt x="8" y="572"/>
                    <a:pt x="16" y="832"/>
                    <a:pt x="144" y="792"/>
                  </a:cubicBezTo>
                  <a:cubicBezTo>
                    <a:pt x="272" y="752"/>
                    <a:pt x="608" y="144"/>
                    <a:pt x="768" y="72"/>
                  </a:cubicBezTo>
                  <a:cubicBezTo>
                    <a:pt x="928" y="0"/>
                    <a:pt x="1000" y="336"/>
                    <a:pt x="1104" y="360"/>
                  </a:cubicBezTo>
                  <a:cubicBezTo>
                    <a:pt x="1208" y="384"/>
                    <a:pt x="1304" y="176"/>
                    <a:pt x="1392" y="216"/>
                  </a:cubicBezTo>
                  <a:cubicBezTo>
                    <a:pt x="1480" y="256"/>
                    <a:pt x="1568" y="552"/>
                    <a:pt x="1632" y="600"/>
                  </a:cubicBezTo>
                  <a:cubicBezTo>
                    <a:pt x="1696" y="648"/>
                    <a:pt x="1728" y="512"/>
                    <a:pt x="1776" y="504"/>
                  </a:cubicBezTo>
                  <a:cubicBezTo>
                    <a:pt x="1824" y="496"/>
                    <a:pt x="1896" y="544"/>
                    <a:pt x="1920" y="552"/>
                  </a:cubicBezTo>
                </a:path>
              </a:pathLst>
            </a:custGeom>
            <a:noFill/>
            <a:ln w="9525" cap="flat" cmpd="sng">
              <a:solidFill>
                <a:schemeClr val="tx1">
                  <a:alpha val="100000"/>
                </a:schemeClr>
              </a:solidFill>
              <a:prstDash val="solid"/>
              <a:headEnd type="none" w="med" len="med"/>
              <a:tailEnd type="none" w="med" len="med"/>
            </a:ln>
          </p:spPr>
          <p:txBody>
            <a:bodyPr/>
            <a:p>
              <a:endParaRPr lang="zh-CN" altLang="en-US"/>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44035"/>
                                        </p:tgtEl>
                                        <p:attrNameLst>
                                          <p:attrName>style.visibility</p:attrName>
                                        </p:attrNameLst>
                                      </p:cBhvr>
                                      <p:to>
                                        <p:strVal val="visible"/>
                                      </p:to>
                                    </p:set>
                                    <p:anim calcmode="lin" valueType="num">
                                      <p:cBhvr additive="base">
                                        <p:cTn id="7" dur="500" fill="hold"/>
                                        <p:tgtEl>
                                          <p:spTgt spid="44035"/>
                                        </p:tgtEl>
                                        <p:attrNameLst>
                                          <p:attrName>ppt_x</p:attrName>
                                        </p:attrNameLst>
                                      </p:cBhvr>
                                      <p:tavLst>
                                        <p:tav tm="0">
                                          <p:val>
                                            <p:strVal val="0-#ppt_w/2"/>
                                          </p:val>
                                        </p:tav>
                                        <p:tav tm="100000">
                                          <p:val>
                                            <p:strVal val="#ppt_x"/>
                                          </p:val>
                                        </p:tav>
                                      </p:tavLst>
                                    </p:anim>
                                    <p:anim calcmode="lin" valueType="num">
                                      <p:cBhvr additive="base">
                                        <p:cTn id="8" dur="500" fill="hold"/>
                                        <p:tgtEl>
                                          <p:spTgt spid="4403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nodeType="clickEffect">
                                  <p:stCondLst>
                                    <p:cond delay="0"/>
                                  </p:stCondLst>
                                  <p:childTnLst>
                                    <p:set>
                                      <p:cBhvr>
                                        <p:cTn id="12" dur="1" fill="hold">
                                          <p:stCondLst>
                                            <p:cond delay="0"/>
                                          </p:stCondLst>
                                        </p:cTn>
                                        <p:tgtEl>
                                          <p:spTgt spid="44036"/>
                                        </p:tgtEl>
                                        <p:attrNameLst>
                                          <p:attrName>style.visibility</p:attrName>
                                        </p:attrNameLst>
                                      </p:cBhvr>
                                      <p:to>
                                        <p:strVal val="visible"/>
                                      </p:to>
                                    </p:set>
                                    <p:anim calcmode="lin" valueType="num">
                                      <p:cBhvr additive="base">
                                        <p:cTn id="13" dur="500" fill="hold"/>
                                        <p:tgtEl>
                                          <p:spTgt spid="44036"/>
                                        </p:tgtEl>
                                        <p:attrNameLst>
                                          <p:attrName>ppt_x</p:attrName>
                                        </p:attrNameLst>
                                      </p:cBhvr>
                                      <p:tavLst>
                                        <p:tav tm="0">
                                          <p:val>
                                            <p:strVal val="0-#ppt_w/2"/>
                                          </p:val>
                                        </p:tav>
                                        <p:tav tm="100000">
                                          <p:val>
                                            <p:strVal val="#ppt_x"/>
                                          </p:val>
                                        </p:tav>
                                      </p:tavLst>
                                    </p:anim>
                                    <p:anim calcmode="lin" valueType="num">
                                      <p:cBhvr additive="base">
                                        <p:cTn id="14" dur="500" fill="hold"/>
                                        <p:tgtEl>
                                          <p:spTgt spid="4403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4037"/>
                                        </p:tgtEl>
                                        <p:attrNameLst>
                                          <p:attrName>style.visibility</p:attrName>
                                        </p:attrNameLst>
                                      </p:cBhvr>
                                      <p:to>
                                        <p:strVal val="visible"/>
                                      </p:to>
                                    </p:set>
                                    <p:anim calcmode="lin" valueType="num">
                                      <p:cBhvr additive="base">
                                        <p:cTn id="19" dur="500" fill="hold"/>
                                        <p:tgtEl>
                                          <p:spTgt spid="44037"/>
                                        </p:tgtEl>
                                        <p:attrNameLst>
                                          <p:attrName>ppt_x</p:attrName>
                                        </p:attrNameLst>
                                      </p:cBhvr>
                                      <p:tavLst>
                                        <p:tav tm="0">
                                          <p:val>
                                            <p:strVal val="#ppt_x"/>
                                          </p:val>
                                        </p:tav>
                                        <p:tav tm="100000">
                                          <p:val>
                                            <p:strVal val="#ppt_x"/>
                                          </p:val>
                                        </p:tav>
                                      </p:tavLst>
                                    </p:anim>
                                    <p:anim calcmode="lin" valueType="num">
                                      <p:cBhvr additive="base">
                                        <p:cTn id="20" dur="500" fill="hold"/>
                                        <p:tgtEl>
                                          <p:spTgt spid="440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122" name="对象 5121"/>
          <p:cNvGraphicFramePr/>
          <p:nvPr/>
        </p:nvGraphicFramePr>
        <p:xfrm>
          <a:off x="1270318" y="1252220"/>
          <a:ext cx="7202487" cy="3328988"/>
        </p:xfrm>
        <a:graphic>
          <a:graphicData uri="http://schemas.openxmlformats.org/presentationml/2006/ole">
            <mc:AlternateContent xmlns:mc="http://schemas.openxmlformats.org/markup-compatibility/2006">
              <mc:Choice xmlns:v="urn:schemas-microsoft-com:vml" Requires="v">
                <p:oleObj spid="_x0000_s3100" name="" r:id="rId1" imgW="2641600" imgH="1409700" progId="Equation.3">
                  <p:embed/>
                </p:oleObj>
              </mc:Choice>
              <mc:Fallback>
                <p:oleObj name="" r:id="rId1" imgW="2641600" imgH="1409700" progId="Equation.3">
                  <p:embed/>
                  <p:pic>
                    <p:nvPicPr>
                      <p:cNvPr id="0" name="图片 3099"/>
                      <p:cNvPicPr/>
                      <p:nvPr/>
                    </p:nvPicPr>
                    <p:blipFill>
                      <a:blip r:embed="rId2"/>
                      <a:stretch>
                        <a:fillRect/>
                      </a:stretch>
                    </p:blipFill>
                    <p:spPr>
                      <a:xfrm>
                        <a:off x="1270318" y="1252220"/>
                        <a:ext cx="7202487" cy="3328988"/>
                      </a:xfrm>
                      <a:prstGeom prst="rect">
                        <a:avLst/>
                      </a:prstGeom>
                      <a:noFill/>
                      <a:ln w="38100">
                        <a:noFill/>
                        <a:miter/>
                      </a:ln>
                    </p:spPr>
                  </p:pic>
                </p:oleObj>
              </mc:Fallback>
            </mc:AlternateContent>
          </a:graphicData>
        </a:graphic>
      </p:graphicFrame>
      <p:sp>
        <p:nvSpPr>
          <p:cNvPr id="5123" name="文本框 5122"/>
          <p:cNvSpPr txBox="1"/>
          <p:nvPr/>
        </p:nvSpPr>
        <p:spPr>
          <a:xfrm>
            <a:off x="724535" y="1188085"/>
            <a:ext cx="1143000" cy="519113"/>
          </a:xfrm>
          <a:prstGeom prst="rect">
            <a:avLst/>
          </a:prstGeom>
          <a:noFill/>
          <a:ln w="9525">
            <a:noFill/>
          </a:ln>
        </p:spPr>
        <p:txBody>
          <a:bodyPr>
            <a:spAutoFit/>
          </a:bodyPr>
          <a:p>
            <a:pPr>
              <a:spcBef>
                <a:spcPct val="50000"/>
              </a:spcBef>
            </a:pPr>
            <a:r>
              <a:rPr lang="zh-CN" altLang="en-US" sz="2800" b="1" dirty="0">
                <a:solidFill>
                  <a:srgbClr val="0000CC"/>
                </a:solidFill>
                <a:latin typeface="Times New Roman" panose="02020603050405020304" pitchFamily="18" charset="0"/>
                <a:ea typeface="黑体" panose="02010609060101010101" pitchFamily="49" charset="-122"/>
              </a:rPr>
              <a:t>定理</a:t>
            </a:r>
            <a:r>
              <a:rPr lang="en-US" altLang="zh-CN" sz="2800" b="1">
                <a:solidFill>
                  <a:srgbClr val="0000CC"/>
                </a:solidFill>
                <a:latin typeface="Times New Roman" panose="02020603050405020304" pitchFamily="18" charset="0"/>
                <a:ea typeface="黑体" panose="02010609060101010101" pitchFamily="49" charset="-122"/>
              </a:rPr>
              <a:t>1</a:t>
            </a:r>
            <a:endParaRPr lang="en-US" altLang="zh-CN" sz="2800" b="1">
              <a:solidFill>
                <a:srgbClr val="0000CC"/>
              </a:solidFill>
              <a:latin typeface="Times New Roman" panose="02020603050405020304" pitchFamily="18" charset="0"/>
              <a:ea typeface="黑体" panose="02010609060101010101" pitchFamily="49" charset="-122"/>
            </a:endParaRPr>
          </a:p>
        </p:txBody>
      </p:sp>
      <p:sp>
        <p:nvSpPr>
          <p:cNvPr id="5124" name="文本框 5123"/>
          <p:cNvSpPr txBox="1"/>
          <p:nvPr/>
        </p:nvSpPr>
        <p:spPr>
          <a:xfrm>
            <a:off x="395288" y="4796155"/>
            <a:ext cx="8077200" cy="946150"/>
          </a:xfrm>
          <a:prstGeom prst="rect">
            <a:avLst/>
          </a:prstGeom>
          <a:noFill/>
          <a:ln w="9525">
            <a:noFill/>
          </a:ln>
        </p:spPr>
        <p:txBody>
          <a:bodyPr>
            <a:spAutoFit/>
          </a:bodyPr>
          <a:p>
            <a:pPr>
              <a:spcBef>
                <a:spcPct val="50000"/>
              </a:spcBef>
            </a:pP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这种在一定条件下通过分子分母分别求导再求极限来确定未定式的值的方法称为</a:t>
            </a:r>
            <a:r>
              <a:rPr lang="zh-CN" altLang="en-US" sz="2800" b="1" dirty="0">
                <a:solidFill>
                  <a:srgbClr val="CC0000"/>
                </a:solidFill>
                <a:latin typeface="黑体" panose="02010609060101010101" pitchFamily="49" charset="-122"/>
                <a:ea typeface="黑体" panose="02010609060101010101" pitchFamily="49" charset="-122"/>
              </a:rPr>
              <a:t>洛必达法则</a:t>
            </a:r>
            <a:r>
              <a:rPr lang="en-US" altLang="zh-CN" sz="2800" b="1">
                <a:latin typeface="黑体" panose="02010609060101010101" pitchFamily="49" charset="-122"/>
                <a:ea typeface="黑体" panose="02010609060101010101" pitchFamily="49" charset="-122"/>
              </a:rPr>
              <a:t>.</a:t>
            </a:r>
            <a:endParaRPr lang="en-US" altLang="zh-CN" sz="2800" b="1">
              <a:latin typeface="黑体" panose="02010609060101010101" pitchFamily="49" charset="-122"/>
              <a:ea typeface="黑体" panose="02010609060101010101" pitchFamily="49" charset="-122"/>
            </a:endParaRPr>
          </a:p>
        </p:txBody>
      </p:sp>
      <p:graphicFrame>
        <p:nvGraphicFramePr>
          <p:cNvPr id="5126" name="对象 5125"/>
          <p:cNvGraphicFramePr/>
          <p:nvPr/>
        </p:nvGraphicFramePr>
        <p:xfrm>
          <a:off x="179388" y="5876925"/>
          <a:ext cx="8532812" cy="676275"/>
        </p:xfrm>
        <a:graphic>
          <a:graphicData uri="http://schemas.openxmlformats.org/presentationml/2006/ole">
            <mc:AlternateContent xmlns:mc="http://schemas.openxmlformats.org/markup-compatibility/2006">
              <mc:Choice xmlns:v="urn:schemas-microsoft-com:vml" Requires="v">
                <p:oleObj spid="_x0000_s3089" name="" r:id="rId3" imgW="2870200" imgH="228600" progId="Equation.3">
                  <p:embed/>
                </p:oleObj>
              </mc:Choice>
              <mc:Fallback>
                <p:oleObj name="" r:id="rId3" imgW="2870200" imgH="228600" progId="Equation.3">
                  <p:embed/>
                  <p:pic>
                    <p:nvPicPr>
                      <p:cNvPr id="0" name="图片 3088"/>
                      <p:cNvPicPr/>
                      <p:nvPr/>
                    </p:nvPicPr>
                    <p:blipFill>
                      <a:blip r:embed="rId4"/>
                      <a:stretch>
                        <a:fillRect/>
                      </a:stretch>
                    </p:blipFill>
                    <p:spPr>
                      <a:xfrm>
                        <a:off x="179388" y="5876925"/>
                        <a:ext cx="8532812" cy="676275"/>
                      </a:xfrm>
                      <a:prstGeom prst="rect">
                        <a:avLst/>
                      </a:prstGeom>
                      <a:solidFill>
                        <a:srgbClr val="FF0000"/>
                      </a:solidFill>
                      <a:ln w="38100">
                        <a:noFill/>
                        <a:miter/>
                      </a:ln>
                    </p:spPr>
                  </p:pic>
                </p:oleObj>
              </mc:Fallback>
            </mc:AlternateContent>
          </a:graphicData>
        </a:graphic>
      </p:graphicFrame>
      <p:graphicFrame>
        <p:nvGraphicFramePr>
          <p:cNvPr id="4098" name="对象 4097"/>
          <p:cNvGraphicFramePr>
            <a:graphicFrameLocks noGrp="1"/>
          </p:cNvGraphicFramePr>
          <p:nvPr/>
        </p:nvGraphicFramePr>
        <p:xfrm>
          <a:off x="262255" y="387985"/>
          <a:ext cx="2430145" cy="864235"/>
        </p:xfrm>
        <a:graphic>
          <a:graphicData uri="http://schemas.openxmlformats.org/presentationml/2006/ole">
            <mc:AlternateContent xmlns:mc="http://schemas.openxmlformats.org/markup-compatibility/2006">
              <mc:Choice xmlns:v="urn:schemas-microsoft-com:vml" Requires="v">
                <p:oleObj spid="_x0000_s3079" name="" r:id="rId5" imgW="901700" imgH="393700" progId="Equation.3">
                  <p:embed/>
                </p:oleObj>
              </mc:Choice>
              <mc:Fallback>
                <p:oleObj name="" r:id="rId5" imgW="901700" imgH="393700" progId="Equation.3">
                  <p:embed/>
                  <p:pic>
                    <p:nvPicPr>
                      <p:cNvPr id="0" name="图片 3078"/>
                      <p:cNvPicPr/>
                      <p:nvPr/>
                    </p:nvPicPr>
                    <p:blipFill>
                      <a:blip r:embed="rId6"/>
                      <a:stretch>
                        <a:fillRect/>
                      </a:stretch>
                    </p:blipFill>
                    <p:spPr>
                      <a:xfrm>
                        <a:off x="262255" y="387985"/>
                        <a:ext cx="2430145" cy="864235"/>
                      </a:xfrm>
                      <a:prstGeom prst="rect">
                        <a:avLst/>
                      </a:prstGeom>
                      <a:noFill/>
                      <a:ln w="38100">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5124"/>
                                        </p:tgtEl>
                                        <p:attrNameLst>
                                          <p:attrName>style.visibility</p:attrName>
                                        </p:attrNameLst>
                                      </p:cBhvr>
                                      <p:to>
                                        <p:strVal val="visible"/>
                                      </p:to>
                                    </p:set>
                                    <p:animEffect transition="in" filter="wipe(left)">
                                      <p:cBhvr>
                                        <p:cTn id="7" dur="75"/>
                                        <p:tgtEl>
                                          <p:spTgt spid="51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26"/>
                                        </p:tgtEl>
                                        <p:attrNameLst>
                                          <p:attrName>style.visibility</p:attrName>
                                        </p:attrNameLst>
                                      </p:cBhvr>
                                      <p:to>
                                        <p:strVal val="visible"/>
                                      </p:to>
                                    </p:set>
                                    <p:animEffect transition="in" filter="wipe(left)">
                                      <p:cBhvr>
                                        <p:cTn id="12"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3555" name="对象 23554"/>
          <p:cNvGraphicFramePr/>
          <p:nvPr/>
        </p:nvGraphicFramePr>
        <p:xfrm>
          <a:off x="1033463" y="1204913"/>
          <a:ext cx="6842125" cy="3030537"/>
        </p:xfrm>
        <a:graphic>
          <a:graphicData uri="http://schemas.openxmlformats.org/presentationml/2006/ole">
            <mc:AlternateContent xmlns:mc="http://schemas.openxmlformats.org/markup-compatibility/2006">
              <mc:Choice xmlns:v="urn:schemas-microsoft-com:vml" Requires="v">
                <p:oleObj spid="_x0000_s3091" name="" r:id="rId1" imgW="2641600" imgH="1409700" progId="Equation.3">
                  <p:embed/>
                </p:oleObj>
              </mc:Choice>
              <mc:Fallback>
                <p:oleObj name="" r:id="rId1" imgW="2641600" imgH="1409700" progId="Equation.3">
                  <p:embed/>
                  <p:pic>
                    <p:nvPicPr>
                      <p:cNvPr id="0" name="图片 3090"/>
                      <p:cNvPicPr/>
                      <p:nvPr/>
                    </p:nvPicPr>
                    <p:blipFill>
                      <a:blip r:embed="rId2"/>
                      <a:stretch>
                        <a:fillRect/>
                      </a:stretch>
                    </p:blipFill>
                    <p:spPr>
                      <a:xfrm>
                        <a:off x="1033463" y="1204913"/>
                        <a:ext cx="6842125" cy="3030537"/>
                      </a:xfrm>
                      <a:prstGeom prst="rect">
                        <a:avLst/>
                      </a:prstGeom>
                      <a:noFill/>
                      <a:ln w="38100">
                        <a:noFill/>
                        <a:miter/>
                      </a:ln>
                    </p:spPr>
                  </p:pic>
                </p:oleObj>
              </mc:Fallback>
            </mc:AlternateContent>
          </a:graphicData>
        </a:graphic>
      </p:graphicFrame>
      <p:sp>
        <p:nvSpPr>
          <p:cNvPr id="23556" name="文本框 23555"/>
          <p:cNvSpPr txBox="1"/>
          <p:nvPr/>
        </p:nvSpPr>
        <p:spPr>
          <a:xfrm>
            <a:off x="609600" y="1081088"/>
            <a:ext cx="1600200" cy="519112"/>
          </a:xfrm>
          <a:prstGeom prst="rect">
            <a:avLst/>
          </a:prstGeom>
          <a:noFill/>
          <a:ln w="9525">
            <a:noFill/>
          </a:ln>
        </p:spPr>
        <p:txBody>
          <a:bodyPr>
            <a:spAutoFit/>
          </a:bodyPr>
          <a:p>
            <a:pPr>
              <a:spcBef>
                <a:spcPct val="50000"/>
              </a:spcBef>
            </a:pPr>
            <a:r>
              <a:rPr lang="zh-CN" altLang="en-US" sz="2800" b="1" dirty="0">
                <a:solidFill>
                  <a:srgbClr val="0000CC"/>
                </a:solidFill>
                <a:latin typeface="Times New Roman" panose="02020603050405020304" pitchFamily="18" charset="0"/>
                <a:ea typeface="黑体" panose="02010609060101010101" pitchFamily="49" charset="-122"/>
              </a:rPr>
              <a:t>定理</a:t>
            </a:r>
            <a:r>
              <a:rPr lang="en-US" altLang="zh-CN" sz="2800" b="1">
                <a:solidFill>
                  <a:srgbClr val="0000CC"/>
                </a:solidFill>
                <a:latin typeface="Times New Roman" panose="02020603050405020304" pitchFamily="18" charset="0"/>
                <a:ea typeface="黑体" panose="02010609060101010101" pitchFamily="49" charset="-122"/>
              </a:rPr>
              <a:t>2</a:t>
            </a:r>
            <a:endParaRPr lang="en-US" altLang="zh-CN" sz="2800" b="1">
              <a:solidFill>
                <a:srgbClr val="0000CC"/>
              </a:solidFill>
              <a:latin typeface="Times New Roman" panose="02020603050405020304" pitchFamily="18" charset="0"/>
              <a:ea typeface="黑体" panose="02010609060101010101" pitchFamily="49" charset="-122"/>
            </a:endParaRPr>
          </a:p>
        </p:txBody>
      </p:sp>
      <p:graphicFrame>
        <p:nvGraphicFramePr>
          <p:cNvPr id="23559" name="对象 23558"/>
          <p:cNvGraphicFramePr/>
          <p:nvPr/>
        </p:nvGraphicFramePr>
        <p:xfrm>
          <a:off x="395288" y="5073650"/>
          <a:ext cx="8424862" cy="668338"/>
        </p:xfrm>
        <a:graphic>
          <a:graphicData uri="http://schemas.openxmlformats.org/presentationml/2006/ole">
            <mc:AlternateContent xmlns:mc="http://schemas.openxmlformats.org/markup-compatibility/2006">
              <mc:Choice xmlns:v="urn:schemas-microsoft-com:vml" Requires="v">
                <p:oleObj spid="_x0000_s3101" name="" r:id="rId3" imgW="2870200" imgH="228600" progId="Equation.3">
                  <p:embed/>
                </p:oleObj>
              </mc:Choice>
              <mc:Fallback>
                <p:oleObj name="" r:id="rId3" imgW="2870200" imgH="228600" progId="Equation.3">
                  <p:embed/>
                  <p:pic>
                    <p:nvPicPr>
                      <p:cNvPr id="0" name="图片 3100"/>
                      <p:cNvPicPr/>
                      <p:nvPr/>
                    </p:nvPicPr>
                    <p:blipFill>
                      <a:blip r:embed="rId4"/>
                      <a:stretch>
                        <a:fillRect/>
                      </a:stretch>
                    </p:blipFill>
                    <p:spPr>
                      <a:xfrm>
                        <a:off x="395288" y="5073650"/>
                        <a:ext cx="8424862" cy="668338"/>
                      </a:xfrm>
                      <a:prstGeom prst="rect">
                        <a:avLst/>
                      </a:prstGeom>
                      <a:solidFill>
                        <a:srgbClr val="FF0000"/>
                      </a:solidFill>
                      <a:ln w="38100">
                        <a:noFill/>
                        <a:miter/>
                      </a:ln>
                    </p:spPr>
                  </p:pic>
                </p:oleObj>
              </mc:Fallback>
            </mc:AlternateContent>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59"/>
                                        </p:tgtEl>
                                        <p:attrNameLst>
                                          <p:attrName>style.visibility</p:attrName>
                                        </p:attrNameLst>
                                      </p:cBhvr>
                                      <p:to>
                                        <p:strVal val="visible"/>
                                      </p:to>
                                    </p:set>
                                    <p:animEffect transition="in" filter="wipe(left)">
                                      <p:cBhvr>
                                        <p:cTn id="7" dur="5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文本框 8193"/>
          <p:cNvSpPr txBox="1"/>
          <p:nvPr/>
        </p:nvSpPr>
        <p:spPr>
          <a:xfrm>
            <a:off x="684213" y="1196975"/>
            <a:ext cx="1066800" cy="521970"/>
          </a:xfrm>
          <a:prstGeom prst="rect">
            <a:avLst/>
          </a:prstGeom>
          <a:noFill/>
          <a:ln w="9525">
            <a:noFill/>
          </a:ln>
        </p:spPr>
        <p:txBody>
          <a:bodyPr>
            <a:spAutoFit/>
          </a:bodyPr>
          <a:p>
            <a:pPr>
              <a:spcBef>
                <a:spcPct val="50000"/>
              </a:spcBef>
            </a:pPr>
            <a:r>
              <a:rPr lang="zh-CN" altLang="zh-CN" sz="2800" b="1" dirty="0">
                <a:solidFill>
                  <a:srgbClr val="FF0000"/>
                </a:solidFill>
                <a:latin typeface="黑体" panose="02010609060101010101" pitchFamily="49" charset="-122"/>
                <a:ea typeface="黑体" panose="02010609060101010101" pitchFamily="49" charset="-122"/>
              </a:rPr>
              <a:t>例</a:t>
            </a:r>
            <a:r>
              <a:rPr lang="en-US" sz="2800" b="1" dirty="0">
                <a:solidFill>
                  <a:srgbClr val="FF0000"/>
                </a:solidFill>
                <a:latin typeface="黑体" panose="02010609060101010101" pitchFamily="49" charset="-122"/>
                <a:ea typeface="黑体" panose="02010609060101010101" pitchFamily="49" charset="-122"/>
              </a:rPr>
              <a:t>1</a:t>
            </a:r>
            <a:endParaRPr lang="en-US" sz="2800" b="1" dirty="0">
              <a:solidFill>
                <a:srgbClr val="FF0000"/>
              </a:solidFill>
              <a:latin typeface="黑体" panose="02010609060101010101" pitchFamily="49" charset="-122"/>
              <a:ea typeface="黑体" panose="02010609060101010101" pitchFamily="49" charset="-122"/>
            </a:endParaRPr>
          </a:p>
        </p:txBody>
      </p:sp>
      <p:sp>
        <p:nvSpPr>
          <p:cNvPr id="8195" name="文本框 8194"/>
          <p:cNvSpPr txBox="1"/>
          <p:nvPr/>
        </p:nvSpPr>
        <p:spPr>
          <a:xfrm>
            <a:off x="862013" y="2949575"/>
            <a:ext cx="914400" cy="519113"/>
          </a:xfrm>
          <a:prstGeom prst="rect">
            <a:avLst/>
          </a:prstGeom>
          <a:noFill/>
          <a:ln w="9525">
            <a:noFill/>
          </a:ln>
        </p:spPr>
        <p:txBody>
          <a:bodyPr>
            <a:spAutoFit/>
          </a:bodyPr>
          <a:p>
            <a:pPr>
              <a:spcBef>
                <a:spcPct val="50000"/>
              </a:spcBef>
            </a:pPr>
            <a:r>
              <a:rPr lang="zh-CN" altLang="en-US" sz="2800" b="1">
                <a:latin typeface="Times New Roman" panose="02020603050405020304" pitchFamily="18" charset="0"/>
                <a:ea typeface="黑体" panose="02010609060101010101" pitchFamily="49" charset="-122"/>
              </a:rPr>
              <a:t>解</a:t>
            </a:r>
            <a:endParaRPr lang="zh-CN" altLang="en-US" sz="2800" b="1">
              <a:latin typeface="Times New Roman" panose="02020603050405020304" pitchFamily="18" charset="0"/>
            </a:endParaRPr>
          </a:p>
        </p:txBody>
      </p:sp>
      <p:graphicFrame>
        <p:nvGraphicFramePr>
          <p:cNvPr id="8196" name="对象 8195"/>
          <p:cNvGraphicFramePr/>
          <p:nvPr/>
        </p:nvGraphicFramePr>
        <p:xfrm>
          <a:off x="1476375" y="476250"/>
          <a:ext cx="3529013" cy="1909763"/>
        </p:xfrm>
        <a:graphic>
          <a:graphicData uri="http://schemas.openxmlformats.org/presentationml/2006/ole">
            <mc:AlternateContent xmlns:mc="http://schemas.openxmlformats.org/markup-compatibility/2006">
              <mc:Choice xmlns:v="urn:schemas-microsoft-com:vml" Requires="v">
                <p:oleObj spid="_x0000_s3110" name="" r:id="rId1" imgW="3098800" imgH="1676400" progId="Equation.3">
                  <p:embed/>
                </p:oleObj>
              </mc:Choice>
              <mc:Fallback>
                <p:oleObj name="" r:id="rId1" imgW="3098800" imgH="1676400" progId="Equation.3">
                  <p:embed/>
                  <p:pic>
                    <p:nvPicPr>
                      <p:cNvPr id="0" name="图片 3109"/>
                      <p:cNvPicPr/>
                      <p:nvPr/>
                    </p:nvPicPr>
                    <p:blipFill>
                      <a:blip r:embed="rId2"/>
                      <a:stretch>
                        <a:fillRect/>
                      </a:stretch>
                    </p:blipFill>
                    <p:spPr>
                      <a:xfrm>
                        <a:off x="1476375" y="476250"/>
                        <a:ext cx="3529013" cy="1909763"/>
                      </a:xfrm>
                      <a:prstGeom prst="rect">
                        <a:avLst/>
                      </a:prstGeom>
                      <a:solidFill>
                        <a:srgbClr val="FFFFCC"/>
                      </a:solidFill>
                      <a:ln w="38100">
                        <a:noFill/>
                        <a:miter/>
                      </a:ln>
                    </p:spPr>
                  </p:pic>
                </p:oleObj>
              </mc:Fallback>
            </mc:AlternateContent>
          </a:graphicData>
        </a:graphic>
      </p:graphicFrame>
      <p:graphicFrame>
        <p:nvGraphicFramePr>
          <p:cNvPr id="8197" name="对象 8196"/>
          <p:cNvGraphicFramePr/>
          <p:nvPr/>
        </p:nvGraphicFramePr>
        <p:xfrm>
          <a:off x="1547813" y="2420938"/>
          <a:ext cx="2971800" cy="1676400"/>
        </p:xfrm>
        <a:graphic>
          <a:graphicData uri="http://schemas.openxmlformats.org/presentationml/2006/ole">
            <mc:AlternateContent xmlns:mc="http://schemas.openxmlformats.org/markup-compatibility/2006">
              <mc:Choice xmlns:v="urn:schemas-microsoft-com:vml" Requires="v">
                <p:oleObj spid="_x0000_s3115" name="" r:id="rId3" imgW="2971800" imgH="1676400" progId="Equation.3">
                  <p:embed/>
                </p:oleObj>
              </mc:Choice>
              <mc:Fallback>
                <p:oleObj name="" r:id="rId3" imgW="2971800" imgH="1676400" progId="Equation.3">
                  <p:embed/>
                  <p:pic>
                    <p:nvPicPr>
                      <p:cNvPr id="0" name="图片 3114"/>
                      <p:cNvPicPr/>
                      <p:nvPr/>
                    </p:nvPicPr>
                    <p:blipFill>
                      <a:blip r:embed="rId4"/>
                      <a:stretch>
                        <a:fillRect/>
                      </a:stretch>
                    </p:blipFill>
                    <p:spPr>
                      <a:xfrm>
                        <a:off x="1547813" y="2420938"/>
                        <a:ext cx="2971800" cy="1676400"/>
                      </a:xfrm>
                      <a:prstGeom prst="rect">
                        <a:avLst/>
                      </a:prstGeom>
                      <a:noFill/>
                      <a:ln w="38100">
                        <a:noFill/>
                        <a:miter/>
                      </a:ln>
                    </p:spPr>
                  </p:pic>
                </p:oleObj>
              </mc:Fallback>
            </mc:AlternateContent>
          </a:graphicData>
        </a:graphic>
      </p:graphicFrame>
      <p:graphicFrame>
        <p:nvGraphicFramePr>
          <p:cNvPr id="8198" name="对象 8197"/>
          <p:cNvGraphicFramePr/>
          <p:nvPr/>
        </p:nvGraphicFramePr>
        <p:xfrm>
          <a:off x="4595813" y="2782888"/>
          <a:ext cx="1879600" cy="889000"/>
        </p:xfrm>
        <a:graphic>
          <a:graphicData uri="http://schemas.openxmlformats.org/presentationml/2006/ole">
            <mc:AlternateContent xmlns:mc="http://schemas.openxmlformats.org/markup-compatibility/2006">
              <mc:Choice xmlns:v="urn:schemas-microsoft-com:vml" Requires="v">
                <p:oleObj spid="_x0000_s3111" name="" r:id="rId5" imgW="1879600" imgH="889000" progId="Equation.3">
                  <p:embed/>
                </p:oleObj>
              </mc:Choice>
              <mc:Fallback>
                <p:oleObj name="" r:id="rId5" imgW="1879600" imgH="889000" progId="Equation.3">
                  <p:embed/>
                  <p:pic>
                    <p:nvPicPr>
                      <p:cNvPr id="0" name="图片 3110"/>
                      <p:cNvPicPr/>
                      <p:nvPr/>
                    </p:nvPicPr>
                    <p:blipFill>
                      <a:blip r:embed="rId6"/>
                      <a:stretch>
                        <a:fillRect/>
                      </a:stretch>
                    </p:blipFill>
                    <p:spPr>
                      <a:xfrm>
                        <a:off x="4595813" y="2782888"/>
                        <a:ext cx="1879600" cy="889000"/>
                      </a:xfrm>
                      <a:prstGeom prst="rect">
                        <a:avLst/>
                      </a:prstGeom>
                      <a:noFill/>
                      <a:ln w="38100">
                        <a:noFill/>
                        <a:miter/>
                      </a:ln>
                    </p:spPr>
                  </p:pic>
                </p:oleObj>
              </mc:Fallback>
            </mc:AlternateContent>
          </a:graphicData>
        </a:graphic>
      </p:graphicFrame>
      <p:graphicFrame>
        <p:nvGraphicFramePr>
          <p:cNvPr id="8199" name="对象 8198"/>
          <p:cNvGraphicFramePr/>
          <p:nvPr/>
        </p:nvGraphicFramePr>
        <p:xfrm>
          <a:off x="6673850" y="3087688"/>
          <a:ext cx="596900" cy="315912"/>
        </p:xfrm>
        <a:graphic>
          <a:graphicData uri="http://schemas.openxmlformats.org/presentationml/2006/ole">
            <mc:AlternateContent xmlns:mc="http://schemas.openxmlformats.org/markup-compatibility/2006">
              <mc:Choice xmlns:v="urn:schemas-microsoft-com:vml" Requires="v">
                <p:oleObj spid="_x0000_s3104" name="" r:id="rId7" imgW="596265" imgH="317500" progId="Equation.3">
                  <p:embed/>
                </p:oleObj>
              </mc:Choice>
              <mc:Fallback>
                <p:oleObj name="" r:id="rId7" imgW="596265" imgH="317500" progId="Equation.3">
                  <p:embed/>
                  <p:pic>
                    <p:nvPicPr>
                      <p:cNvPr id="0" name="图片 3103"/>
                      <p:cNvPicPr/>
                      <p:nvPr/>
                    </p:nvPicPr>
                    <p:blipFill>
                      <a:blip r:embed="rId8"/>
                      <a:stretch>
                        <a:fillRect/>
                      </a:stretch>
                    </p:blipFill>
                    <p:spPr>
                      <a:xfrm>
                        <a:off x="6673850" y="3087688"/>
                        <a:ext cx="596900" cy="315912"/>
                      </a:xfrm>
                      <a:prstGeom prst="rect">
                        <a:avLst/>
                      </a:prstGeom>
                      <a:noFill/>
                      <a:ln w="38100">
                        <a:noFill/>
                        <a:miter/>
                      </a:ln>
                    </p:spPr>
                  </p:pic>
                </p:oleObj>
              </mc:Fallback>
            </mc:AlternateContent>
          </a:graphicData>
        </a:graphic>
      </p:graphicFrame>
      <p:sp>
        <p:nvSpPr>
          <p:cNvPr id="8200" name="文本框 8199"/>
          <p:cNvSpPr txBox="1"/>
          <p:nvPr/>
        </p:nvSpPr>
        <p:spPr>
          <a:xfrm>
            <a:off x="684213" y="4364038"/>
            <a:ext cx="1066800" cy="521970"/>
          </a:xfrm>
          <a:prstGeom prst="rect">
            <a:avLst/>
          </a:prstGeom>
          <a:noFill/>
          <a:ln w="9525">
            <a:noFill/>
          </a:ln>
        </p:spPr>
        <p:txBody>
          <a:bodyPr>
            <a:spAutoFit/>
          </a:bodyPr>
          <a:p>
            <a:pPr>
              <a:spcBef>
                <a:spcPct val="50000"/>
              </a:spcBef>
            </a:pPr>
            <a:r>
              <a:rPr lang="zh-CN" altLang="zh-CN" sz="2800" b="1" dirty="0">
                <a:solidFill>
                  <a:srgbClr val="FF0000"/>
                </a:solidFill>
                <a:latin typeface="黑体" panose="02010609060101010101" pitchFamily="49" charset="-122"/>
                <a:ea typeface="黑体" panose="02010609060101010101" pitchFamily="49" charset="-122"/>
              </a:rPr>
              <a:t>例</a:t>
            </a:r>
            <a:r>
              <a:rPr lang="en-US" altLang="zh-CN" sz="2800" b="1" dirty="0">
                <a:solidFill>
                  <a:srgbClr val="FF0000"/>
                </a:solidFill>
                <a:latin typeface="黑体" panose="02010609060101010101" pitchFamily="49" charset="-122"/>
                <a:ea typeface="黑体" panose="02010609060101010101" pitchFamily="49" charset="-122"/>
              </a:rPr>
              <a:t>2</a:t>
            </a:r>
            <a:endParaRPr lang="en-US" altLang="zh-CN" sz="2800" b="1" dirty="0">
              <a:solidFill>
                <a:srgbClr val="FF0000"/>
              </a:solidFill>
              <a:latin typeface="黑体" panose="02010609060101010101" pitchFamily="49" charset="-122"/>
              <a:ea typeface="黑体" panose="02010609060101010101" pitchFamily="49" charset="-122"/>
            </a:endParaRPr>
          </a:p>
        </p:txBody>
      </p:sp>
      <p:graphicFrame>
        <p:nvGraphicFramePr>
          <p:cNvPr id="8205" name="对象 8204"/>
          <p:cNvGraphicFramePr/>
          <p:nvPr/>
        </p:nvGraphicFramePr>
        <p:xfrm>
          <a:off x="6059488" y="1277938"/>
          <a:ext cx="517525" cy="685800"/>
        </p:xfrm>
        <a:graphic>
          <a:graphicData uri="http://schemas.openxmlformats.org/presentationml/2006/ole">
            <mc:AlternateContent xmlns:mc="http://schemas.openxmlformats.org/markup-compatibility/2006">
              <mc:Choice xmlns:v="urn:schemas-microsoft-com:vml" Requires="v">
                <p:oleObj spid="_x0000_s3105" name="" r:id="rId9" imgW="635000" imgH="837565" progId="Equation.3">
                  <p:embed/>
                </p:oleObj>
              </mc:Choice>
              <mc:Fallback>
                <p:oleObj name="" r:id="rId9" imgW="635000" imgH="837565" progId="Equation.3">
                  <p:embed/>
                  <p:pic>
                    <p:nvPicPr>
                      <p:cNvPr id="0" name="图片 3104"/>
                      <p:cNvPicPr/>
                      <p:nvPr/>
                    </p:nvPicPr>
                    <p:blipFill>
                      <a:blip r:embed="rId10"/>
                      <a:stretch>
                        <a:fillRect/>
                      </a:stretch>
                    </p:blipFill>
                    <p:spPr>
                      <a:xfrm>
                        <a:off x="6059488" y="1277938"/>
                        <a:ext cx="517525" cy="685800"/>
                      </a:xfrm>
                      <a:prstGeom prst="rect">
                        <a:avLst/>
                      </a:prstGeom>
                      <a:noFill/>
                      <a:ln w="38100">
                        <a:noFill/>
                        <a:miter/>
                      </a:ln>
                    </p:spPr>
                  </p:pic>
                </p:oleObj>
              </mc:Fallback>
            </mc:AlternateContent>
          </a:graphicData>
        </a:graphic>
      </p:graphicFrame>
      <p:graphicFrame>
        <p:nvGraphicFramePr>
          <p:cNvPr id="8208" name="对象 8207"/>
          <p:cNvGraphicFramePr/>
          <p:nvPr/>
        </p:nvGraphicFramePr>
        <p:xfrm>
          <a:off x="1692275" y="4076700"/>
          <a:ext cx="3879850" cy="1219200"/>
        </p:xfrm>
        <a:graphic>
          <a:graphicData uri="http://schemas.openxmlformats.org/presentationml/2006/ole">
            <mc:AlternateContent xmlns:mc="http://schemas.openxmlformats.org/markup-compatibility/2006">
              <mc:Choice xmlns:v="urn:schemas-microsoft-com:vml" Requires="v">
                <p:oleObj spid="_x0000_s3112" name="" r:id="rId11" imgW="1778000" imgH="558800" progId="Equation.3">
                  <p:embed/>
                </p:oleObj>
              </mc:Choice>
              <mc:Fallback>
                <p:oleObj name="" r:id="rId11" imgW="1778000" imgH="558800" progId="Equation.3">
                  <p:embed/>
                  <p:pic>
                    <p:nvPicPr>
                      <p:cNvPr id="0" name="图片 3111"/>
                      <p:cNvPicPr/>
                      <p:nvPr/>
                    </p:nvPicPr>
                    <p:blipFill>
                      <a:blip r:embed="rId12"/>
                      <a:stretch>
                        <a:fillRect/>
                      </a:stretch>
                    </p:blipFill>
                    <p:spPr>
                      <a:xfrm>
                        <a:off x="1692275" y="4076700"/>
                        <a:ext cx="3879850" cy="1219200"/>
                      </a:xfrm>
                      <a:prstGeom prst="rect">
                        <a:avLst/>
                      </a:prstGeom>
                      <a:solidFill>
                        <a:srgbClr val="FFFFCC"/>
                      </a:solidFill>
                      <a:ln w="38100">
                        <a:noFill/>
                        <a:miter/>
                      </a:ln>
                    </p:spPr>
                  </p:pic>
                </p:oleObj>
              </mc:Fallback>
            </mc:AlternateContent>
          </a:graphicData>
        </a:graphic>
      </p:graphicFrame>
      <p:graphicFrame>
        <p:nvGraphicFramePr>
          <p:cNvPr id="8209" name="对象 8208"/>
          <p:cNvGraphicFramePr/>
          <p:nvPr/>
        </p:nvGraphicFramePr>
        <p:xfrm>
          <a:off x="6081713" y="4364038"/>
          <a:ext cx="517525" cy="685800"/>
        </p:xfrm>
        <a:graphic>
          <a:graphicData uri="http://schemas.openxmlformats.org/presentationml/2006/ole">
            <mc:AlternateContent xmlns:mc="http://schemas.openxmlformats.org/markup-compatibility/2006">
              <mc:Choice xmlns:v="urn:schemas-microsoft-com:vml" Requires="v">
                <p:oleObj spid="_x0000_s3113" name="" r:id="rId13" imgW="635000" imgH="837565" progId="Equation.3">
                  <p:embed/>
                </p:oleObj>
              </mc:Choice>
              <mc:Fallback>
                <p:oleObj name="" r:id="rId13" imgW="635000" imgH="837565" progId="Equation.3">
                  <p:embed/>
                  <p:pic>
                    <p:nvPicPr>
                      <p:cNvPr id="0" name="图片 3112"/>
                      <p:cNvPicPr/>
                      <p:nvPr/>
                    </p:nvPicPr>
                    <p:blipFill>
                      <a:blip r:embed="rId10"/>
                      <a:stretch>
                        <a:fillRect/>
                      </a:stretch>
                    </p:blipFill>
                    <p:spPr>
                      <a:xfrm>
                        <a:off x="6081713" y="4364038"/>
                        <a:ext cx="517525" cy="685800"/>
                      </a:xfrm>
                      <a:prstGeom prst="rect">
                        <a:avLst/>
                      </a:prstGeom>
                      <a:noFill/>
                      <a:ln w="38100">
                        <a:noFill/>
                        <a:miter/>
                      </a:ln>
                    </p:spPr>
                  </p:pic>
                </p:oleObj>
              </mc:Fallback>
            </mc:AlternateContent>
          </a:graphicData>
        </a:graphic>
      </p:graphicFrame>
      <p:sp>
        <p:nvSpPr>
          <p:cNvPr id="8211" name="文本框 8210"/>
          <p:cNvSpPr txBox="1"/>
          <p:nvPr/>
        </p:nvSpPr>
        <p:spPr>
          <a:xfrm>
            <a:off x="862013" y="5559425"/>
            <a:ext cx="914400" cy="519113"/>
          </a:xfrm>
          <a:prstGeom prst="rect">
            <a:avLst/>
          </a:prstGeom>
          <a:noFill/>
          <a:ln w="9525">
            <a:noFill/>
          </a:ln>
        </p:spPr>
        <p:txBody>
          <a:bodyPr>
            <a:spAutoFit/>
          </a:bodyPr>
          <a:p>
            <a:pPr>
              <a:spcBef>
                <a:spcPct val="50000"/>
              </a:spcBef>
            </a:pPr>
            <a:r>
              <a:rPr lang="zh-CN" altLang="en-US" sz="2800" b="1">
                <a:latin typeface="Times New Roman" panose="02020603050405020304" pitchFamily="18" charset="0"/>
                <a:ea typeface="黑体" panose="02010609060101010101" pitchFamily="49" charset="-122"/>
              </a:rPr>
              <a:t>解</a:t>
            </a:r>
            <a:endParaRPr lang="zh-CN" altLang="en-US" sz="2800" b="1">
              <a:latin typeface="Times New Roman" panose="02020603050405020304" pitchFamily="18" charset="0"/>
            </a:endParaRPr>
          </a:p>
        </p:txBody>
      </p:sp>
      <p:graphicFrame>
        <p:nvGraphicFramePr>
          <p:cNvPr id="8212" name="对象 8211"/>
          <p:cNvGraphicFramePr/>
          <p:nvPr/>
        </p:nvGraphicFramePr>
        <p:xfrm>
          <a:off x="1585913" y="5468938"/>
          <a:ext cx="5372100" cy="871537"/>
        </p:xfrm>
        <a:graphic>
          <a:graphicData uri="http://schemas.openxmlformats.org/presentationml/2006/ole">
            <mc:AlternateContent xmlns:mc="http://schemas.openxmlformats.org/markup-compatibility/2006">
              <mc:Choice xmlns:v="urn:schemas-microsoft-com:vml" Requires="v">
                <p:oleObj spid="_x0000_s3122" name="" r:id="rId14" imgW="2895600" imgH="469900" progId="Equation.3">
                  <p:embed/>
                </p:oleObj>
              </mc:Choice>
              <mc:Fallback>
                <p:oleObj name="" r:id="rId14" imgW="2895600" imgH="469900" progId="Equation.3">
                  <p:embed/>
                  <p:pic>
                    <p:nvPicPr>
                      <p:cNvPr id="0" name="图片 3121"/>
                      <p:cNvPicPr/>
                      <p:nvPr/>
                    </p:nvPicPr>
                    <p:blipFill>
                      <a:blip r:embed="rId15"/>
                      <a:stretch>
                        <a:fillRect/>
                      </a:stretch>
                    </p:blipFill>
                    <p:spPr>
                      <a:xfrm>
                        <a:off x="1585913" y="5468938"/>
                        <a:ext cx="5372100" cy="871537"/>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05"/>
                                        </p:tgtEl>
                                        <p:attrNameLst>
                                          <p:attrName>style.visibility</p:attrName>
                                        </p:attrNameLst>
                                      </p:cBhvr>
                                      <p:to>
                                        <p:strVal val="visible"/>
                                      </p:to>
                                    </p:set>
                                    <p:animEffect transition="in" filter="wipe(left)">
                                      <p:cBhvr>
                                        <p:cTn id="7" dur="500"/>
                                        <p:tgtEl>
                                          <p:spTgt spid="82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wipe(left)">
                                      <p:cBhvr>
                                        <p:cTn id="12" dur="500"/>
                                        <p:tgtEl>
                                          <p:spTgt spid="819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197"/>
                                        </p:tgtEl>
                                        <p:attrNameLst>
                                          <p:attrName>style.visibility</p:attrName>
                                        </p:attrNameLst>
                                      </p:cBhvr>
                                      <p:to>
                                        <p:strVal val="visible"/>
                                      </p:to>
                                    </p:set>
                                    <p:animEffect transition="in" filter="wipe(left)">
                                      <p:cBhvr>
                                        <p:cTn id="17" dur="500"/>
                                        <p:tgtEl>
                                          <p:spTgt spid="819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198"/>
                                        </p:tgtEl>
                                        <p:attrNameLst>
                                          <p:attrName>style.visibility</p:attrName>
                                        </p:attrNameLst>
                                      </p:cBhvr>
                                      <p:to>
                                        <p:strVal val="visible"/>
                                      </p:to>
                                    </p:set>
                                    <p:animEffect transition="in" filter="wipe(left)">
                                      <p:cBhvr>
                                        <p:cTn id="22" dur="500"/>
                                        <p:tgtEl>
                                          <p:spTgt spid="819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199"/>
                                        </p:tgtEl>
                                        <p:attrNameLst>
                                          <p:attrName>style.visibility</p:attrName>
                                        </p:attrNameLst>
                                      </p:cBhvr>
                                      <p:to>
                                        <p:strVal val="visible"/>
                                      </p:to>
                                    </p:set>
                                    <p:animEffect transition="in" filter="wipe(left)">
                                      <p:cBhvr>
                                        <p:cTn id="27" dur="500"/>
                                        <p:tgtEl>
                                          <p:spTgt spid="819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200"/>
                                        </p:tgtEl>
                                        <p:attrNameLst>
                                          <p:attrName>style.visibility</p:attrName>
                                        </p:attrNameLst>
                                      </p:cBhvr>
                                      <p:to>
                                        <p:strVal val="visible"/>
                                      </p:to>
                                    </p:set>
                                    <p:animEffect transition="in" filter="wipe(left)">
                                      <p:cBhvr>
                                        <p:cTn id="32" dur="500"/>
                                        <p:tgtEl>
                                          <p:spTgt spid="8200"/>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8208"/>
                                        </p:tgtEl>
                                        <p:attrNameLst>
                                          <p:attrName>style.visibility</p:attrName>
                                        </p:attrNameLst>
                                      </p:cBhvr>
                                      <p:to>
                                        <p:strVal val="visible"/>
                                      </p:to>
                                    </p:set>
                                    <p:animEffect transition="in" filter="wipe(left)">
                                      <p:cBhvr>
                                        <p:cTn id="36" dur="500"/>
                                        <p:tgtEl>
                                          <p:spTgt spid="820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8209"/>
                                        </p:tgtEl>
                                        <p:attrNameLst>
                                          <p:attrName>style.visibility</p:attrName>
                                        </p:attrNameLst>
                                      </p:cBhvr>
                                      <p:to>
                                        <p:strVal val="visible"/>
                                      </p:to>
                                    </p:set>
                                    <p:animEffect transition="in" filter="wipe(left)">
                                      <p:cBhvr>
                                        <p:cTn id="41" dur="500"/>
                                        <p:tgtEl>
                                          <p:spTgt spid="820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8211"/>
                                        </p:tgtEl>
                                        <p:attrNameLst>
                                          <p:attrName>style.visibility</p:attrName>
                                        </p:attrNameLst>
                                      </p:cBhvr>
                                      <p:to>
                                        <p:strVal val="visible"/>
                                      </p:to>
                                    </p:set>
                                    <p:animEffect transition="in" filter="wipe(left)">
                                      <p:cBhvr>
                                        <p:cTn id="46" dur="500"/>
                                        <p:tgtEl>
                                          <p:spTgt spid="821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8212"/>
                                        </p:tgtEl>
                                        <p:attrNameLst>
                                          <p:attrName>style.visibility</p:attrName>
                                        </p:attrNameLst>
                                      </p:cBhvr>
                                      <p:to>
                                        <p:strVal val="visible"/>
                                      </p:to>
                                    </p:set>
                                    <p:animEffect transition="in" filter="wipe(left)">
                                      <p:cBhvr>
                                        <p:cTn id="51" dur="500"/>
                                        <p:tgtEl>
                                          <p:spTgt spid="8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200" grpId="0"/>
      <p:bldP spid="82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文本框 31745"/>
          <p:cNvSpPr txBox="1"/>
          <p:nvPr/>
        </p:nvSpPr>
        <p:spPr>
          <a:xfrm>
            <a:off x="0" y="549275"/>
            <a:ext cx="8848725" cy="579438"/>
          </a:xfrm>
          <a:prstGeom prst="rect">
            <a:avLst/>
          </a:prstGeom>
          <a:noFill/>
          <a:ln w="57150">
            <a:noFill/>
          </a:ln>
        </p:spPr>
        <p:txBody>
          <a:bodyPr wrap="none" anchor="t">
            <a:spAutoFit/>
          </a:bodyPr>
          <a:p>
            <a:r>
              <a:rPr lang="zh-CN" altLang="en-US" sz="3200" b="1" dirty="0">
                <a:solidFill>
                  <a:srgbClr val="CC0000"/>
                </a:solidFill>
                <a:latin typeface="Times New Roman" panose="02020603050405020304" pitchFamily="18" charset="0"/>
              </a:rPr>
              <a:t>注：</a:t>
            </a:r>
            <a:r>
              <a:rPr lang="en-US" altLang="zh-CN" sz="3200" b="1" dirty="0">
                <a:latin typeface="Times New Roman" panose="02020603050405020304" pitchFamily="18" charset="0"/>
              </a:rPr>
              <a:t>1</a:t>
            </a:r>
            <a:r>
              <a:rPr lang="zh-CN" altLang="en-US" sz="3200" b="1" dirty="0">
                <a:latin typeface="Times New Roman" panose="02020603050405020304" pitchFamily="18" charset="0"/>
              </a:rPr>
              <a:t>、用罗必塔法则一定要验证条件，特别 </a:t>
            </a:r>
            <a:r>
              <a:rPr lang="en-US" altLang="zh-CN" sz="3200" b="1">
                <a:latin typeface="Times New Roman" panose="02020603050405020304" pitchFamily="18" charset="0"/>
              </a:rPr>
              <a:t>(1);</a:t>
            </a:r>
            <a:endParaRPr lang="en-US" altLang="zh-CN" sz="3200" b="1">
              <a:latin typeface="Times New Roman" panose="02020603050405020304" pitchFamily="18" charset="0"/>
            </a:endParaRPr>
          </a:p>
        </p:txBody>
      </p:sp>
      <p:sp>
        <p:nvSpPr>
          <p:cNvPr id="31747" name="文本框 31746"/>
          <p:cNvSpPr txBox="1"/>
          <p:nvPr/>
        </p:nvSpPr>
        <p:spPr>
          <a:xfrm>
            <a:off x="755650" y="1341438"/>
            <a:ext cx="7848600" cy="1066800"/>
          </a:xfrm>
          <a:prstGeom prst="rect">
            <a:avLst/>
          </a:prstGeom>
          <a:noFill/>
          <a:ln w="57150">
            <a:noFill/>
          </a:ln>
        </p:spPr>
        <p:txBody>
          <a:bodyPr>
            <a:spAutoFit/>
          </a:bodyPr>
          <a:p>
            <a:r>
              <a:rPr lang="en-US" altLang="zh-CN" sz="3200" b="1" dirty="0">
                <a:latin typeface="Times New Roman" panose="02020603050405020304" pitchFamily="18" charset="0"/>
              </a:rPr>
              <a:t>2</a:t>
            </a:r>
            <a:r>
              <a:rPr lang="zh-CN" altLang="en-US" sz="3200" b="1" dirty="0">
                <a:latin typeface="Times New Roman" panose="02020603050405020304" pitchFamily="18" charset="0"/>
              </a:rPr>
              <a:t>、若用一次法则后仍是未定式，可继续使用，一旦不是未定式立刻停止使用</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graphicFrame>
        <p:nvGraphicFramePr>
          <p:cNvPr id="31748" name="对象 31747"/>
          <p:cNvGraphicFramePr/>
          <p:nvPr/>
        </p:nvGraphicFramePr>
        <p:xfrm>
          <a:off x="1187450" y="2492375"/>
          <a:ext cx="7056438" cy="1062038"/>
        </p:xfrm>
        <a:graphic>
          <a:graphicData uri="http://schemas.openxmlformats.org/presentationml/2006/ole">
            <mc:AlternateContent xmlns:mc="http://schemas.openxmlformats.org/markup-compatibility/2006">
              <mc:Choice xmlns:v="urn:schemas-microsoft-com:vml" Requires="v">
                <p:oleObj spid="_x0000_s3079" name="" r:id="rId1" imgW="5140960" imgH="774065" progId="Equation.3">
                  <p:embed/>
                </p:oleObj>
              </mc:Choice>
              <mc:Fallback>
                <p:oleObj name="" r:id="rId1" imgW="5140960" imgH="774065" progId="Equation.3">
                  <p:embed/>
                  <p:pic>
                    <p:nvPicPr>
                      <p:cNvPr id="0" name="图片 3078"/>
                      <p:cNvPicPr/>
                      <p:nvPr/>
                    </p:nvPicPr>
                    <p:blipFill>
                      <a:blip r:embed="rId2"/>
                      <a:stretch>
                        <a:fillRect/>
                      </a:stretch>
                    </p:blipFill>
                    <p:spPr>
                      <a:xfrm>
                        <a:off x="1187450" y="2492375"/>
                        <a:ext cx="7056438" cy="1062038"/>
                      </a:xfrm>
                      <a:prstGeom prst="rect">
                        <a:avLst/>
                      </a:prstGeom>
                      <a:noFill/>
                      <a:ln w="38100">
                        <a:noFill/>
                        <a:miter/>
                      </a:ln>
                    </p:spPr>
                  </p:pic>
                </p:oleObj>
              </mc:Fallback>
            </mc:AlternateContent>
          </a:graphicData>
        </a:graphic>
      </p:graphicFrame>
      <p:graphicFrame>
        <p:nvGraphicFramePr>
          <p:cNvPr id="31749" name="对象 31748"/>
          <p:cNvGraphicFramePr/>
          <p:nvPr/>
        </p:nvGraphicFramePr>
        <p:xfrm>
          <a:off x="8243888" y="2997200"/>
          <a:ext cx="531812" cy="566738"/>
        </p:xfrm>
        <a:graphic>
          <a:graphicData uri="http://schemas.openxmlformats.org/presentationml/2006/ole">
            <mc:AlternateContent xmlns:mc="http://schemas.openxmlformats.org/markup-compatibility/2006">
              <mc:Choice xmlns:v="urn:schemas-microsoft-com:vml" Requires="v">
                <p:oleObj spid="_x0000_s3083" name="" r:id="rId3" imgW="190500" imgH="203200" progId="Equation.3">
                  <p:embed/>
                </p:oleObj>
              </mc:Choice>
              <mc:Fallback>
                <p:oleObj name="" r:id="rId3" imgW="190500" imgH="203200" progId="Equation.3">
                  <p:embed/>
                  <p:pic>
                    <p:nvPicPr>
                      <p:cNvPr id="0" name="图片 3082"/>
                      <p:cNvPicPr/>
                      <p:nvPr/>
                    </p:nvPicPr>
                    <p:blipFill>
                      <a:blip r:embed="rId4"/>
                      <a:stretch>
                        <a:fillRect/>
                      </a:stretch>
                    </p:blipFill>
                    <p:spPr>
                      <a:xfrm>
                        <a:off x="8243888" y="2997200"/>
                        <a:ext cx="531812" cy="566738"/>
                      </a:xfrm>
                      <a:prstGeom prst="rect">
                        <a:avLst/>
                      </a:prstGeom>
                      <a:noFill/>
                      <a:ln w="38100">
                        <a:noFill/>
                        <a:miter/>
                      </a:ln>
                    </p:spPr>
                  </p:pic>
                </p:oleObj>
              </mc:Fallback>
            </mc:AlternateContent>
          </a:graphicData>
        </a:graphic>
      </p:graphicFrame>
      <p:sp>
        <p:nvSpPr>
          <p:cNvPr id="31755" name="文本框 31754"/>
          <p:cNvSpPr txBox="1"/>
          <p:nvPr/>
        </p:nvSpPr>
        <p:spPr>
          <a:xfrm>
            <a:off x="755650" y="3860800"/>
            <a:ext cx="7993063" cy="1066800"/>
          </a:xfrm>
          <a:prstGeom prst="rect">
            <a:avLst/>
          </a:prstGeom>
          <a:noFill/>
          <a:ln w="57150">
            <a:noFill/>
          </a:ln>
        </p:spPr>
        <p:txBody>
          <a:bodyPr>
            <a:spAutoFit/>
          </a:bodyPr>
          <a:p>
            <a:r>
              <a:rPr lang="en-US" altLang="zh-CN" sz="3200" b="1" dirty="0">
                <a:latin typeface="Times New Roman" panose="02020603050405020304" pitchFamily="18" charset="0"/>
              </a:rPr>
              <a:t>3</a:t>
            </a:r>
            <a:r>
              <a:rPr lang="zh-CN" altLang="en-US" sz="3200" b="1" dirty="0">
                <a:latin typeface="Times New Roman" panose="02020603050405020304" pitchFamily="18" charset="0"/>
              </a:rPr>
              <a:t>、运算过程中有非零极限因子，可先算出极限。</a:t>
            </a:r>
            <a:endParaRPr lang="zh-CN" altLang="en-US" sz="3200" b="1">
              <a:latin typeface="Times New Roman" panose="02020603050405020304" pitchFamily="18"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animEffect transition="in" filter="barn(outVertical)">
                                      <p:cBhvr>
                                        <p:cTn id="7" dur="500"/>
                                        <p:tgtEl>
                                          <p:spTgt spid="3174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1749"/>
                                        </p:tgtEl>
                                        <p:attrNameLst>
                                          <p:attrName>style.visibility</p:attrName>
                                        </p:attrNameLst>
                                      </p:cBhvr>
                                      <p:to>
                                        <p:strVal val="visible"/>
                                      </p:to>
                                    </p:set>
                                    <p:animEffect transition="in" filter="barn(outVertical)">
                                      <p:cBhvr>
                                        <p:cTn id="12" dur="500"/>
                                        <p:tgtEl>
                                          <p:spTgt spid="3174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1755"/>
                                        </p:tgtEl>
                                        <p:attrNameLst>
                                          <p:attrName>style.visibility</p:attrName>
                                        </p:attrNameLst>
                                      </p:cBhvr>
                                      <p:to>
                                        <p:strVal val="visible"/>
                                      </p:to>
                                    </p:set>
                                    <p:animEffect transition="in" filter="barn(outVertical)">
                                      <p:cBhvr>
                                        <p:cTn id="17" dur="500"/>
                                        <p:tgtEl>
                                          <p:spTgt spid="31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609600" y="732155"/>
            <a:ext cx="5080000" cy="521970"/>
          </a:xfrm>
          <a:prstGeom prst="rect">
            <a:avLst/>
          </a:prstGeom>
          <a:noFill/>
          <a:ln w="9525">
            <a:noFill/>
          </a:ln>
        </p:spPr>
        <p:txBody>
          <a:bodyPr>
            <a:spAutoFit/>
          </a:bodyPr>
          <a:p>
            <a:r>
              <a:rPr lang="zh-CN" sz="2800" b="1">
                <a:solidFill>
                  <a:srgbClr val="FF0000"/>
                </a:solidFill>
                <a:latin typeface="Times New Roman" panose="02020603050405020304" pitchFamily="18" charset="0"/>
                <a:ea typeface="宋体" panose="02010600030101010101" pitchFamily="2" charset="-122"/>
              </a:rPr>
              <a:t>例</a:t>
            </a:r>
            <a:r>
              <a:rPr lang="en-US" sz="2800" b="1">
                <a:solidFill>
                  <a:srgbClr val="FF0000"/>
                </a:solidFill>
                <a:latin typeface="Times New Roman" panose="02020603050405020304" pitchFamily="18" charset="0"/>
                <a:ea typeface="宋体" panose="02010600030101010101" pitchFamily="2" charset="-122"/>
              </a:rPr>
              <a:t>3</a:t>
            </a:r>
            <a:r>
              <a:rPr lang="en-US" sz="2800">
                <a:latin typeface="Times New Roman" panose="02020603050405020304" pitchFamily="18" charset="0"/>
                <a:ea typeface="宋体" panose="02010600030101010101" pitchFamily="2" charset="-122"/>
              </a:rPr>
              <a:t> </a:t>
            </a:r>
            <a:endParaRPr lang="zh-CN" altLang="en-US" sz="2800"/>
          </a:p>
        </p:txBody>
      </p:sp>
      <p:pic>
        <p:nvPicPr>
          <p:cNvPr id="2" name="图片 1"/>
          <p:cNvPicPr/>
          <p:nvPr/>
        </p:nvPicPr>
        <p:blipFill>
          <a:blip r:embed="rId1"/>
          <a:stretch>
            <a:fillRect/>
          </a:stretch>
        </p:blipFill>
        <p:spPr>
          <a:xfrm>
            <a:off x="1642745" y="485775"/>
            <a:ext cx="2393950" cy="911225"/>
          </a:xfrm>
          <a:prstGeom prst="rect">
            <a:avLst/>
          </a:prstGeom>
          <a:noFill/>
          <a:ln w="9525">
            <a:noFill/>
          </a:ln>
        </p:spPr>
      </p:pic>
      <p:pic>
        <p:nvPicPr>
          <p:cNvPr id="3" name="图片 2"/>
          <p:cNvPicPr/>
          <p:nvPr/>
        </p:nvPicPr>
        <p:blipFill>
          <a:blip r:embed="rId2"/>
          <a:stretch>
            <a:fillRect/>
          </a:stretch>
        </p:blipFill>
        <p:spPr>
          <a:xfrm>
            <a:off x="4628515" y="681355"/>
            <a:ext cx="489585" cy="715645"/>
          </a:xfrm>
          <a:prstGeom prst="rect">
            <a:avLst/>
          </a:prstGeom>
          <a:noFill/>
          <a:ln w="9525">
            <a:noFill/>
          </a:ln>
        </p:spPr>
      </p:pic>
      <p:sp>
        <p:nvSpPr>
          <p:cNvPr id="102" name="文本框 101"/>
          <p:cNvSpPr txBox="1"/>
          <p:nvPr/>
        </p:nvSpPr>
        <p:spPr>
          <a:xfrm>
            <a:off x="299720" y="1426210"/>
            <a:ext cx="5080000" cy="953135"/>
          </a:xfrm>
          <a:prstGeom prst="rect">
            <a:avLst/>
          </a:prstGeom>
          <a:noFill/>
          <a:ln w="9525">
            <a:noFill/>
          </a:ln>
        </p:spPr>
        <p:txBody>
          <a:bodyPr>
            <a:spAutoFit/>
          </a:bodyPr>
          <a:p>
            <a:r>
              <a:rPr lang="zh-CN" sz="2800" b="1">
                <a:solidFill>
                  <a:srgbClr val="000000"/>
                </a:solidFill>
                <a:latin typeface="Times New Roman" panose="02020603050405020304" pitchFamily="18" charset="0"/>
                <a:ea typeface="宋体" panose="02010600030101010101" pitchFamily="2" charset="-122"/>
              </a:rPr>
              <a:t>解：</a:t>
            </a:r>
            <a:r>
              <a:rPr lang="zh-CN" sz="2800">
                <a:solidFill>
                  <a:srgbClr val="000000"/>
                </a:solidFill>
                <a:latin typeface="Times New Roman" panose="02020603050405020304" pitchFamily="18" charset="0"/>
                <a:ea typeface="宋体" panose="02010600030101010101" pitchFamily="2" charset="-122"/>
              </a:rPr>
              <a:t>原式</a:t>
            </a:r>
            <a:endParaRPr lang="zh-CN" altLang="en-US" sz="2800"/>
          </a:p>
        </p:txBody>
      </p:sp>
      <p:pic>
        <p:nvPicPr>
          <p:cNvPr id="4" name="图片 3"/>
          <p:cNvPicPr/>
          <p:nvPr/>
        </p:nvPicPr>
        <p:blipFill>
          <a:blip r:embed="rId3"/>
          <a:stretch>
            <a:fillRect/>
          </a:stretch>
        </p:blipFill>
        <p:spPr>
          <a:xfrm>
            <a:off x="1863725" y="1470025"/>
            <a:ext cx="2985135" cy="1122680"/>
          </a:xfrm>
          <a:prstGeom prst="rect">
            <a:avLst/>
          </a:prstGeom>
          <a:noFill/>
          <a:ln w="9525">
            <a:noFill/>
          </a:ln>
        </p:spPr>
      </p:pic>
      <p:pic>
        <p:nvPicPr>
          <p:cNvPr id="103" name="图片 102"/>
          <p:cNvPicPr/>
          <p:nvPr/>
        </p:nvPicPr>
        <p:blipFill>
          <a:blip r:embed="rId4"/>
          <a:stretch>
            <a:fillRect/>
          </a:stretch>
        </p:blipFill>
        <p:spPr>
          <a:xfrm>
            <a:off x="1797685" y="2690495"/>
            <a:ext cx="3582035" cy="1014730"/>
          </a:xfrm>
          <a:prstGeom prst="rect">
            <a:avLst/>
          </a:prstGeom>
          <a:noFill/>
          <a:ln w="9525">
            <a:noFill/>
          </a:ln>
        </p:spPr>
      </p:pic>
      <p:sp>
        <p:nvSpPr>
          <p:cNvPr id="104" name="文本框 103"/>
          <p:cNvSpPr txBox="1"/>
          <p:nvPr/>
        </p:nvSpPr>
        <p:spPr>
          <a:xfrm>
            <a:off x="2032000" y="3705225"/>
            <a:ext cx="5080000" cy="953135"/>
          </a:xfrm>
          <a:prstGeom prst="rect">
            <a:avLst/>
          </a:prstGeom>
          <a:noFill/>
          <a:ln w="9525">
            <a:noFill/>
          </a:ln>
        </p:spPr>
        <p:txBody>
          <a:bodyPr>
            <a:spAutoFit/>
          </a:bodyPr>
          <a:p>
            <a:r>
              <a:rPr lang="en-US" sz="2800">
                <a:latin typeface="¿¬Ìå" charset="0"/>
                <a:ea typeface="宋体" panose="02010600030101010101" pitchFamily="2" charset="-122"/>
                <a:cs typeface="Times New Roman" panose="02020603050405020304" pitchFamily="18" charset="0"/>
              </a:rPr>
              <a:t>        </a:t>
            </a:r>
            <a:endParaRPr lang="en-US" altLang="en-US" sz="2800">
              <a:latin typeface="¿¬Ìå" charset="0"/>
              <a:ea typeface="宋体" panose="02010600030101010101" pitchFamily="2" charset="-122"/>
              <a:cs typeface="Times New Roman" panose="02020603050405020304" pitchFamily="18" charset="0"/>
            </a:endParaRPr>
          </a:p>
        </p:txBody>
      </p:sp>
      <p:pic>
        <p:nvPicPr>
          <p:cNvPr id="5" name="图片 4"/>
          <p:cNvPicPr/>
          <p:nvPr/>
        </p:nvPicPr>
        <p:blipFill>
          <a:blip r:embed="rId5"/>
          <a:stretch>
            <a:fillRect/>
          </a:stretch>
        </p:blipFill>
        <p:spPr>
          <a:xfrm>
            <a:off x="1863725" y="3530600"/>
            <a:ext cx="4650740" cy="1026795"/>
          </a:xfrm>
          <a:prstGeom prst="rect">
            <a:avLst/>
          </a:prstGeom>
          <a:noFill/>
          <a:ln w="9525">
            <a:noFill/>
          </a:ln>
        </p:spPr>
      </p:pic>
      <p:pic>
        <p:nvPicPr>
          <p:cNvPr id="105" name="图片 104"/>
          <p:cNvPicPr/>
          <p:nvPr/>
        </p:nvPicPr>
        <p:blipFill>
          <a:blip r:embed="rId6"/>
          <a:stretch>
            <a:fillRect/>
          </a:stretch>
        </p:blipFill>
        <p:spPr>
          <a:xfrm>
            <a:off x="1863090" y="4658360"/>
            <a:ext cx="2572385" cy="799465"/>
          </a:xfrm>
          <a:prstGeom prst="rect">
            <a:avLst/>
          </a:prstGeom>
          <a:noFill/>
          <a:ln w="9525">
            <a:noFill/>
          </a:ln>
        </p:spPr>
      </p:pic>
      <p:pic>
        <p:nvPicPr>
          <p:cNvPr id="106" name="图片 105"/>
          <p:cNvPicPr/>
          <p:nvPr/>
        </p:nvPicPr>
        <p:blipFill>
          <a:blip r:embed="rId7"/>
          <a:stretch>
            <a:fillRect/>
          </a:stretch>
        </p:blipFill>
        <p:spPr>
          <a:xfrm>
            <a:off x="1797685" y="5526405"/>
            <a:ext cx="3659505" cy="873125"/>
          </a:xfrm>
          <a:prstGeom prst="rect">
            <a:avLst/>
          </a:prstGeom>
          <a:noFill/>
          <a:ln w="9525">
            <a:noFill/>
          </a:ln>
        </p:spPr>
      </p:pic>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blinds(horizontal)">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2"/>
                                        </p:tgtEl>
                                        <p:attrNameLst>
                                          <p:attrName>style.visibility</p:attrName>
                                        </p:attrNameLst>
                                      </p:cBhvr>
                                      <p:to>
                                        <p:strVal val="visible"/>
                                      </p:to>
                                    </p:set>
                                    <p:animEffect transition="in" filter="blinds(horizontal)">
                                      <p:cBhvr>
                                        <p:cTn id="22" dur="500"/>
                                        <p:tgtEl>
                                          <p:spTgt spid="10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3"/>
                                        </p:tgtEl>
                                        <p:attrNameLst>
                                          <p:attrName>style.visibility</p:attrName>
                                        </p:attrNameLst>
                                      </p:cBhvr>
                                      <p:to>
                                        <p:strVal val="visible"/>
                                      </p:to>
                                    </p:set>
                                    <p:animEffect transition="in" filter="blinds(horizontal)">
                                      <p:cBhvr>
                                        <p:cTn id="32" dur="500"/>
                                        <p:tgtEl>
                                          <p:spTgt spid="10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5"/>
                                        </p:tgtEl>
                                        <p:attrNameLst>
                                          <p:attrName>style.visibility</p:attrName>
                                        </p:attrNameLst>
                                      </p:cBhvr>
                                      <p:to>
                                        <p:strVal val="visible"/>
                                      </p:to>
                                    </p:set>
                                    <p:animEffect transition="in" filter="blinds(horizontal)">
                                      <p:cBhvr>
                                        <p:cTn id="42" dur="500"/>
                                        <p:tgtEl>
                                          <p:spTgt spid="10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06"/>
                                        </p:tgtEl>
                                        <p:attrNameLst>
                                          <p:attrName>style.visibility</p:attrName>
                                        </p:attrNameLst>
                                      </p:cBhvr>
                                      <p:to>
                                        <p:strVal val="visible"/>
                                      </p:to>
                                    </p:set>
                                    <p:animEffect transition="in" filter="blinds(horizontal)">
                                      <p:cBhvr>
                                        <p:cTn id="4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3" name="文本框 10242"/>
          <p:cNvSpPr txBox="1"/>
          <p:nvPr/>
        </p:nvSpPr>
        <p:spPr>
          <a:xfrm>
            <a:off x="606743" y="2919730"/>
            <a:ext cx="1066800" cy="521970"/>
          </a:xfrm>
          <a:prstGeom prst="rect">
            <a:avLst/>
          </a:prstGeom>
          <a:noFill/>
          <a:ln w="9525">
            <a:noFill/>
          </a:ln>
        </p:spPr>
        <p:txBody>
          <a:bodyPr>
            <a:spAutoFit/>
          </a:bodyPr>
          <a:p>
            <a:pPr>
              <a:spcBef>
                <a:spcPct val="50000"/>
              </a:spcBef>
            </a:pPr>
            <a:r>
              <a:rPr lang="zh-CN" altLang="zh-CN" sz="2800" b="1" dirty="0">
                <a:solidFill>
                  <a:srgbClr val="FF0000"/>
                </a:solidFill>
                <a:latin typeface="黑体" panose="02010609060101010101" pitchFamily="49" charset="-122"/>
                <a:ea typeface="黑体" panose="02010609060101010101" pitchFamily="49" charset="-122"/>
              </a:rPr>
              <a:t>例</a:t>
            </a:r>
            <a:r>
              <a:rPr lang="en-US" altLang="zh-CN" sz="2800" b="1" dirty="0">
                <a:solidFill>
                  <a:srgbClr val="FF0000"/>
                </a:solidFill>
                <a:latin typeface="黑体" panose="02010609060101010101" pitchFamily="49" charset="-122"/>
                <a:ea typeface="黑体" panose="02010609060101010101" pitchFamily="49" charset="-122"/>
              </a:rPr>
              <a:t>4</a:t>
            </a:r>
            <a:endParaRPr lang="en-US" altLang="zh-CN" sz="2800" b="1" dirty="0">
              <a:solidFill>
                <a:srgbClr val="FF0000"/>
              </a:solidFill>
              <a:latin typeface="黑体" panose="02010609060101010101" pitchFamily="49" charset="-122"/>
              <a:ea typeface="黑体" panose="02010609060101010101" pitchFamily="49" charset="-122"/>
            </a:endParaRPr>
          </a:p>
        </p:txBody>
      </p:sp>
      <p:sp>
        <p:nvSpPr>
          <p:cNvPr id="10244" name="文本框 10243"/>
          <p:cNvSpPr txBox="1"/>
          <p:nvPr/>
        </p:nvSpPr>
        <p:spPr>
          <a:xfrm>
            <a:off x="539750" y="4292600"/>
            <a:ext cx="914400" cy="519113"/>
          </a:xfrm>
          <a:prstGeom prst="rect">
            <a:avLst/>
          </a:prstGeom>
          <a:noFill/>
          <a:ln w="9525">
            <a:noFill/>
          </a:ln>
        </p:spPr>
        <p:txBody>
          <a:bodyPr>
            <a:spAutoFit/>
          </a:bodyPr>
          <a:p>
            <a:pPr>
              <a:spcBef>
                <a:spcPct val="50000"/>
              </a:spcBef>
            </a:pPr>
            <a:r>
              <a:rPr lang="zh-CN" altLang="en-US" sz="2800" b="1">
                <a:latin typeface="Times New Roman" panose="02020603050405020304" pitchFamily="18" charset="0"/>
                <a:ea typeface="黑体" panose="02010609060101010101" pitchFamily="49" charset="-122"/>
              </a:rPr>
              <a:t>解</a:t>
            </a:r>
            <a:endParaRPr lang="zh-CN" altLang="en-US" sz="2800" b="1">
              <a:latin typeface="Times New Roman" panose="02020603050405020304" pitchFamily="18" charset="0"/>
            </a:endParaRPr>
          </a:p>
        </p:txBody>
      </p:sp>
      <p:graphicFrame>
        <p:nvGraphicFramePr>
          <p:cNvPr id="10245" name="对象 10244"/>
          <p:cNvGraphicFramePr/>
          <p:nvPr/>
        </p:nvGraphicFramePr>
        <p:xfrm>
          <a:off x="1763713" y="2636838"/>
          <a:ext cx="3455987" cy="1247775"/>
        </p:xfrm>
        <a:graphic>
          <a:graphicData uri="http://schemas.openxmlformats.org/presentationml/2006/ole">
            <mc:AlternateContent xmlns:mc="http://schemas.openxmlformats.org/markup-compatibility/2006">
              <mc:Choice xmlns:v="urn:schemas-microsoft-com:vml" Requires="v">
                <p:oleObj spid="_x0000_s3077" name="" r:id="rId1" imgW="1472565" imgH="533400" progId="Equation.3">
                  <p:embed/>
                </p:oleObj>
              </mc:Choice>
              <mc:Fallback>
                <p:oleObj name="" r:id="rId1" imgW="1472565" imgH="533400" progId="Equation.3">
                  <p:embed/>
                  <p:pic>
                    <p:nvPicPr>
                      <p:cNvPr id="0" name="图片 3076"/>
                      <p:cNvPicPr/>
                      <p:nvPr/>
                    </p:nvPicPr>
                    <p:blipFill>
                      <a:blip r:embed="rId2"/>
                      <a:stretch>
                        <a:fillRect/>
                      </a:stretch>
                    </p:blipFill>
                    <p:spPr>
                      <a:xfrm>
                        <a:off x="1763713" y="2636838"/>
                        <a:ext cx="3455987" cy="1247775"/>
                      </a:xfrm>
                      <a:prstGeom prst="rect">
                        <a:avLst/>
                      </a:prstGeom>
                      <a:solidFill>
                        <a:srgbClr val="FFFFCC"/>
                      </a:solidFill>
                      <a:ln w="38100">
                        <a:noFill/>
                        <a:miter/>
                      </a:ln>
                    </p:spPr>
                  </p:pic>
                </p:oleObj>
              </mc:Fallback>
            </mc:AlternateContent>
          </a:graphicData>
        </a:graphic>
      </p:graphicFrame>
      <p:graphicFrame>
        <p:nvGraphicFramePr>
          <p:cNvPr id="10246" name="对象 10245"/>
          <p:cNvGraphicFramePr/>
          <p:nvPr/>
        </p:nvGraphicFramePr>
        <p:xfrm>
          <a:off x="1331913" y="4005263"/>
          <a:ext cx="3170237" cy="954087"/>
        </p:xfrm>
        <a:graphic>
          <a:graphicData uri="http://schemas.openxmlformats.org/presentationml/2006/ole">
            <mc:AlternateContent xmlns:mc="http://schemas.openxmlformats.org/markup-compatibility/2006">
              <mc:Choice xmlns:v="urn:schemas-microsoft-com:vml" Requires="v">
                <p:oleObj spid="_x0000_s3081" name="" r:id="rId3" imgW="1764665" imgH="533400" progId="Equation.3">
                  <p:embed/>
                </p:oleObj>
              </mc:Choice>
              <mc:Fallback>
                <p:oleObj name="" r:id="rId3" imgW="1764665" imgH="533400" progId="Equation.3">
                  <p:embed/>
                  <p:pic>
                    <p:nvPicPr>
                      <p:cNvPr id="0" name="图片 3080"/>
                      <p:cNvPicPr/>
                      <p:nvPr/>
                    </p:nvPicPr>
                    <p:blipFill>
                      <a:blip r:embed="rId4"/>
                      <a:stretch>
                        <a:fillRect/>
                      </a:stretch>
                    </p:blipFill>
                    <p:spPr>
                      <a:xfrm>
                        <a:off x="1331913" y="4005263"/>
                        <a:ext cx="3170237" cy="954087"/>
                      </a:xfrm>
                      <a:prstGeom prst="rect">
                        <a:avLst/>
                      </a:prstGeom>
                      <a:noFill/>
                      <a:ln w="38100">
                        <a:noFill/>
                        <a:miter/>
                      </a:ln>
                    </p:spPr>
                  </p:pic>
                </p:oleObj>
              </mc:Fallback>
            </mc:AlternateContent>
          </a:graphicData>
        </a:graphic>
      </p:graphicFrame>
      <p:graphicFrame>
        <p:nvGraphicFramePr>
          <p:cNvPr id="10247" name="对象 10246"/>
          <p:cNvGraphicFramePr/>
          <p:nvPr/>
        </p:nvGraphicFramePr>
        <p:xfrm>
          <a:off x="1331913" y="5157788"/>
          <a:ext cx="2209800" cy="973137"/>
        </p:xfrm>
        <a:graphic>
          <a:graphicData uri="http://schemas.openxmlformats.org/presentationml/2006/ole">
            <mc:AlternateContent xmlns:mc="http://schemas.openxmlformats.org/markup-compatibility/2006">
              <mc:Choice xmlns:v="urn:schemas-microsoft-com:vml" Requires="v">
                <p:oleObj spid="_x0000_s3078" name="" r:id="rId5" imgW="1155700" imgH="508000" progId="Equation.3">
                  <p:embed/>
                </p:oleObj>
              </mc:Choice>
              <mc:Fallback>
                <p:oleObj name="" r:id="rId5" imgW="1155700" imgH="508000" progId="Equation.3">
                  <p:embed/>
                  <p:pic>
                    <p:nvPicPr>
                      <p:cNvPr id="0" name="图片 3077"/>
                      <p:cNvPicPr/>
                      <p:nvPr/>
                    </p:nvPicPr>
                    <p:blipFill>
                      <a:blip r:embed="rId6"/>
                      <a:stretch>
                        <a:fillRect/>
                      </a:stretch>
                    </p:blipFill>
                    <p:spPr>
                      <a:xfrm>
                        <a:off x="1331913" y="5157788"/>
                        <a:ext cx="2209800" cy="973137"/>
                      </a:xfrm>
                      <a:prstGeom prst="rect">
                        <a:avLst/>
                      </a:prstGeom>
                      <a:noFill/>
                      <a:ln w="38100">
                        <a:noFill/>
                        <a:miter/>
                      </a:ln>
                    </p:spPr>
                  </p:pic>
                </p:oleObj>
              </mc:Fallback>
            </mc:AlternateContent>
          </a:graphicData>
        </a:graphic>
      </p:graphicFrame>
      <p:graphicFrame>
        <p:nvGraphicFramePr>
          <p:cNvPr id="10248" name="对象 10247"/>
          <p:cNvGraphicFramePr/>
          <p:nvPr/>
        </p:nvGraphicFramePr>
        <p:xfrm>
          <a:off x="4787900" y="4005263"/>
          <a:ext cx="2362200" cy="969962"/>
        </p:xfrm>
        <a:graphic>
          <a:graphicData uri="http://schemas.openxmlformats.org/presentationml/2006/ole">
            <mc:AlternateContent xmlns:mc="http://schemas.openxmlformats.org/markup-compatibility/2006">
              <mc:Choice xmlns:v="urn:schemas-microsoft-com:vml" Requires="v">
                <p:oleObj spid="_x0000_s3080" name="" r:id="rId7" imgW="1294765" imgH="533400" progId="Equation.3">
                  <p:embed/>
                </p:oleObj>
              </mc:Choice>
              <mc:Fallback>
                <p:oleObj name="" r:id="rId7" imgW="1294765" imgH="533400" progId="Equation.3">
                  <p:embed/>
                  <p:pic>
                    <p:nvPicPr>
                      <p:cNvPr id="0" name="图片 3079"/>
                      <p:cNvPicPr/>
                      <p:nvPr/>
                    </p:nvPicPr>
                    <p:blipFill>
                      <a:blip r:embed="rId8"/>
                      <a:stretch>
                        <a:fillRect/>
                      </a:stretch>
                    </p:blipFill>
                    <p:spPr>
                      <a:xfrm>
                        <a:off x="4787900" y="4005263"/>
                        <a:ext cx="2362200" cy="969962"/>
                      </a:xfrm>
                      <a:prstGeom prst="rect">
                        <a:avLst/>
                      </a:prstGeom>
                      <a:noFill/>
                      <a:ln w="38100">
                        <a:noFill/>
                        <a:miter/>
                      </a:ln>
                    </p:spPr>
                  </p:pic>
                </p:oleObj>
              </mc:Fallback>
            </mc:AlternateContent>
          </a:graphicData>
        </a:graphic>
      </p:graphicFrame>
      <p:graphicFrame>
        <p:nvGraphicFramePr>
          <p:cNvPr id="10250" name="对象 10249"/>
          <p:cNvGraphicFramePr/>
          <p:nvPr/>
        </p:nvGraphicFramePr>
        <p:xfrm>
          <a:off x="3635375" y="5300663"/>
          <a:ext cx="1016000" cy="947737"/>
        </p:xfrm>
        <a:graphic>
          <a:graphicData uri="http://schemas.openxmlformats.org/presentationml/2006/ole">
            <mc:AlternateContent xmlns:mc="http://schemas.openxmlformats.org/markup-compatibility/2006">
              <mc:Choice xmlns:v="urn:schemas-microsoft-com:vml" Requires="v">
                <p:oleObj spid="_x0000_s3082" name="" r:id="rId9" imgW="546100" imgH="508000" progId="Equation.3">
                  <p:embed/>
                </p:oleObj>
              </mc:Choice>
              <mc:Fallback>
                <p:oleObj name="" r:id="rId9" imgW="546100" imgH="508000" progId="Equation.3">
                  <p:embed/>
                  <p:pic>
                    <p:nvPicPr>
                      <p:cNvPr id="0" name="图片 3081"/>
                      <p:cNvPicPr/>
                      <p:nvPr/>
                    </p:nvPicPr>
                    <p:blipFill>
                      <a:blip r:embed="rId10"/>
                      <a:stretch>
                        <a:fillRect/>
                      </a:stretch>
                    </p:blipFill>
                    <p:spPr>
                      <a:xfrm>
                        <a:off x="3635375" y="5300663"/>
                        <a:ext cx="1016000" cy="947737"/>
                      </a:xfrm>
                      <a:prstGeom prst="rect">
                        <a:avLst/>
                      </a:prstGeom>
                      <a:noFill/>
                      <a:ln w="38100">
                        <a:noFill/>
                        <a:miter/>
                      </a:ln>
                    </p:spPr>
                  </p:pic>
                </p:oleObj>
              </mc:Fallback>
            </mc:AlternateContent>
          </a:graphicData>
        </a:graphic>
      </p:graphicFrame>
      <p:sp>
        <p:nvSpPr>
          <p:cNvPr id="10251" name="文本框 10250"/>
          <p:cNvSpPr txBox="1"/>
          <p:nvPr/>
        </p:nvSpPr>
        <p:spPr>
          <a:xfrm>
            <a:off x="539750" y="692150"/>
            <a:ext cx="7848600" cy="1800225"/>
          </a:xfrm>
          <a:prstGeom prst="rect">
            <a:avLst/>
          </a:prstGeom>
          <a:noFill/>
          <a:ln w="9525">
            <a:noFill/>
          </a:ln>
        </p:spPr>
        <p:txBody>
          <a:bodyPr>
            <a:spAutoFit/>
          </a:bodyPr>
          <a:p>
            <a:pPr eaLnBrk="0" hangingPunct="0"/>
            <a:r>
              <a:rPr lang="zh-CN" altLang="en-US" sz="2800" b="1" dirty="0">
                <a:solidFill>
                  <a:srgbClr val="0000CC"/>
                </a:solidFill>
                <a:latin typeface="黑体" panose="02010609060101010101" pitchFamily="49" charset="-122"/>
                <a:ea typeface="黑体" panose="02010609060101010101" pitchFamily="49" charset="-122"/>
              </a:rPr>
              <a:t>注意：洛必达法则是求未定式的一种有效方法，但与其它求极限方法</a:t>
            </a:r>
            <a:r>
              <a:rPr lang="en-US" altLang="zh-CN" sz="2800" b="1">
                <a:solidFill>
                  <a:srgbClr val="0000CC"/>
                </a:solidFill>
                <a:latin typeface="Times New Roman" panose="02020603050405020304" pitchFamily="18" charset="0"/>
                <a:ea typeface="黑体" panose="02010609060101010101" pitchFamily="49" charset="-122"/>
              </a:rPr>
              <a:t>——</a:t>
            </a:r>
            <a:r>
              <a:rPr lang="zh-CN" altLang="en-US" sz="2800" b="1" dirty="0">
                <a:solidFill>
                  <a:srgbClr val="0000CC"/>
                </a:solidFill>
                <a:latin typeface="黑体" panose="02010609060101010101" pitchFamily="49" charset="-122"/>
                <a:ea typeface="黑体" panose="02010609060101010101" pitchFamily="49" charset="-122"/>
              </a:rPr>
              <a:t>尤其是等价无穷小的代换</a:t>
            </a:r>
            <a:r>
              <a:rPr lang="en-US" altLang="zh-CN" sz="2800" b="1">
                <a:solidFill>
                  <a:srgbClr val="0000CC"/>
                </a:solidFill>
                <a:latin typeface="Times New Roman" panose="02020603050405020304" pitchFamily="18" charset="0"/>
                <a:ea typeface="黑体" panose="02010609060101010101" pitchFamily="49" charset="-122"/>
              </a:rPr>
              <a:t>——</a:t>
            </a:r>
            <a:r>
              <a:rPr lang="zh-CN" altLang="en-US" sz="2800" b="1" dirty="0">
                <a:solidFill>
                  <a:srgbClr val="0000CC"/>
                </a:solidFill>
                <a:latin typeface="黑体" panose="02010609060101010101" pitchFamily="49" charset="-122"/>
                <a:ea typeface="黑体" panose="02010609060101010101" pitchFamily="49" charset="-122"/>
              </a:rPr>
              <a:t>结合使用，可以简化运算过程，效果会更好，使用起来也更有效。</a:t>
            </a:r>
            <a:endParaRPr lang="zh-CN" altLang="en-US" sz="2800" b="1" dirty="0">
              <a:solidFill>
                <a:srgbClr val="0000CC"/>
              </a:solidFill>
              <a:latin typeface="黑体" panose="02010609060101010101" pitchFamily="49" charset="-122"/>
              <a:ea typeface="黑体" panose="02010609060101010101" pitchFamily="49"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wipe(left)">
                                      <p:cBhvr>
                                        <p:cTn id="7" dur="500"/>
                                        <p:tgtEl>
                                          <p:spTgt spid="1024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245"/>
                                        </p:tgtEl>
                                        <p:attrNameLst>
                                          <p:attrName>style.visibility</p:attrName>
                                        </p:attrNameLst>
                                      </p:cBhvr>
                                      <p:to>
                                        <p:strVal val="visible"/>
                                      </p:to>
                                    </p:set>
                                    <p:animEffect transition="in" filter="wipe(left)">
                                      <p:cBhvr>
                                        <p:cTn id="11" dur="500"/>
                                        <p:tgtEl>
                                          <p:spTgt spid="1024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244"/>
                                        </p:tgtEl>
                                        <p:attrNameLst>
                                          <p:attrName>style.visibility</p:attrName>
                                        </p:attrNameLst>
                                      </p:cBhvr>
                                      <p:to>
                                        <p:strVal val="visible"/>
                                      </p:to>
                                    </p:set>
                                    <p:animEffect transition="in" filter="wipe(left)">
                                      <p:cBhvr>
                                        <p:cTn id="16" dur="500"/>
                                        <p:tgtEl>
                                          <p:spTgt spid="1024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246"/>
                                        </p:tgtEl>
                                        <p:attrNameLst>
                                          <p:attrName>style.visibility</p:attrName>
                                        </p:attrNameLst>
                                      </p:cBhvr>
                                      <p:to>
                                        <p:strVal val="visible"/>
                                      </p:to>
                                    </p:set>
                                    <p:animEffect transition="in" filter="wipe(left)">
                                      <p:cBhvr>
                                        <p:cTn id="21" dur="500"/>
                                        <p:tgtEl>
                                          <p:spTgt spid="1024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248"/>
                                        </p:tgtEl>
                                        <p:attrNameLst>
                                          <p:attrName>style.visibility</p:attrName>
                                        </p:attrNameLst>
                                      </p:cBhvr>
                                      <p:to>
                                        <p:strVal val="visible"/>
                                      </p:to>
                                    </p:set>
                                    <p:animEffect transition="in" filter="wipe(left)">
                                      <p:cBhvr>
                                        <p:cTn id="26" dur="500"/>
                                        <p:tgtEl>
                                          <p:spTgt spid="1024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0247"/>
                                        </p:tgtEl>
                                        <p:attrNameLst>
                                          <p:attrName>style.visibility</p:attrName>
                                        </p:attrNameLst>
                                      </p:cBhvr>
                                      <p:to>
                                        <p:strVal val="visible"/>
                                      </p:to>
                                    </p:set>
                                    <p:animEffect transition="in" filter="wipe(left)">
                                      <p:cBhvr>
                                        <p:cTn id="31" dur="500"/>
                                        <p:tgtEl>
                                          <p:spTgt spid="1024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0250"/>
                                        </p:tgtEl>
                                        <p:attrNameLst>
                                          <p:attrName>style.visibility</p:attrName>
                                        </p:attrNameLst>
                                      </p:cBhvr>
                                      <p:to>
                                        <p:strVal val="visible"/>
                                      </p:to>
                                    </p:set>
                                    <p:animEffect transition="in" filter="wipe(left)">
                                      <p:cBhvr>
                                        <p:cTn id="36" dur="500"/>
                                        <p:tgtEl>
                                          <p:spTgt spid="1025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251"/>
                                        </p:tgtEl>
                                        <p:attrNameLst>
                                          <p:attrName>style.visibility</p:attrName>
                                        </p:attrNameLst>
                                      </p:cBhvr>
                                      <p:to>
                                        <p:strVal val="visible"/>
                                      </p:to>
                                    </p:set>
                                    <p:animEffect transition="in" filter="wipe(left)">
                                      <p:cBhvr>
                                        <p:cTn id="41" dur="500"/>
                                        <p:tgtEl>
                                          <p:spTgt spid="10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p:bldP spid="10244" grpId="0"/>
      <p:bldP spid="1025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84" name="文本框 24583"/>
          <p:cNvSpPr txBox="1"/>
          <p:nvPr/>
        </p:nvSpPr>
        <p:spPr>
          <a:xfrm>
            <a:off x="584200" y="609918"/>
            <a:ext cx="1066800" cy="521970"/>
          </a:xfrm>
          <a:prstGeom prst="rect">
            <a:avLst/>
          </a:prstGeom>
          <a:noFill/>
          <a:ln w="9525">
            <a:noFill/>
          </a:ln>
        </p:spPr>
        <p:txBody>
          <a:bodyPr>
            <a:spAutoFit/>
          </a:bodyPr>
          <a:p>
            <a:pPr>
              <a:spcBef>
                <a:spcPct val="50000"/>
              </a:spcBef>
            </a:pPr>
            <a:r>
              <a:rPr lang="zh-CN" altLang="zh-CN" sz="2800" b="1" dirty="0">
                <a:solidFill>
                  <a:srgbClr val="FF0000"/>
                </a:solidFill>
                <a:latin typeface="黑体" panose="02010609060101010101" pitchFamily="49" charset="-122"/>
                <a:ea typeface="黑体" panose="02010609060101010101" pitchFamily="49" charset="-122"/>
              </a:rPr>
              <a:t>例</a:t>
            </a:r>
            <a:r>
              <a:rPr lang="en-US" altLang="zh-CN" sz="2800" b="1" dirty="0">
                <a:solidFill>
                  <a:srgbClr val="FF0000"/>
                </a:solidFill>
                <a:latin typeface="黑体" panose="02010609060101010101" pitchFamily="49" charset="-122"/>
                <a:ea typeface="黑体" panose="02010609060101010101" pitchFamily="49" charset="-122"/>
              </a:rPr>
              <a:t>5</a:t>
            </a:r>
            <a:endParaRPr lang="en-US" altLang="zh-CN" sz="2800" b="1" dirty="0">
              <a:solidFill>
                <a:srgbClr val="FF0000"/>
              </a:solidFill>
              <a:latin typeface="黑体" panose="02010609060101010101" pitchFamily="49" charset="-122"/>
              <a:ea typeface="黑体" panose="02010609060101010101" pitchFamily="49" charset="-122"/>
            </a:endParaRPr>
          </a:p>
        </p:txBody>
      </p:sp>
      <p:sp>
        <p:nvSpPr>
          <p:cNvPr id="24585" name="文本框 24584"/>
          <p:cNvSpPr txBox="1"/>
          <p:nvPr/>
        </p:nvSpPr>
        <p:spPr>
          <a:xfrm>
            <a:off x="736600" y="1714500"/>
            <a:ext cx="914400" cy="519113"/>
          </a:xfrm>
          <a:prstGeom prst="rect">
            <a:avLst/>
          </a:prstGeom>
          <a:noFill/>
          <a:ln w="9525">
            <a:noFill/>
          </a:ln>
        </p:spPr>
        <p:txBody>
          <a:bodyPr>
            <a:spAutoFit/>
          </a:bodyPr>
          <a:p>
            <a:pPr>
              <a:spcBef>
                <a:spcPct val="50000"/>
              </a:spcBef>
            </a:pPr>
            <a:r>
              <a:rPr lang="zh-CN" altLang="en-US" sz="2800" b="1">
                <a:latin typeface="Times New Roman" panose="02020603050405020304" pitchFamily="18" charset="0"/>
                <a:ea typeface="黑体" panose="02010609060101010101" pitchFamily="49" charset="-122"/>
              </a:rPr>
              <a:t>解</a:t>
            </a:r>
            <a:endParaRPr lang="zh-CN" altLang="en-US" sz="2800" b="1">
              <a:latin typeface="Times New Roman" panose="02020603050405020304" pitchFamily="18" charset="0"/>
            </a:endParaRPr>
          </a:p>
        </p:txBody>
      </p:sp>
      <p:graphicFrame>
        <p:nvGraphicFramePr>
          <p:cNvPr id="24586" name="对象 24585"/>
          <p:cNvGraphicFramePr/>
          <p:nvPr/>
        </p:nvGraphicFramePr>
        <p:xfrm>
          <a:off x="1763713" y="260350"/>
          <a:ext cx="3255962" cy="1187450"/>
        </p:xfrm>
        <a:graphic>
          <a:graphicData uri="http://schemas.openxmlformats.org/presentationml/2006/ole">
            <mc:AlternateContent xmlns:mc="http://schemas.openxmlformats.org/markup-compatibility/2006">
              <mc:Choice xmlns:v="urn:schemas-microsoft-com:vml" Requires="v">
                <p:oleObj spid="_x0000_s3084" name="" r:id="rId1" imgW="2298700" imgH="838200" progId="Equation.3">
                  <p:embed/>
                </p:oleObj>
              </mc:Choice>
              <mc:Fallback>
                <p:oleObj name="" r:id="rId1" imgW="2298700" imgH="838200" progId="Equation.3">
                  <p:embed/>
                  <p:pic>
                    <p:nvPicPr>
                      <p:cNvPr id="0" name="图片 3083"/>
                      <p:cNvPicPr/>
                      <p:nvPr/>
                    </p:nvPicPr>
                    <p:blipFill>
                      <a:blip r:embed="rId2"/>
                      <a:stretch>
                        <a:fillRect/>
                      </a:stretch>
                    </p:blipFill>
                    <p:spPr>
                      <a:xfrm>
                        <a:off x="1763713" y="260350"/>
                        <a:ext cx="3255962" cy="1187450"/>
                      </a:xfrm>
                      <a:prstGeom prst="rect">
                        <a:avLst/>
                      </a:prstGeom>
                      <a:solidFill>
                        <a:srgbClr val="FFFFCC"/>
                      </a:solidFill>
                      <a:ln w="38100">
                        <a:noFill/>
                        <a:miter/>
                      </a:ln>
                    </p:spPr>
                  </p:pic>
                </p:oleObj>
              </mc:Fallback>
            </mc:AlternateContent>
          </a:graphicData>
        </a:graphic>
      </p:graphicFrame>
      <p:graphicFrame>
        <p:nvGraphicFramePr>
          <p:cNvPr id="24587" name="对象 24586"/>
          <p:cNvGraphicFramePr/>
          <p:nvPr/>
        </p:nvGraphicFramePr>
        <p:xfrm>
          <a:off x="1422400" y="1600200"/>
          <a:ext cx="3797300" cy="838200"/>
        </p:xfrm>
        <a:graphic>
          <a:graphicData uri="http://schemas.openxmlformats.org/presentationml/2006/ole">
            <mc:AlternateContent xmlns:mc="http://schemas.openxmlformats.org/markup-compatibility/2006">
              <mc:Choice xmlns:v="urn:schemas-microsoft-com:vml" Requires="v">
                <p:oleObj spid="_x0000_s3093" name="" r:id="rId3" imgW="3797300" imgH="838200" progId="Equation.3">
                  <p:embed/>
                </p:oleObj>
              </mc:Choice>
              <mc:Fallback>
                <p:oleObj name="" r:id="rId3" imgW="3797300" imgH="838200" progId="Equation.3">
                  <p:embed/>
                  <p:pic>
                    <p:nvPicPr>
                      <p:cNvPr id="0" name="图片 3092"/>
                      <p:cNvPicPr/>
                      <p:nvPr/>
                    </p:nvPicPr>
                    <p:blipFill>
                      <a:blip r:embed="rId4"/>
                      <a:stretch>
                        <a:fillRect/>
                      </a:stretch>
                    </p:blipFill>
                    <p:spPr>
                      <a:xfrm>
                        <a:off x="1422400" y="1600200"/>
                        <a:ext cx="3797300" cy="838200"/>
                      </a:xfrm>
                      <a:prstGeom prst="rect">
                        <a:avLst/>
                      </a:prstGeom>
                      <a:noFill/>
                      <a:ln w="38100">
                        <a:noFill/>
                        <a:miter/>
                      </a:ln>
                    </p:spPr>
                  </p:pic>
                </p:oleObj>
              </mc:Fallback>
            </mc:AlternateContent>
          </a:graphicData>
        </a:graphic>
      </p:graphicFrame>
      <p:graphicFrame>
        <p:nvGraphicFramePr>
          <p:cNvPr id="24588" name="对象 24587"/>
          <p:cNvGraphicFramePr/>
          <p:nvPr/>
        </p:nvGraphicFramePr>
        <p:xfrm>
          <a:off x="7200900" y="1905000"/>
          <a:ext cx="571500" cy="315913"/>
        </p:xfrm>
        <a:graphic>
          <a:graphicData uri="http://schemas.openxmlformats.org/presentationml/2006/ole">
            <mc:AlternateContent xmlns:mc="http://schemas.openxmlformats.org/markup-compatibility/2006">
              <mc:Choice xmlns:v="urn:schemas-microsoft-com:vml" Requires="v">
                <p:oleObj spid="_x0000_s3087" name="" r:id="rId5" imgW="570865" imgH="317500" progId="Equation.3">
                  <p:embed/>
                </p:oleObj>
              </mc:Choice>
              <mc:Fallback>
                <p:oleObj name="" r:id="rId5" imgW="570865" imgH="317500" progId="Equation.3">
                  <p:embed/>
                  <p:pic>
                    <p:nvPicPr>
                      <p:cNvPr id="0" name="图片 3086"/>
                      <p:cNvPicPr/>
                      <p:nvPr/>
                    </p:nvPicPr>
                    <p:blipFill>
                      <a:blip r:embed="rId6"/>
                      <a:stretch>
                        <a:fillRect/>
                      </a:stretch>
                    </p:blipFill>
                    <p:spPr>
                      <a:xfrm>
                        <a:off x="7200900" y="1905000"/>
                        <a:ext cx="571500" cy="315913"/>
                      </a:xfrm>
                      <a:prstGeom prst="rect">
                        <a:avLst/>
                      </a:prstGeom>
                      <a:noFill/>
                      <a:ln w="38100">
                        <a:noFill/>
                        <a:miter/>
                      </a:ln>
                    </p:spPr>
                  </p:pic>
                </p:oleObj>
              </mc:Fallback>
            </mc:AlternateContent>
          </a:graphicData>
        </a:graphic>
      </p:graphicFrame>
      <p:graphicFrame>
        <p:nvGraphicFramePr>
          <p:cNvPr id="24590" name="对象 24589"/>
          <p:cNvGraphicFramePr/>
          <p:nvPr/>
        </p:nvGraphicFramePr>
        <p:xfrm>
          <a:off x="6000750" y="533400"/>
          <a:ext cx="590550" cy="674688"/>
        </p:xfrm>
        <a:graphic>
          <a:graphicData uri="http://schemas.openxmlformats.org/presentationml/2006/ole">
            <mc:AlternateContent xmlns:mc="http://schemas.openxmlformats.org/markup-compatibility/2006">
              <mc:Choice xmlns:v="urn:schemas-microsoft-com:vml" Requires="v">
                <p:oleObj spid="_x0000_s3088" name="" r:id="rId7" imgW="723900" imgH="824865" progId="Equation.3">
                  <p:embed/>
                </p:oleObj>
              </mc:Choice>
              <mc:Fallback>
                <p:oleObj name="" r:id="rId7" imgW="723900" imgH="824865" progId="Equation.3">
                  <p:embed/>
                  <p:pic>
                    <p:nvPicPr>
                      <p:cNvPr id="0" name="图片 3087"/>
                      <p:cNvPicPr/>
                      <p:nvPr/>
                    </p:nvPicPr>
                    <p:blipFill>
                      <a:blip r:embed="rId8"/>
                      <a:stretch>
                        <a:fillRect/>
                      </a:stretch>
                    </p:blipFill>
                    <p:spPr>
                      <a:xfrm>
                        <a:off x="6000750" y="533400"/>
                        <a:ext cx="590550" cy="674688"/>
                      </a:xfrm>
                      <a:prstGeom prst="rect">
                        <a:avLst/>
                      </a:prstGeom>
                      <a:noFill/>
                      <a:ln w="38100">
                        <a:noFill/>
                        <a:miter/>
                      </a:ln>
                    </p:spPr>
                  </p:pic>
                </p:oleObj>
              </mc:Fallback>
            </mc:AlternateContent>
          </a:graphicData>
        </a:graphic>
      </p:graphicFrame>
      <p:graphicFrame>
        <p:nvGraphicFramePr>
          <p:cNvPr id="24591" name="对象 24590"/>
          <p:cNvGraphicFramePr/>
          <p:nvPr/>
        </p:nvGraphicFramePr>
        <p:xfrm>
          <a:off x="5295900" y="1600200"/>
          <a:ext cx="1854200" cy="876300"/>
        </p:xfrm>
        <a:graphic>
          <a:graphicData uri="http://schemas.openxmlformats.org/presentationml/2006/ole">
            <mc:AlternateContent xmlns:mc="http://schemas.openxmlformats.org/markup-compatibility/2006">
              <mc:Choice xmlns:v="urn:schemas-microsoft-com:vml" Requires="v">
                <p:oleObj spid="_x0000_s3085" name="" r:id="rId9" imgW="1854200" imgH="876300" progId="Equation.3">
                  <p:embed/>
                </p:oleObj>
              </mc:Choice>
              <mc:Fallback>
                <p:oleObj name="" r:id="rId9" imgW="1854200" imgH="876300" progId="Equation.3">
                  <p:embed/>
                  <p:pic>
                    <p:nvPicPr>
                      <p:cNvPr id="0" name="图片 3084"/>
                      <p:cNvPicPr/>
                      <p:nvPr/>
                    </p:nvPicPr>
                    <p:blipFill>
                      <a:blip r:embed="rId10"/>
                      <a:stretch>
                        <a:fillRect/>
                      </a:stretch>
                    </p:blipFill>
                    <p:spPr>
                      <a:xfrm>
                        <a:off x="5295900" y="1600200"/>
                        <a:ext cx="1854200" cy="876300"/>
                      </a:xfrm>
                      <a:prstGeom prst="rect">
                        <a:avLst/>
                      </a:prstGeom>
                      <a:noFill/>
                      <a:ln w="38100">
                        <a:noFill/>
                        <a:miter/>
                      </a:ln>
                    </p:spPr>
                  </p:pic>
                </p:oleObj>
              </mc:Fallback>
            </mc:AlternateContent>
          </a:graphicData>
        </a:graphic>
      </p:graphicFrame>
      <p:sp>
        <p:nvSpPr>
          <p:cNvPr id="24593" name="文本框 24592"/>
          <p:cNvSpPr txBox="1"/>
          <p:nvPr/>
        </p:nvSpPr>
        <p:spPr>
          <a:xfrm>
            <a:off x="609600" y="2819400"/>
            <a:ext cx="1066800" cy="521970"/>
          </a:xfrm>
          <a:prstGeom prst="rect">
            <a:avLst/>
          </a:prstGeom>
          <a:noFill/>
          <a:ln w="9525">
            <a:noFill/>
          </a:ln>
        </p:spPr>
        <p:txBody>
          <a:bodyPr>
            <a:spAutoFit/>
          </a:bodyPr>
          <a:p>
            <a:pPr>
              <a:spcBef>
                <a:spcPct val="50000"/>
              </a:spcBef>
            </a:pPr>
            <a:r>
              <a:rPr lang="zh-CN" altLang="zh-CN" sz="2800" b="1" dirty="0">
                <a:solidFill>
                  <a:srgbClr val="FF0000"/>
                </a:solidFill>
                <a:latin typeface="黑体" panose="02010609060101010101" pitchFamily="49" charset="-122"/>
                <a:ea typeface="黑体" panose="02010609060101010101" pitchFamily="49" charset="-122"/>
              </a:rPr>
              <a:t>例</a:t>
            </a:r>
            <a:r>
              <a:rPr lang="en-US" sz="2800" b="1" dirty="0">
                <a:solidFill>
                  <a:srgbClr val="FF0000"/>
                </a:solidFill>
                <a:latin typeface="黑体" panose="02010609060101010101" pitchFamily="49" charset="-122"/>
                <a:ea typeface="黑体" panose="02010609060101010101" pitchFamily="49" charset="-122"/>
              </a:rPr>
              <a:t>6</a:t>
            </a:r>
            <a:endParaRPr lang="en-US" sz="2800" b="1" dirty="0">
              <a:solidFill>
                <a:srgbClr val="FF0000"/>
              </a:solidFill>
              <a:latin typeface="黑体" panose="02010609060101010101" pitchFamily="49" charset="-122"/>
              <a:ea typeface="黑体" panose="02010609060101010101" pitchFamily="49" charset="-122"/>
            </a:endParaRPr>
          </a:p>
        </p:txBody>
      </p:sp>
      <p:graphicFrame>
        <p:nvGraphicFramePr>
          <p:cNvPr id="24594" name="对象 24593"/>
          <p:cNvGraphicFramePr/>
          <p:nvPr/>
        </p:nvGraphicFramePr>
        <p:xfrm>
          <a:off x="1547813" y="2492375"/>
          <a:ext cx="2984500" cy="1519238"/>
        </p:xfrm>
        <a:graphic>
          <a:graphicData uri="http://schemas.openxmlformats.org/presentationml/2006/ole">
            <mc:AlternateContent xmlns:mc="http://schemas.openxmlformats.org/markup-compatibility/2006">
              <mc:Choice xmlns:v="urn:schemas-microsoft-com:vml" Requires="v">
                <p:oleObj spid="_x0000_s3089" name="" r:id="rId11" imgW="2070100" imgH="1054100" progId="Equation.3">
                  <p:embed/>
                </p:oleObj>
              </mc:Choice>
              <mc:Fallback>
                <p:oleObj name="" r:id="rId11" imgW="2070100" imgH="1054100" progId="Equation.3">
                  <p:embed/>
                  <p:pic>
                    <p:nvPicPr>
                      <p:cNvPr id="0" name="图片 3088"/>
                      <p:cNvPicPr/>
                      <p:nvPr/>
                    </p:nvPicPr>
                    <p:blipFill>
                      <a:blip r:embed="rId12"/>
                      <a:stretch>
                        <a:fillRect/>
                      </a:stretch>
                    </p:blipFill>
                    <p:spPr>
                      <a:xfrm>
                        <a:off x="1547813" y="2492375"/>
                        <a:ext cx="2984500" cy="1519238"/>
                      </a:xfrm>
                      <a:prstGeom prst="rect">
                        <a:avLst/>
                      </a:prstGeom>
                      <a:solidFill>
                        <a:srgbClr val="FFFFCC"/>
                      </a:solidFill>
                      <a:ln w="38100">
                        <a:noFill/>
                        <a:miter/>
                      </a:ln>
                    </p:spPr>
                  </p:pic>
                </p:oleObj>
              </mc:Fallback>
            </mc:AlternateContent>
          </a:graphicData>
        </a:graphic>
      </p:graphicFrame>
      <p:graphicFrame>
        <p:nvGraphicFramePr>
          <p:cNvPr id="24595" name="对象 24594"/>
          <p:cNvGraphicFramePr/>
          <p:nvPr/>
        </p:nvGraphicFramePr>
        <p:xfrm>
          <a:off x="5943600" y="2895600"/>
          <a:ext cx="722313" cy="825500"/>
        </p:xfrm>
        <a:graphic>
          <a:graphicData uri="http://schemas.openxmlformats.org/presentationml/2006/ole">
            <mc:AlternateContent xmlns:mc="http://schemas.openxmlformats.org/markup-compatibility/2006">
              <mc:Choice xmlns:v="urn:schemas-microsoft-com:vml" Requires="v">
                <p:oleObj spid="_x0000_s3086" name="" r:id="rId13" imgW="723900" imgH="824865" progId="Equation.3">
                  <p:embed/>
                </p:oleObj>
              </mc:Choice>
              <mc:Fallback>
                <p:oleObj name="" r:id="rId13" imgW="723900" imgH="824865" progId="Equation.3">
                  <p:embed/>
                  <p:pic>
                    <p:nvPicPr>
                      <p:cNvPr id="0" name="图片 3085"/>
                      <p:cNvPicPr/>
                      <p:nvPr/>
                    </p:nvPicPr>
                    <p:blipFill>
                      <a:blip r:embed="rId8"/>
                      <a:stretch>
                        <a:fillRect/>
                      </a:stretch>
                    </p:blipFill>
                    <p:spPr>
                      <a:xfrm>
                        <a:off x="5943600" y="2895600"/>
                        <a:ext cx="722313" cy="825500"/>
                      </a:xfrm>
                      <a:prstGeom prst="rect">
                        <a:avLst/>
                      </a:prstGeom>
                      <a:noFill/>
                      <a:ln w="38100">
                        <a:noFill/>
                        <a:miter/>
                      </a:ln>
                    </p:spPr>
                  </p:pic>
                </p:oleObj>
              </mc:Fallback>
            </mc:AlternateContent>
          </a:graphicData>
        </a:graphic>
      </p:graphicFrame>
      <p:sp>
        <p:nvSpPr>
          <p:cNvPr id="24596" name="文本框 24595"/>
          <p:cNvSpPr txBox="1"/>
          <p:nvPr/>
        </p:nvSpPr>
        <p:spPr>
          <a:xfrm>
            <a:off x="0" y="4090035"/>
            <a:ext cx="914400" cy="519113"/>
          </a:xfrm>
          <a:prstGeom prst="rect">
            <a:avLst/>
          </a:prstGeom>
          <a:noFill/>
          <a:ln w="9525">
            <a:noFill/>
          </a:ln>
        </p:spPr>
        <p:txBody>
          <a:bodyPr>
            <a:spAutoFit/>
          </a:bodyPr>
          <a:p>
            <a:pPr>
              <a:spcBef>
                <a:spcPct val="50000"/>
              </a:spcBef>
            </a:pPr>
            <a:r>
              <a:rPr lang="zh-CN" altLang="en-US" sz="2800" b="1">
                <a:latin typeface="Times New Roman" panose="02020603050405020304" pitchFamily="18" charset="0"/>
                <a:ea typeface="黑体" panose="02010609060101010101" pitchFamily="49" charset="-122"/>
              </a:rPr>
              <a:t>解</a:t>
            </a:r>
            <a:endParaRPr lang="zh-CN" altLang="en-US" sz="2800" b="1">
              <a:latin typeface="Times New Roman" panose="02020603050405020304" pitchFamily="18" charset="0"/>
            </a:endParaRPr>
          </a:p>
        </p:txBody>
      </p:sp>
      <p:graphicFrame>
        <p:nvGraphicFramePr>
          <p:cNvPr id="24597" name="对象 24596"/>
          <p:cNvGraphicFramePr/>
          <p:nvPr/>
        </p:nvGraphicFramePr>
        <p:xfrm>
          <a:off x="539750" y="3933825"/>
          <a:ext cx="4610100" cy="1054100"/>
        </p:xfrm>
        <a:graphic>
          <a:graphicData uri="http://schemas.openxmlformats.org/presentationml/2006/ole">
            <mc:AlternateContent xmlns:mc="http://schemas.openxmlformats.org/markup-compatibility/2006">
              <mc:Choice xmlns:v="urn:schemas-microsoft-com:vml" Requires="v">
                <p:oleObj spid="_x0000_s3110" name="" r:id="rId14" imgW="4610100" imgH="1054100" progId="Equation.3">
                  <p:embed/>
                </p:oleObj>
              </mc:Choice>
              <mc:Fallback>
                <p:oleObj name="" r:id="rId14" imgW="4610100" imgH="1054100" progId="Equation.3">
                  <p:embed/>
                  <p:pic>
                    <p:nvPicPr>
                      <p:cNvPr id="0" name="图片 3109"/>
                      <p:cNvPicPr/>
                      <p:nvPr/>
                    </p:nvPicPr>
                    <p:blipFill>
                      <a:blip r:embed="rId15"/>
                      <a:stretch>
                        <a:fillRect/>
                      </a:stretch>
                    </p:blipFill>
                    <p:spPr>
                      <a:xfrm>
                        <a:off x="539750" y="3933825"/>
                        <a:ext cx="4610100" cy="1054100"/>
                      </a:xfrm>
                      <a:prstGeom prst="rect">
                        <a:avLst/>
                      </a:prstGeom>
                      <a:noFill/>
                      <a:ln w="38100">
                        <a:noFill/>
                        <a:miter/>
                      </a:ln>
                    </p:spPr>
                  </p:pic>
                </p:oleObj>
              </mc:Fallback>
            </mc:AlternateContent>
          </a:graphicData>
        </a:graphic>
      </p:graphicFrame>
      <p:graphicFrame>
        <p:nvGraphicFramePr>
          <p:cNvPr id="24598" name="对象 24597"/>
          <p:cNvGraphicFramePr/>
          <p:nvPr/>
        </p:nvGraphicFramePr>
        <p:xfrm>
          <a:off x="5219700" y="3933825"/>
          <a:ext cx="3467100" cy="1054100"/>
        </p:xfrm>
        <a:graphic>
          <a:graphicData uri="http://schemas.openxmlformats.org/presentationml/2006/ole">
            <mc:AlternateContent xmlns:mc="http://schemas.openxmlformats.org/markup-compatibility/2006">
              <mc:Choice xmlns:v="urn:schemas-microsoft-com:vml" Requires="v">
                <p:oleObj spid="_x0000_s3108" name="" r:id="rId16" imgW="3467100" imgH="1054100" progId="Equation.3">
                  <p:embed/>
                </p:oleObj>
              </mc:Choice>
              <mc:Fallback>
                <p:oleObj name="" r:id="rId16" imgW="3467100" imgH="1054100" progId="Equation.3">
                  <p:embed/>
                  <p:pic>
                    <p:nvPicPr>
                      <p:cNvPr id="0" name="图片 3107"/>
                      <p:cNvPicPr/>
                      <p:nvPr/>
                    </p:nvPicPr>
                    <p:blipFill>
                      <a:blip r:embed="rId17"/>
                      <a:stretch>
                        <a:fillRect/>
                      </a:stretch>
                    </p:blipFill>
                    <p:spPr>
                      <a:xfrm>
                        <a:off x="5219700" y="3933825"/>
                        <a:ext cx="3467100" cy="1054100"/>
                      </a:xfrm>
                      <a:prstGeom prst="rect">
                        <a:avLst/>
                      </a:prstGeom>
                      <a:noFill/>
                      <a:ln w="38100">
                        <a:noFill/>
                        <a:miter/>
                      </a:ln>
                    </p:spPr>
                  </p:pic>
                </p:oleObj>
              </mc:Fallback>
            </mc:AlternateContent>
          </a:graphicData>
        </a:graphic>
      </p:graphicFrame>
      <p:graphicFrame>
        <p:nvGraphicFramePr>
          <p:cNvPr id="24599" name="对象 24598"/>
          <p:cNvGraphicFramePr/>
          <p:nvPr/>
        </p:nvGraphicFramePr>
        <p:xfrm>
          <a:off x="2051050" y="5084763"/>
          <a:ext cx="2070100" cy="1054100"/>
        </p:xfrm>
        <a:graphic>
          <a:graphicData uri="http://schemas.openxmlformats.org/presentationml/2006/ole">
            <mc:AlternateContent xmlns:mc="http://schemas.openxmlformats.org/markup-compatibility/2006">
              <mc:Choice xmlns:v="urn:schemas-microsoft-com:vml" Requires="v">
                <p:oleObj spid="_x0000_s3109" name="" r:id="rId18" imgW="2070100" imgH="1054100" progId="Equation.3">
                  <p:embed/>
                </p:oleObj>
              </mc:Choice>
              <mc:Fallback>
                <p:oleObj name="" r:id="rId18" imgW="2070100" imgH="1054100" progId="Equation.3">
                  <p:embed/>
                  <p:pic>
                    <p:nvPicPr>
                      <p:cNvPr id="0" name="图片 3108"/>
                      <p:cNvPicPr/>
                      <p:nvPr/>
                    </p:nvPicPr>
                    <p:blipFill>
                      <a:blip r:embed="rId19"/>
                      <a:stretch>
                        <a:fillRect/>
                      </a:stretch>
                    </p:blipFill>
                    <p:spPr>
                      <a:xfrm>
                        <a:off x="2051050" y="5084763"/>
                        <a:ext cx="2070100" cy="1054100"/>
                      </a:xfrm>
                      <a:prstGeom prst="rect">
                        <a:avLst/>
                      </a:prstGeom>
                      <a:noFill/>
                      <a:ln w="38100">
                        <a:noFill/>
                        <a:miter/>
                      </a:ln>
                    </p:spPr>
                  </p:pic>
                </p:oleObj>
              </mc:Fallback>
            </mc:AlternateContent>
          </a:graphicData>
        </a:graphic>
      </p:graphicFrame>
      <p:graphicFrame>
        <p:nvGraphicFramePr>
          <p:cNvPr id="24600" name="对象 24599"/>
          <p:cNvGraphicFramePr/>
          <p:nvPr/>
        </p:nvGraphicFramePr>
        <p:xfrm>
          <a:off x="4284663" y="5157788"/>
          <a:ext cx="2514600" cy="1054100"/>
        </p:xfrm>
        <a:graphic>
          <a:graphicData uri="http://schemas.openxmlformats.org/presentationml/2006/ole">
            <mc:AlternateContent xmlns:mc="http://schemas.openxmlformats.org/markup-compatibility/2006">
              <mc:Choice xmlns:v="urn:schemas-microsoft-com:vml" Requires="v">
                <p:oleObj spid="_x0000_s3107" name="" r:id="rId20" imgW="2514600" imgH="1054100" progId="Equation.3">
                  <p:embed/>
                </p:oleObj>
              </mc:Choice>
              <mc:Fallback>
                <p:oleObj name="" r:id="rId20" imgW="2514600" imgH="1054100" progId="Equation.3">
                  <p:embed/>
                  <p:pic>
                    <p:nvPicPr>
                      <p:cNvPr id="0" name="图片 3106"/>
                      <p:cNvPicPr/>
                      <p:nvPr/>
                    </p:nvPicPr>
                    <p:blipFill>
                      <a:blip r:embed="rId21"/>
                      <a:stretch>
                        <a:fillRect/>
                      </a:stretch>
                    </p:blipFill>
                    <p:spPr>
                      <a:xfrm>
                        <a:off x="4284663" y="5157788"/>
                        <a:ext cx="2514600" cy="1054100"/>
                      </a:xfrm>
                      <a:prstGeom prst="rect">
                        <a:avLst/>
                      </a:prstGeom>
                      <a:noFill/>
                      <a:ln w="38100">
                        <a:noFill/>
                        <a:miter/>
                      </a:ln>
                    </p:spPr>
                  </p:pic>
                </p:oleObj>
              </mc:Fallback>
            </mc:AlternateContent>
          </a:graphicData>
        </a:graphic>
      </p:graphicFrame>
      <p:graphicFrame>
        <p:nvGraphicFramePr>
          <p:cNvPr id="24601" name="对象 24600"/>
          <p:cNvGraphicFramePr/>
          <p:nvPr/>
        </p:nvGraphicFramePr>
        <p:xfrm>
          <a:off x="7092950" y="5516563"/>
          <a:ext cx="495300" cy="317500"/>
        </p:xfrm>
        <a:graphic>
          <a:graphicData uri="http://schemas.openxmlformats.org/presentationml/2006/ole">
            <mc:AlternateContent xmlns:mc="http://schemas.openxmlformats.org/markup-compatibility/2006">
              <mc:Choice xmlns:v="urn:schemas-microsoft-com:vml" Requires="v">
                <p:oleObj spid="_x0000_s3103" name="" r:id="rId22" imgW="494665" imgH="317500" progId="Equation.3">
                  <p:embed/>
                </p:oleObj>
              </mc:Choice>
              <mc:Fallback>
                <p:oleObj name="" r:id="rId22" imgW="494665" imgH="317500" progId="Equation.3">
                  <p:embed/>
                  <p:pic>
                    <p:nvPicPr>
                      <p:cNvPr id="0" name="图片 3102"/>
                      <p:cNvPicPr/>
                      <p:nvPr/>
                    </p:nvPicPr>
                    <p:blipFill>
                      <a:blip r:embed="rId23"/>
                      <a:stretch>
                        <a:fillRect/>
                      </a:stretch>
                    </p:blipFill>
                    <p:spPr>
                      <a:xfrm>
                        <a:off x="7092950" y="5516563"/>
                        <a:ext cx="495300" cy="317500"/>
                      </a:xfrm>
                      <a:prstGeom prst="rect">
                        <a:avLst/>
                      </a:prstGeom>
                      <a:noFill/>
                      <a:ln w="38100">
                        <a:noFill/>
                        <a:miter/>
                      </a:ln>
                    </p:spPr>
                  </p:pic>
                </p:oleObj>
              </mc:Fallback>
            </mc:AlternateContent>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586"/>
                                        </p:tgtEl>
                                        <p:attrNameLst>
                                          <p:attrName>style.visibility</p:attrName>
                                        </p:attrNameLst>
                                      </p:cBhvr>
                                      <p:to>
                                        <p:strVal val="visible"/>
                                      </p:to>
                                    </p:set>
                                    <p:animEffect transition="in" filter="wipe(left)">
                                      <p:cBhvr>
                                        <p:cTn id="7" dur="500"/>
                                        <p:tgtEl>
                                          <p:spTgt spid="245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590"/>
                                        </p:tgtEl>
                                        <p:attrNameLst>
                                          <p:attrName>style.visibility</p:attrName>
                                        </p:attrNameLst>
                                      </p:cBhvr>
                                      <p:to>
                                        <p:strVal val="visible"/>
                                      </p:to>
                                    </p:set>
                                    <p:animEffect transition="in" filter="wipe(left)">
                                      <p:cBhvr>
                                        <p:cTn id="12" dur="500"/>
                                        <p:tgtEl>
                                          <p:spTgt spid="2459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85"/>
                                        </p:tgtEl>
                                        <p:attrNameLst>
                                          <p:attrName>style.visibility</p:attrName>
                                        </p:attrNameLst>
                                      </p:cBhvr>
                                      <p:to>
                                        <p:strVal val="visible"/>
                                      </p:to>
                                    </p:set>
                                    <p:animEffect transition="in" filter="wipe(left)">
                                      <p:cBhvr>
                                        <p:cTn id="17" dur="500"/>
                                        <p:tgtEl>
                                          <p:spTgt spid="2458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4587"/>
                                        </p:tgtEl>
                                        <p:attrNameLst>
                                          <p:attrName>style.visibility</p:attrName>
                                        </p:attrNameLst>
                                      </p:cBhvr>
                                      <p:to>
                                        <p:strVal val="visible"/>
                                      </p:to>
                                    </p:set>
                                    <p:animEffect transition="in" filter="wipe(left)">
                                      <p:cBhvr>
                                        <p:cTn id="22" dur="500"/>
                                        <p:tgtEl>
                                          <p:spTgt spid="2458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4591"/>
                                        </p:tgtEl>
                                        <p:attrNameLst>
                                          <p:attrName>style.visibility</p:attrName>
                                        </p:attrNameLst>
                                      </p:cBhvr>
                                      <p:to>
                                        <p:strVal val="visible"/>
                                      </p:to>
                                    </p:set>
                                    <p:animEffect transition="in" filter="wipe(left)">
                                      <p:cBhvr>
                                        <p:cTn id="27" dur="500"/>
                                        <p:tgtEl>
                                          <p:spTgt spid="2459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4588"/>
                                        </p:tgtEl>
                                        <p:attrNameLst>
                                          <p:attrName>style.visibility</p:attrName>
                                        </p:attrNameLst>
                                      </p:cBhvr>
                                      <p:to>
                                        <p:strVal val="visible"/>
                                      </p:to>
                                    </p:set>
                                    <p:animEffect transition="in" filter="wipe(left)">
                                      <p:cBhvr>
                                        <p:cTn id="32" dur="500"/>
                                        <p:tgtEl>
                                          <p:spTgt spid="24588"/>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593"/>
                                        </p:tgtEl>
                                        <p:attrNameLst>
                                          <p:attrName>style.visibility</p:attrName>
                                        </p:attrNameLst>
                                      </p:cBhvr>
                                      <p:to>
                                        <p:strVal val="visible"/>
                                      </p:to>
                                    </p:set>
                                    <p:anim calcmode="lin" valueType="num">
                                      <p:cBhvr additive="base">
                                        <p:cTn id="37" dur="500" fill="hold"/>
                                        <p:tgtEl>
                                          <p:spTgt spid="24593"/>
                                        </p:tgtEl>
                                        <p:attrNameLst>
                                          <p:attrName>ppt_x</p:attrName>
                                        </p:attrNameLst>
                                      </p:cBhvr>
                                      <p:tavLst>
                                        <p:tav tm="0">
                                          <p:val>
                                            <p:strVal val="0-#ppt_w/2"/>
                                          </p:val>
                                        </p:tav>
                                        <p:tav tm="100000">
                                          <p:val>
                                            <p:strVal val="#ppt_x"/>
                                          </p:val>
                                        </p:tav>
                                      </p:tavLst>
                                    </p:anim>
                                    <p:anim calcmode="lin" valueType="num">
                                      <p:cBhvr additive="base">
                                        <p:cTn id="38" dur="500" fill="hold"/>
                                        <p:tgtEl>
                                          <p:spTgt spid="2459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4594"/>
                                        </p:tgtEl>
                                        <p:attrNameLst>
                                          <p:attrName>style.visibility</p:attrName>
                                        </p:attrNameLst>
                                      </p:cBhvr>
                                      <p:to>
                                        <p:strVal val="visible"/>
                                      </p:to>
                                    </p:set>
                                    <p:anim calcmode="lin" valueType="num">
                                      <p:cBhvr additive="base">
                                        <p:cTn id="43" dur="500" fill="hold"/>
                                        <p:tgtEl>
                                          <p:spTgt spid="24594"/>
                                        </p:tgtEl>
                                        <p:attrNameLst>
                                          <p:attrName>ppt_x</p:attrName>
                                        </p:attrNameLst>
                                      </p:cBhvr>
                                      <p:tavLst>
                                        <p:tav tm="0">
                                          <p:val>
                                            <p:strVal val="0-#ppt_w/2"/>
                                          </p:val>
                                        </p:tav>
                                        <p:tav tm="100000">
                                          <p:val>
                                            <p:strVal val="#ppt_x"/>
                                          </p:val>
                                        </p:tav>
                                      </p:tavLst>
                                    </p:anim>
                                    <p:anim calcmode="lin" valueType="num">
                                      <p:cBhvr additive="base">
                                        <p:cTn id="44" dur="500" fill="hold"/>
                                        <p:tgtEl>
                                          <p:spTgt spid="2459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4595"/>
                                        </p:tgtEl>
                                        <p:attrNameLst>
                                          <p:attrName>style.visibility</p:attrName>
                                        </p:attrNameLst>
                                      </p:cBhvr>
                                      <p:to>
                                        <p:strVal val="visible"/>
                                      </p:to>
                                    </p:set>
                                    <p:animEffect transition="in" filter="wipe(left)">
                                      <p:cBhvr>
                                        <p:cTn id="49" dur="500"/>
                                        <p:tgtEl>
                                          <p:spTgt spid="2459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4596"/>
                                        </p:tgtEl>
                                        <p:attrNameLst>
                                          <p:attrName>style.visibility</p:attrName>
                                        </p:attrNameLst>
                                      </p:cBhvr>
                                      <p:to>
                                        <p:strVal val="visible"/>
                                      </p:to>
                                    </p:set>
                                    <p:animEffect transition="in" filter="wipe(left)">
                                      <p:cBhvr>
                                        <p:cTn id="54" dur="500"/>
                                        <p:tgtEl>
                                          <p:spTgt spid="2459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4597"/>
                                        </p:tgtEl>
                                        <p:attrNameLst>
                                          <p:attrName>style.visibility</p:attrName>
                                        </p:attrNameLst>
                                      </p:cBhvr>
                                      <p:to>
                                        <p:strVal val="visible"/>
                                      </p:to>
                                    </p:set>
                                    <p:animEffect transition="in" filter="wipe(left)">
                                      <p:cBhvr>
                                        <p:cTn id="59" dur="500"/>
                                        <p:tgtEl>
                                          <p:spTgt spid="2459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24598"/>
                                        </p:tgtEl>
                                        <p:attrNameLst>
                                          <p:attrName>style.visibility</p:attrName>
                                        </p:attrNameLst>
                                      </p:cBhvr>
                                      <p:to>
                                        <p:strVal val="visible"/>
                                      </p:to>
                                    </p:set>
                                    <p:animEffect transition="in" filter="wipe(left)">
                                      <p:cBhvr>
                                        <p:cTn id="64" dur="500"/>
                                        <p:tgtEl>
                                          <p:spTgt spid="2459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4599"/>
                                        </p:tgtEl>
                                        <p:attrNameLst>
                                          <p:attrName>style.visibility</p:attrName>
                                        </p:attrNameLst>
                                      </p:cBhvr>
                                      <p:to>
                                        <p:strVal val="visible"/>
                                      </p:to>
                                    </p:set>
                                    <p:animEffect transition="in" filter="wipe(left)">
                                      <p:cBhvr>
                                        <p:cTn id="69" dur="500"/>
                                        <p:tgtEl>
                                          <p:spTgt spid="24599"/>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4600"/>
                                        </p:tgtEl>
                                        <p:attrNameLst>
                                          <p:attrName>style.visibility</p:attrName>
                                        </p:attrNameLst>
                                      </p:cBhvr>
                                      <p:to>
                                        <p:strVal val="visible"/>
                                      </p:to>
                                    </p:set>
                                    <p:animEffect transition="in" filter="wipe(left)">
                                      <p:cBhvr>
                                        <p:cTn id="74" dur="500"/>
                                        <p:tgtEl>
                                          <p:spTgt spid="24600"/>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24601"/>
                                        </p:tgtEl>
                                        <p:attrNameLst>
                                          <p:attrName>style.visibility</p:attrName>
                                        </p:attrNameLst>
                                      </p:cBhvr>
                                      <p:to>
                                        <p:strVal val="visible"/>
                                      </p:to>
                                    </p:set>
                                    <p:animEffect transition="in" filter="wipe(left)">
                                      <p:cBhvr>
                                        <p:cTn id="79" dur="500"/>
                                        <p:tgtEl>
                                          <p:spTgt spid="24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5" grpId="0"/>
      <p:bldP spid="24593" grpId="0"/>
      <p:bldP spid="2459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266" name="对象 11265"/>
          <p:cNvGraphicFramePr/>
          <p:nvPr/>
        </p:nvGraphicFramePr>
        <p:xfrm>
          <a:off x="264795" y="615950"/>
          <a:ext cx="5603875" cy="552450"/>
        </p:xfrm>
        <a:graphic>
          <a:graphicData uri="http://schemas.openxmlformats.org/presentationml/2006/ole">
            <mc:AlternateContent xmlns:mc="http://schemas.openxmlformats.org/markup-compatibility/2006">
              <mc:Choice xmlns:v="urn:schemas-microsoft-com:vml" Requires="v">
                <p:oleObj spid="_x0000_s3130" name="" r:id="rId1" imgW="2324100" imgH="228600" progId="Equation.3">
                  <p:embed/>
                </p:oleObj>
              </mc:Choice>
              <mc:Fallback>
                <p:oleObj name="" r:id="rId1" imgW="2324100" imgH="228600" progId="Equation.3">
                  <p:embed/>
                  <p:pic>
                    <p:nvPicPr>
                      <p:cNvPr id="0" name="图片 3129"/>
                      <p:cNvPicPr/>
                      <p:nvPr/>
                    </p:nvPicPr>
                    <p:blipFill>
                      <a:blip r:embed="rId2"/>
                      <a:stretch>
                        <a:fillRect/>
                      </a:stretch>
                    </p:blipFill>
                    <p:spPr>
                      <a:xfrm>
                        <a:off x="264795" y="615950"/>
                        <a:ext cx="5603875" cy="552450"/>
                      </a:xfrm>
                      <a:prstGeom prst="rect">
                        <a:avLst/>
                      </a:prstGeom>
                      <a:noFill/>
                      <a:ln w="38100">
                        <a:noFill/>
                        <a:miter/>
                      </a:ln>
                    </p:spPr>
                  </p:pic>
                </p:oleObj>
              </mc:Fallback>
            </mc:AlternateContent>
          </a:graphicData>
        </a:graphic>
      </p:graphicFrame>
      <p:sp>
        <p:nvSpPr>
          <p:cNvPr id="11267" name="文本框 11266"/>
          <p:cNvSpPr txBox="1"/>
          <p:nvPr/>
        </p:nvSpPr>
        <p:spPr>
          <a:xfrm>
            <a:off x="685800" y="4017963"/>
            <a:ext cx="1066800" cy="521970"/>
          </a:xfrm>
          <a:prstGeom prst="rect">
            <a:avLst/>
          </a:prstGeom>
          <a:noFill/>
          <a:ln w="9525">
            <a:noFill/>
          </a:ln>
        </p:spPr>
        <p:txBody>
          <a:bodyPr>
            <a:spAutoFit/>
          </a:bodyPr>
          <a:p>
            <a:pPr>
              <a:spcBef>
                <a:spcPct val="50000"/>
              </a:spcBef>
            </a:pPr>
            <a:r>
              <a:rPr lang="zh-CN" altLang="zh-CN" sz="2800" b="1" dirty="0">
                <a:solidFill>
                  <a:srgbClr val="FF0000"/>
                </a:solidFill>
                <a:latin typeface="黑体" panose="02010609060101010101" pitchFamily="49" charset="-122"/>
                <a:ea typeface="黑体" panose="02010609060101010101" pitchFamily="49" charset="-122"/>
              </a:rPr>
              <a:t>例</a:t>
            </a:r>
            <a:r>
              <a:rPr lang="en-US" altLang="zh-CN" sz="2800" b="1">
                <a:solidFill>
                  <a:srgbClr val="FF0000"/>
                </a:solidFill>
                <a:latin typeface="黑体" panose="02010609060101010101" pitchFamily="49" charset="-122"/>
                <a:ea typeface="黑体" panose="02010609060101010101" pitchFamily="49" charset="-122"/>
              </a:rPr>
              <a:t>7</a:t>
            </a:r>
            <a:endParaRPr lang="en-US" altLang="zh-CN" sz="2800" b="1">
              <a:solidFill>
                <a:srgbClr val="FF0000"/>
              </a:solidFill>
              <a:latin typeface="黑体" panose="02010609060101010101" pitchFamily="49" charset="-122"/>
              <a:ea typeface="黑体" panose="02010609060101010101" pitchFamily="49" charset="-122"/>
            </a:endParaRPr>
          </a:p>
        </p:txBody>
      </p:sp>
      <p:sp>
        <p:nvSpPr>
          <p:cNvPr id="11268" name="文本框 11267"/>
          <p:cNvSpPr txBox="1"/>
          <p:nvPr/>
        </p:nvSpPr>
        <p:spPr>
          <a:xfrm>
            <a:off x="685800" y="4906963"/>
            <a:ext cx="914400" cy="519112"/>
          </a:xfrm>
          <a:prstGeom prst="rect">
            <a:avLst/>
          </a:prstGeom>
          <a:noFill/>
          <a:ln w="9525">
            <a:noFill/>
          </a:ln>
        </p:spPr>
        <p:txBody>
          <a:bodyPr>
            <a:spAutoFit/>
          </a:bodyPr>
          <a:p>
            <a:pPr>
              <a:spcBef>
                <a:spcPct val="50000"/>
              </a:spcBef>
            </a:pPr>
            <a:r>
              <a:rPr lang="zh-CN" altLang="en-US" sz="2800" b="1">
                <a:latin typeface="Times New Roman" panose="02020603050405020304" pitchFamily="18" charset="0"/>
                <a:ea typeface="黑体" panose="02010609060101010101" pitchFamily="49" charset="-122"/>
              </a:rPr>
              <a:t>解</a:t>
            </a:r>
            <a:endParaRPr lang="zh-CN" altLang="en-US" sz="2800" b="1">
              <a:latin typeface="Times New Roman" panose="02020603050405020304" pitchFamily="18" charset="0"/>
            </a:endParaRPr>
          </a:p>
        </p:txBody>
      </p:sp>
      <p:graphicFrame>
        <p:nvGraphicFramePr>
          <p:cNvPr id="11269" name="对象 11268"/>
          <p:cNvGraphicFramePr/>
          <p:nvPr/>
        </p:nvGraphicFramePr>
        <p:xfrm>
          <a:off x="1631950" y="4024313"/>
          <a:ext cx="2868613" cy="842962"/>
        </p:xfrm>
        <a:graphic>
          <a:graphicData uri="http://schemas.openxmlformats.org/presentationml/2006/ole">
            <mc:AlternateContent xmlns:mc="http://schemas.openxmlformats.org/markup-compatibility/2006">
              <mc:Choice xmlns:v="urn:schemas-microsoft-com:vml" Requires="v">
                <p:oleObj spid="_x0000_s3125" name="" r:id="rId3" imgW="2032000" imgH="596900" progId="Equation.3">
                  <p:embed/>
                </p:oleObj>
              </mc:Choice>
              <mc:Fallback>
                <p:oleObj name="" r:id="rId3" imgW="2032000" imgH="596900" progId="Equation.3">
                  <p:embed/>
                  <p:pic>
                    <p:nvPicPr>
                      <p:cNvPr id="0" name="图片 3124"/>
                      <p:cNvPicPr/>
                      <p:nvPr/>
                    </p:nvPicPr>
                    <p:blipFill>
                      <a:blip r:embed="rId4"/>
                      <a:stretch>
                        <a:fillRect/>
                      </a:stretch>
                    </p:blipFill>
                    <p:spPr>
                      <a:xfrm>
                        <a:off x="1631950" y="4024313"/>
                        <a:ext cx="2868613" cy="842962"/>
                      </a:xfrm>
                      <a:prstGeom prst="rect">
                        <a:avLst/>
                      </a:prstGeom>
                      <a:solidFill>
                        <a:srgbClr val="FFFFCC"/>
                      </a:solidFill>
                      <a:ln w="38100">
                        <a:noFill/>
                        <a:miter/>
                      </a:ln>
                    </p:spPr>
                  </p:pic>
                </p:oleObj>
              </mc:Fallback>
            </mc:AlternateContent>
          </a:graphicData>
        </a:graphic>
      </p:graphicFrame>
      <p:graphicFrame>
        <p:nvGraphicFramePr>
          <p:cNvPr id="11270" name="对象 11269"/>
          <p:cNvGraphicFramePr/>
          <p:nvPr/>
        </p:nvGraphicFramePr>
        <p:xfrm>
          <a:off x="4572000" y="4094163"/>
          <a:ext cx="1143000" cy="420687"/>
        </p:xfrm>
        <a:graphic>
          <a:graphicData uri="http://schemas.openxmlformats.org/presentationml/2006/ole">
            <mc:AlternateContent xmlns:mc="http://schemas.openxmlformats.org/markup-compatibility/2006">
              <mc:Choice xmlns:v="urn:schemas-microsoft-com:vml" Requires="v">
                <p:oleObj spid="_x0000_s3128" name="" r:id="rId5" imgW="1066165" imgH="393700" progId="Equation.3">
                  <p:embed/>
                </p:oleObj>
              </mc:Choice>
              <mc:Fallback>
                <p:oleObj name="" r:id="rId5" imgW="1066165" imgH="393700" progId="Equation.3">
                  <p:embed/>
                  <p:pic>
                    <p:nvPicPr>
                      <p:cNvPr id="0" name="图片 3127"/>
                      <p:cNvPicPr/>
                      <p:nvPr/>
                    </p:nvPicPr>
                    <p:blipFill>
                      <a:blip r:embed="rId6"/>
                      <a:stretch>
                        <a:fillRect/>
                      </a:stretch>
                    </p:blipFill>
                    <p:spPr>
                      <a:xfrm>
                        <a:off x="4572000" y="4094163"/>
                        <a:ext cx="1143000" cy="420687"/>
                      </a:xfrm>
                      <a:prstGeom prst="rect">
                        <a:avLst/>
                      </a:prstGeom>
                      <a:noFill/>
                      <a:ln w="38100">
                        <a:noFill/>
                        <a:miter/>
                      </a:ln>
                    </p:spPr>
                  </p:pic>
                </p:oleObj>
              </mc:Fallback>
            </mc:AlternateContent>
          </a:graphicData>
        </a:graphic>
      </p:graphicFrame>
      <p:graphicFrame>
        <p:nvGraphicFramePr>
          <p:cNvPr id="11271" name="对象 11270"/>
          <p:cNvGraphicFramePr/>
          <p:nvPr/>
        </p:nvGraphicFramePr>
        <p:xfrm>
          <a:off x="1258888" y="4941888"/>
          <a:ext cx="3817937" cy="1033462"/>
        </p:xfrm>
        <a:graphic>
          <a:graphicData uri="http://schemas.openxmlformats.org/presentationml/2006/ole">
            <mc:AlternateContent xmlns:mc="http://schemas.openxmlformats.org/markup-compatibility/2006">
              <mc:Choice xmlns:v="urn:schemas-microsoft-com:vml" Requires="v">
                <p:oleObj spid="_x0000_s3127" name="" r:id="rId7" imgW="1549400" imgH="419100" progId="Equation.DSMT4">
                  <p:embed/>
                </p:oleObj>
              </mc:Choice>
              <mc:Fallback>
                <p:oleObj name="" r:id="rId7" imgW="1549400" imgH="419100" progId="Equation.DSMT4">
                  <p:embed/>
                  <p:pic>
                    <p:nvPicPr>
                      <p:cNvPr id="0" name="图片 3126"/>
                      <p:cNvPicPr/>
                      <p:nvPr/>
                    </p:nvPicPr>
                    <p:blipFill>
                      <a:blip r:embed="rId8"/>
                      <a:stretch>
                        <a:fillRect/>
                      </a:stretch>
                    </p:blipFill>
                    <p:spPr>
                      <a:xfrm>
                        <a:off x="1258888" y="4941888"/>
                        <a:ext cx="3817937" cy="1033462"/>
                      </a:xfrm>
                      <a:prstGeom prst="rect">
                        <a:avLst/>
                      </a:prstGeom>
                      <a:noFill/>
                      <a:ln w="38100">
                        <a:noFill/>
                        <a:miter/>
                      </a:ln>
                    </p:spPr>
                  </p:pic>
                </p:oleObj>
              </mc:Fallback>
            </mc:AlternateContent>
          </a:graphicData>
        </a:graphic>
      </p:graphicFrame>
      <p:graphicFrame>
        <p:nvGraphicFramePr>
          <p:cNvPr id="11272" name="对象 11271"/>
          <p:cNvGraphicFramePr/>
          <p:nvPr/>
        </p:nvGraphicFramePr>
        <p:xfrm>
          <a:off x="5292725" y="5013325"/>
          <a:ext cx="1371600" cy="876300"/>
        </p:xfrm>
        <a:graphic>
          <a:graphicData uri="http://schemas.openxmlformats.org/presentationml/2006/ole">
            <mc:AlternateContent xmlns:mc="http://schemas.openxmlformats.org/markup-compatibility/2006">
              <mc:Choice xmlns:v="urn:schemas-microsoft-com:vml" Requires="v">
                <p:oleObj spid="_x0000_s3118" name="" r:id="rId9" imgW="1371600" imgH="876300" progId="Equation.3">
                  <p:embed/>
                </p:oleObj>
              </mc:Choice>
              <mc:Fallback>
                <p:oleObj name="" r:id="rId9" imgW="1371600" imgH="876300" progId="Equation.3">
                  <p:embed/>
                  <p:pic>
                    <p:nvPicPr>
                      <p:cNvPr id="0" name="图片 3117"/>
                      <p:cNvPicPr/>
                      <p:nvPr/>
                    </p:nvPicPr>
                    <p:blipFill>
                      <a:blip r:embed="rId10"/>
                      <a:stretch>
                        <a:fillRect/>
                      </a:stretch>
                    </p:blipFill>
                    <p:spPr>
                      <a:xfrm>
                        <a:off x="5292725" y="5013325"/>
                        <a:ext cx="1371600" cy="876300"/>
                      </a:xfrm>
                      <a:prstGeom prst="rect">
                        <a:avLst/>
                      </a:prstGeom>
                      <a:noFill/>
                      <a:ln w="38100">
                        <a:noFill/>
                        <a:miter/>
                      </a:ln>
                    </p:spPr>
                  </p:pic>
                </p:oleObj>
              </mc:Fallback>
            </mc:AlternateContent>
          </a:graphicData>
        </a:graphic>
      </p:graphicFrame>
      <p:graphicFrame>
        <p:nvGraphicFramePr>
          <p:cNvPr id="11274" name="对象 11273"/>
          <p:cNvGraphicFramePr/>
          <p:nvPr/>
        </p:nvGraphicFramePr>
        <p:xfrm>
          <a:off x="6948488" y="5445125"/>
          <a:ext cx="876300" cy="252413"/>
        </p:xfrm>
        <a:graphic>
          <a:graphicData uri="http://schemas.openxmlformats.org/presentationml/2006/ole">
            <mc:AlternateContent xmlns:mc="http://schemas.openxmlformats.org/markup-compatibility/2006">
              <mc:Choice xmlns:v="urn:schemas-microsoft-com:vml" Requires="v">
                <p:oleObj spid="_x0000_s3131" name="" r:id="rId11" imgW="875665" imgH="254000" progId="Equation.3">
                  <p:embed/>
                </p:oleObj>
              </mc:Choice>
              <mc:Fallback>
                <p:oleObj name="" r:id="rId11" imgW="875665" imgH="254000" progId="Equation.3">
                  <p:embed/>
                  <p:pic>
                    <p:nvPicPr>
                      <p:cNvPr id="0" name="图片 3130"/>
                      <p:cNvPicPr/>
                      <p:nvPr/>
                    </p:nvPicPr>
                    <p:blipFill>
                      <a:blip r:embed="rId12"/>
                      <a:stretch>
                        <a:fillRect/>
                      </a:stretch>
                    </p:blipFill>
                    <p:spPr>
                      <a:xfrm>
                        <a:off x="6948488" y="5445125"/>
                        <a:ext cx="876300" cy="252413"/>
                      </a:xfrm>
                      <a:prstGeom prst="rect">
                        <a:avLst/>
                      </a:prstGeom>
                      <a:noFill/>
                      <a:ln w="38100">
                        <a:noFill/>
                        <a:miter/>
                      </a:ln>
                    </p:spPr>
                  </p:pic>
                </p:oleObj>
              </mc:Fallback>
            </mc:AlternateContent>
          </a:graphicData>
        </a:graphic>
      </p:graphicFrame>
      <p:graphicFrame>
        <p:nvGraphicFramePr>
          <p:cNvPr id="11280" name="对象 11279"/>
          <p:cNvGraphicFramePr/>
          <p:nvPr/>
        </p:nvGraphicFramePr>
        <p:xfrm>
          <a:off x="472281" y="1357472"/>
          <a:ext cx="3486150" cy="1052195"/>
        </p:xfrm>
        <a:graphic>
          <a:graphicData uri="http://schemas.openxmlformats.org/presentationml/2006/ole">
            <mc:AlternateContent xmlns:mc="http://schemas.openxmlformats.org/markup-compatibility/2006">
              <mc:Choice xmlns:v="urn:schemas-microsoft-com:vml" Requires="v">
                <p:oleObj spid="_x0000_s3120" name="" r:id="rId13" imgW="1295400" imgH="393700" progId="Equation.3">
                  <p:embed/>
                </p:oleObj>
              </mc:Choice>
              <mc:Fallback>
                <p:oleObj name="" r:id="rId13" imgW="1295400" imgH="393700" progId="Equation.3">
                  <p:embed/>
                  <p:pic>
                    <p:nvPicPr>
                      <p:cNvPr id="0" name="图片 3119"/>
                      <p:cNvPicPr/>
                      <p:nvPr/>
                    </p:nvPicPr>
                    <p:blipFill>
                      <a:blip r:embed="rId14"/>
                      <a:stretch>
                        <a:fillRect/>
                      </a:stretch>
                    </p:blipFill>
                    <p:spPr>
                      <a:xfrm>
                        <a:off x="472281" y="1357472"/>
                        <a:ext cx="3486150" cy="1052195"/>
                      </a:xfrm>
                      <a:prstGeom prst="rect">
                        <a:avLst/>
                      </a:prstGeom>
                      <a:noFill/>
                      <a:ln w="38100">
                        <a:noFill/>
                        <a:miter/>
                      </a:ln>
                    </p:spPr>
                  </p:pic>
                </p:oleObj>
              </mc:Fallback>
            </mc:AlternateContent>
          </a:graphicData>
        </a:graphic>
      </p:graphicFrame>
      <p:graphicFrame>
        <p:nvGraphicFramePr>
          <p:cNvPr id="11281" name="对象 11280"/>
          <p:cNvGraphicFramePr/>
          <p:nvPr/>
        </p:nvGraphicFramePr>
        <p:xfrm>
          <a:off x="4033838" y="1479550"/>
          <a:ext cx="2443162" cy="890588"/>
        </p:xfrm>
        <a:graphic>
          <a:graphicData uri="http://schemas.openxmlformats.org/presentationml/2006/ole">
            <mc:AlternateContent xmlns:mc="http://schemas.openxmlformats.org/markup-compatibility/2006">
              <mc:Choice xmlns:v="urn:schemas-microsoft-com:vml" Requires="v">
                <p:oleObj spid="_x0000_s3119" name="" r:id="rId15" imgW="2298700" imgH="838200" progId="Equation.3">
                  <p:embed/>
                </p:oleObj>
              </mc:Choice>
              <mc:Fallback>
                <p:oleObj name="" r:id="rId15" imgW="2298700" imgH="838200" progId="Equation.3">
                  <p:embed/>
                  <p:pic>
                    <p:nvPicPr>
                      <p:cNvPr id="0" name="图片 3118"/>
                      <p:cNvPicPr/>
                      <p:nvPr/>
                    </p:nvPicPr>
                    <p:blipFill>
                      <a:blip r:embed="rId16"/>
                      <a:stretch>
                        <a:fillRect/>
                      </a:stretch>
                    </p:blipFill>
                    <p:spPr>
                      <a:xfrm>
                        <a:off x="4033838" y="1479550"/>
                        <a:ext cx="2443162" cy="890588"/>
                      </a:xfrm>
                      <a:prstGeom prst="rect">
                        <a:avLst/>
                      </a:prstGeom>
                      <a:noFill/>
                      <a:ln w="38100">
                        <a:noFill/>
                        <a:miter/>
                      </a:ln>
                    </p:spPr>
                  </p:pic>
                </p:oleObj>
              </mc:Fallback>
            </mc:AlternateContent>
          </a:graphicData>
        </a:graphic>
      </p:graphicFrame>
      <p:graphicFrame>
        <p:nvGraphicFramePr>
          <p:cNvPr id="11282" name="对象 11281"/>
          <p:cNvGraphicFramePr/>
          <p:nvPr/>
        </p:nvGraphicFramePr>
        <p:xfrm>
          <a:off x="1447800" y="2106613"/>
          <a:ext cx="4495800" cy="1735137"/>
        </p:xfrm>
        <a:graphic>
          <a:graphicData uri="http://schemas.openxmlformats.org/presentationml/2006/ole">
            <mc:AlternateContent xmlns:mc="http://schemas.openxmlformats.org/markup-compatibility/2006">
              <mc:Choice xmlns:v="urn:schemas-microsoft-com:vml" Requires="v">
                <p:oleObj spid="_x0000_s3132" name="" r:id="rId17" imgW="2171700" imgH="838200" progId="Equation.3">
                  <p:embed/>
                </p:oleObj>
              </mc:Choice>
              <mc:Fallback>
                <p:oleObj name="" r:id="rId17" imgW="2171700" imgH="838200" progId="Equation.3">
                  <p:embed/>
                  <p:pic>
                    <p:nvPicPr>
                      <p:cNvPr id="0" name="图片 3131"/>
                      <p:cNvPicPr/>
                      <p:nvPr/>
                    </p:nvPicPr>
                    <p:blipFill>
                      <a:blip r:embed="rId18"/>
                      <a:stretch>
                        <a:fillRect/>
                      </a:stretch>
                    </p:blipFill>
                    <p:spPr>
                      <a:xfrm>
                        <a:off x="1447800" y="2106613"/>
                        <a:ext cx="4495800" cy="1735137"/>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80"/>
                                        </p:tgtEl>
                                        <p:attrNameLst>
                                          <p:attrName>style.visibility</p:attrName>
                                        </p:attrNameLst>
                                      </p:cBhvr>
                                      <p:to>
                                        <p:strVal val="visible"/>
                                      </p:to>
                                    </p:set>
                                    <p:animEffect transition="in" filter="wipe(left)">
                                      <p:cBhvr>
                                        <p:cTn id="7" dur="500"/>
                                        <p:tgtEl>
                                          <p:spTgt spid="112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281"/>
                                        </p:tgtEl>
                                        <p:attrNameLst>
                                          <p:attrName>style.visibility</p:attrName>
                                        </p:attrNameLst>
                                      </p:cBhvr>
                                      <p:to>
                                        <p:strVal val="visible"/>
                                      </p:to>
                                    </p:set>
                                    <p:animEffect transition="in" filter="wipe(left)">
                                      <p:cBhvr>
                                        <p:cTn id="12" dur="500"/>
                                        <p:tgtEl>
                                          <p:spTgt spid="112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282"/>
                                        </p:tgtEl>
                                        <p:attrNameLst>
                                          <p:attrName>style.visibility</p:attrName>
                                        </p:attrNameLst>
                                      </p:cBhvr>
                                      <p:to>
                                        <p:strVal val="visible"/>
                                      </p:to>
                                    </p:set>
                                    <p:animEffect transition="in" filter="wipe(left)">
                                      <p:cBhvr>
                                        <p:cTn id="17" dur="500"/>
                                        <p:tgtEl>
                                          <p:spTgt spid="1128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267"/>
                                        </p:tgtEl>
                                        <p:attrNameLst>
                                          <p:attrName>style.visibility</p:attrName>
                                        </p:attrNameLst>
                                      </p:cBhvr>
                                      <p:to>
                                        <p:strVal val="visible"/>
                                      </p:to>
                                    </p:set>
                                    <p:animEffect transition="in" filter="wipe(left)">
                                      <p:cBhvr>
                                        <p:cTn id="22" dur="500"/>
                                        <p:tgtEl>
                                          <p:spTgt spid="11267"/>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1269"/>
                                        </p:tgtEl>
                                        <p:attrNameLst>
                                          <p:attrName>style.visibility</p:attrName>
                                        </p:attrNameLst>
                                      </p:cBhvr>
                                      <p:to>
                                        <p:strVal val="visible"/>
                                      </p:to>
                                    </p:set>
                                    <p:animEffect transition="in" filter="wipe(left)">
                                      <p:cBhvr>
                                        <p:cTn id="26" dur="500"/>
                                        <p:tgtEl>
                                          <p:spTgt spid="1126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1270"/>
                                        </p:tgtEl>
                                        <p:attrNameLst>
                                          <p:attrName>style.visibility</p:attrName>
                                        </p:attrNameLst>
                                      </p:cBhvr>
                                      <p:to>
                                        <p:strVal val="visible"/>
                                      </p:to>
                                    </p:set>
                                    <p:animEffect transition="in" filter="wipe(left)">
                                      <p:cBhvr>
                                        <p:cTn id="31" dur="500"/>
                                        <p:tgtEl>
                                          <p:spTgt spid="1127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1268"/>
                                        </p:tgtEl>
                                        <p:attrNameLst>
                                          <p:attrName>style.visibility</p:attrName>
                                        </p:attrNameLst>
                                      </p:cBhvr>
                                      <p:to>
                                        <p:strVal val="visible"/>
                                      </p:to>
                                    </p:set>
                                    <p:animEffect transition="in" filter="wipe(left)">
                                      <p:cBhvr>
                                        <p:cTn id="36" dur="500"/>
                                        <p:tgtEl>
                                          <p:spTgt spid="1126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1271"/>
                                        </p:tgtEl>
                                        <p:attrNameLst>
                                          <p:attrName>style.visibility</p:attrName>
                                        </p:attrNameLst>
                                      </p:cBhvr>
                                      <p:to>
                                        <p:strVal val="visible"/>
                                      </p:to>
                                    </p:set>
                                    <p:animEffect transition="in" filter="wipe(left)">
                                      <p:cBhvr>
                                        <p:cTn id="41" dur="500"/>
                                        <p:tgtEl>
                                          <p:spTgt spid="1127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1272"/>
                                        </p:tgtEl>
                                        <p:attrNameLst>
                                          <p:attrName>style.visibility</p:attrName>
                                        </p:attrNameLst>
                                      </p:cBhvr>
                                      <p:to>
                                        <p:strVal val="visible"/>
                                      </p:to>
                                    </p:set>
                                    <p:animEffect transition="in" filter="wipe(left)">
                                      <p:cBhvr>
                                        <p:cTn id="46" dur="500"/>
                                        <p:tgtEl>
                                          <p:spTgt spid="1127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1274"/>
                                        </p:tgtEl>
                                        <p:attrNameLst>
                                          <p:attrName>style.visibility</p:attrName>
                                        </p:attrNameLst>
                                      </p:cBhvr>
                                      <p:to>
                                        <p:strVal val="visible"/>
                                      </p:to>
                                    </p:set>
                                    <p:animEffect transition="in" filter="wipe(left)">
                                      <p:cBhvr>
                                        <p:cTn id="51" dur="500"/>
                                        <p:tgtEl>
                                          <p:spTgt spid="11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126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文本框 12289"/>
          <p:cNvSpPr txBox="1"/>
          <p:nvPr/>
        </p:nvSpPr>
        <p:spPr>
          <a:xfrm>
            <a:off x="838200" y="2957513"/>
            <a:ext cx="1066800" cy="521970"/>
          </a:xfrm>
          <a:prstGeom prst="rect">
            <a:avLst/>
          </a:prstGeom>
          <a:noFill/>
          <a:ln w="9525">
            <a:noFill/>
          </a:ln>
        </p:spPr>
        <p:txBody>
          <a:bodyPr>
            <a:spAutoFit/>
          </a:bodyPr>
          <a:p>
            <a:pPr>
              <a:spcBef>
                <a:spcPct val="50000"/>
              </a:spcBef>
            </a:pPr>
            <a:r>
              <a:rPr lang="zh-CN" altLang="zh-CN" sz="2800" b="1" dirty="0">
                <a:solidFill>
                  <a:srgbClr val="FF0000"/>
                </a:solidFill>
                <a:latin typeface="黑体" panose="02010609060101010101" pitchFamily="49" charset="-122"/>
                <a:ea typeface="黑体" panose="02010609060101010101" pitchFamily="49" charset="-122"/>
              </a:rPr>
              <a:t>例</a:t>
            </a:r>
            <a:r>
              <a:rPr lang="en-US" altLang="zh-CN" sz="2800" b="1" dirty="0">
                <a:solidFill>
                  <a:srgbClr val="FF0000"/>
                </a:solidFill>
                <a:latin typeface="黑体" panose="02010609060101010101" pitchFamily="49" charset="-122"/>
                <a:ea typeface="黑体" panose="02010609060101010101" pitchFamily="49" charset="-122"/>
              </a:rPr>
              <a:t>8</a:t>
            </a:r>
            <a:endParaRPr lang="en-US" altLang="zh-CN" sz="2800" b="1" dirty="0">
              <a:solidFill>
                <a:srgbClr val="FF0000"/>
              </a:solidFill>
              <a:latin typeface="黑体" panose="02010609060101010101" pitchFamily="49" charset="-122"/>
              <a:ea typeface="黑体" panose="02010609060101010101" pitchFamily="49" charset="-122"/>
            </a:endParaRPr>
          </a:p>
        </p:txBody>
      </p:sp>
      <p:sp>
        <p:nvSpPr>
          <p:cNvPr id="12291" name="文本框 12290"/>
          <p:cNvSpPr txBox="1"/>
          <p:nvPr/>
        </p:nvSpPr>
        <p:spPr>
          <a:xfrm>
            <a:off x="838200" y="4138613"/>
            <a:ext cx="914400" cy="519112"/>
          </a:xfrm>
          <a:prstGeom prst="rect">
            <a:avLst/>
          </a:prstGeom>
          <a:noFill/>
          <a:ln w="9525">
            <a:noFill/>
          </a:ln>
        </p:spPr>
        <p:txBody>
          <a:bodyPr>
            <a:spAutoFit/>
          </a:bodyPr>
          <a:p>
            <a:pPr>
              <a:spcBef>
                <a:spcPct val="50000"/>
              </a:spcBef>
            </a:pPr>
            <a:r>
              <a:rPr lang="zh-CN" altLang="en-US" sz="2800" b="1">
                <a:latin typeface="Times New Roman" panose="02020603050405020304" pitchFamily="18" charset="0"/>
                <a:ea typeface="黑体" panose="02010609060101010101" pitchFamily="49" charset="-122"/>
              </a:rPr>
              <a:t>解</a:t>
            </a:r>
            <a:endParaRPr lang="zh-CN" altLang="en-US" sz="2800" b="1">
              <a:latin typeface="Times New Roman" panose="02020603050405020304" pitchFamily="18" charset="0"/>
            </a:endParaRPr>
          </a:p>
        </p:txBody>
      </p:sp>
      <p:graphicFrame>
        <p:nvGraphicFramePr>
          <p:cNvPr id="12292" name="对象 12291"/>
          <p:cNvGraphicFramePr/>
          <p:nvPr/>
        </p:nvGraphicFramePr>
        <p:xfrm>
          <a:off x="1763713" y="2636838"/>
          <a:ext cx="3416300" cy="1100137"/>
        </p:xfrm>
        <a:graphic>
          <a:graphicData uri="http://schemas.openxmlformats.org/presentationml/2006/ole">
            <mc:AlternateContent xmlns:mc="http://schemas.openxmlformats.org/markup-compatibility/2006">
              <mc:Choice xmlns:v="urn:schemas-microsoft-com:vml" Requires="v">
                <p:oleObj spid="_x0000_s3121" name="" r:id="rId1" imgW="2603500" imgH="838200" progId="Equation.3">
                  <p:embed/>
                </p:oleObj>
              </mc:Choice>
              <mc:Fallback>
                <p:oleObj name="" r:id="rId1" imgW="2603500" imgH="838200" progId="Equation.3">
                  <p:embed/>
                  <p:pic>
                    <p:nvPicPr>
                      <p:cNvPr id="0" name="图片 3120"/>
                      <p:cNvPicPr/>
                      <p:nvPr/>
                    </p:nvPicPr>
                    <p:blipFill>
                      <a:blip r:embed="rId2"/>
                      <a:stretch>
                        <a:fillRect/>
                      </a:stretch>
                    </p:blipFill>
                    <p:spPr>
                      <a:xfrm>
                        <a:off x="1763713" y="2636838"/>
                        <a:ext cx="3416300" cy="1100137"/>
                      </a:xfrm>
                      <a:prstGeom prst="rect">
                        <a:avLst/>
                      </a:prstGeom>
                      <a:solidFill>
                        <a:srgbClr val="FFFFCC"/>
                      </a:solidFill>
                      <a:ln w="38100">
                        <a:noFill/>
                        <a:miter/>
                      </a:ln>
                    </p:spPr>
                  </p:pic>
                </p:oleObj>
              </mc:Fallback>
            </mc:AlternateContent>
          </a:graphicData>
        </a:graphic>
      </p:graphicFrame>
      <p:graphicFrame>
        <p:nvGraphicFramePr>
          <p:cNvPr id="12293" name="对象 12292"/>
          <p:cNvGraphicFramePr/>
          <p:nvPr/>
        </p:nvGraphicFramePr>
        <p:xfrm>
          <a:off x="5545138" y="3071813"/>
          <a:ext cx="1389062" cy="420687"/>
        </p:xfrm>
        <a:graphic>
          <a:graphicData uri="http://schemas.openxmlformats.org/presentationml/2006/ole">
            <mc:AlternateContent xmlns:mc="http://schemas.openxmlformats.org/markup-compatibility/2006">
              <mc:Choice xmlns:v="urn:schemas-microsoft-com:vml" Requires="v">
                <p:oleObj spid="_x0000_s3122" name="" r:id="rId3" imgW="1294765" imgH="393700" progId="Equation.3">
                  <p:embed/>
                </p:oleObj>
              </mc:Choice>
              <mc:Fallback>
                <p:oleObj name="" r:id="rId3" imgW="1294765" imgH="393700" progId="Equation.3">
                  <p:embed/>
                  <p:pic>
                    <p:nvPicPr>
                      <p:cNvPr id="0" name="图片 3121"/>
                      <p:cNvPicPr/>
                      <p:nvPr/>
                    </p:nvPicPr>
                    <p:blipFill>
                      <a:blip r:embed="rId4"/>
                      <a:stretch>
                        <a:fillRect/>
                      </a:stretch>
                    </p:blipFill>
                    <p:spPr>
                      <a:xfrm>
                        <a:off x="5545138" y="3071813"/>
                        <a:ext cx="1389062" cy="420687"/>
                      </a:xfrm>
                      <a:prstGeom prst="rect">
                        <a:avLst/>
                      </a:prstGeom>
                      <a:noFill/>
                      <a:ln w="38100">
                        <a:noFill/>
                        <a:miter/>
                      </a:ln>
                    </p:spPr>
                  </p:pic>
                </p:oleObj>
              </mc:Fallback>
            </mc:AlternateContent>
          </a:graphicData>
        </a:graphic>
      </p:graphicFrame>
      <p:graphicFrame>
        <p:nvGraphicFramePr>
          <p:cNvPr id="12294" name="对象 12293"/>
          <p:cNvGraphicFramePr/>
          <p:nvPr/>
        </p:nvGraphicFramePr>
        <p:xfrm>
          <a:off x="215900" y="588169"/>
          <a:ext cx="3606800" cy="974725"/>
        </p:xfrm>
        <a:graphic>
          <a:graphicData uri="http://schemas.openxmlformats.org/presentationml/2006/ole">
            <mc:AlternateContent xmlns:mc="http://schemas.openxmlformats.org/markup-compatibility/2006">
              <mc:Choice xmlns:v="urn:schemas-microsoft-com:vml" Requires="v">
                <p:oleObj spid="_x0000_s3123" name="" r:id="rId5" imgW="1447800" imgH="393700" progId="Equation.3">
                  <p:embed/>
                </p:oleObj>
              </mc:Choice>
              <mc:Fallback>
                <p:oleObj name="" r:id="rId5" imgW="1447800" imgH="393700" progId="Equation.3">
                  <p:embed/>
                  <p:pic>
                    <p:nvPicPr>
                      <p:cNvPr id="0" name="图片 3122"/>
                      <p:cNvPicPr/>
                      <p:nvPr/>
                    </p:nvPicPr>
                    <p:blipFill>
                      <a:blip r:embed="rId6"/>
                      <a:stretch>
                        <a:fillRect/>
                      </a:stretch>
                    </p:blipFill>
                    <p:spPr>
                      <a:xfrm>
                        <a:off x="215900" y="588169"/>
                        <a:ext cx="3606800" cy="974725"/>
                      </a:xfrm>
                      <a:prstGeom prst="rect">
                        <a:avLst/>
                      </a:prstGeom>
                      <a:noFill/>
                      <a:ln w="38100">
                        <a:noFill/>
                        <a:miter/>
                      </a:ln>
                    </p:spPr>
                  </p:pic>
                </p:oleObj>
              </mc:Fallback>
            </mc:AlternateContent>
          </a:graphicData>
        </a:graphic>
      </p:graphicFrame>
      <p:graphicFrame>
        <p:nvGraphicFramePr>
          <p:cNvPr id="12295" name="对象 12294"/>
          <p:cNvGraphicFramePr/>
          <p:nvPr/>
        </p:nvGraphicFramePr>
        <p:xfrm>
          <a:off x="3803650" y="623888"/>
          <a:ext cx="1377950" cy="890587"/>
        </p:xfrm>
        <a:graphic>
          <a:graphicData uri="http://schemas.openxmlformats.org/presentationml/2006/ole">
            <mc:AlternateContent xmlns:mc="http://schemas.openxmlformats.org/markup-compatibility/2006">
              <mc:Choice xmlns:v="urn:schemas-microsoft-com:vml" Requires="v">
                <p:oleObj spid="_x0000_s3126" name="" r:id="rId7" imgW="1295400" imgH="838200" progId="Equation.3">
                  <p:embed/>
                </p:oleObj>
              </mc:Choice>
              <mc:Fallback>
                <p:oleObj name="" r:id="rId7" imgW="1295400" imgH="838200" progId="Equation.3">
                  <p:embed/>
                  <p:pic>
                    <p:nvPicPr>
                      <p:cNvPr id="0" name="图片 3125"/>
                      <p:cNvPicPr/>
                      <p:nvPr/>
                    </p:nvPicPr>
                    <p:blipFill>
                      <a:blip r:embed="rId8"/>
                      <a:stretch>
                        <a:fillRect/>
                      </a:stretch>
                    </p:blipFill>
                    <p:spPr>
                      <a:xfrm>
                        <a:off x="3803650" y="623888"/>
                        <a:ext cx="1377950" cy="890587"/>
                      </a:xfrm>
                      <a:prstGeom prst="rect">
                        <a:avLst/>
                      </a:prstGeom>
                      <a:noFill/>
                      <a:ln w="38100">
                        <a:noFill/>
                        <a:miter/>
                      </a:ln>
                    </p:spPr>
                  </p:pic>
                </p:oleObj>
              </mc:Fallback>
            </mc:AlternateContent>
          </a:graphicData>
        </a:graphic>
      </p:graphicFrame>
      <p:graphicFrame>
        <p:nvGraphicFramePr>
          <p:cNvPr id="12296" name="对象 12295"/>
          <p:cNvGraphicFramePr/>
          <p:nvPr/>
        </p:nvGraphicFramePr>
        <p:xfrm>
          <a:off x="1703388" y="4062413"/>
          <a:ext cx="2921000" cy="838200"/>
        </p:xfrm>
        <a:graphic>
          <a:graphicData uri="http://schemas.openxmlformats.org/presentationml/2006/ole">
            <mc:AlternateContent xmlns:mc="http://schemas.openxmlformats.org/markup-compatibility/2006">
              <mc:Choice xmlns:v="urn:schemas-microsoft-com:vml" Requires="v">
                <p:oleObj spid="_x0000_s3124" name="" r:id="rId9" imgW="2921000" imgH="838200" progId="Equation.3">
                  <p:embed/>
                </p:oleObj>
              </mc:Choice>
              <mc:Fallback>
                <p:oleObj name="" r:id="rId9" imgW="2921000" imgH="838200" progId="Equation.3">
                  <p:embed/>
                  <p:pic>
                    <p:nvPicPr>
                      <p:cNvPr id="0" name="图片 3123"/>
                      <p:cNvPicPr/>
                      <p:nvPr/>
                    </p:nvPicPr>
                    <p:blipFill>
                      <a:blip r:embed="rId10"/>
                      <a:stretch>
                        <a:fillRect/>
                      </a:stretch>
                    </p:blipFill>
                    <p:spPr>
                      <a:xfrm>
                        <a:off x="1703388" y="4062413"/>
                        <a:ext cx="2921000" cy="838200"/>
                      </a:xfrm>
                      <a:prstGeom prst="rect">
                        <a:avLst/>
                      </a:prstGeom>
                      <a:noFill/>
                      <a:ln w="38100">
                        <a:noFill/>
                        <a:miter/>
                      </a:ln>
                    </p:spPr>
                  </p:pic>
                </p:oleObj>
              </mc:Fallback>
            </mc:AlternateContent>
          </a:graphicData>
        </a:graphic>
      </p:graphicFrame>
      <p:graphicFrame>
        <p:nvGraphicFramePr>
          <p:cNvPr id="12297" name="对象 12296"/>
          <p:cNvGraphicFramePr/>
          <p:nvPr/>
        </p:nvGraphicFramePr>
        <p:xfrm>
          <a:off x="2465388" y="5205413"/>
          <a:ext cx="2908300" cy="838200"/>
        </p:xfrm>
        <a:graphic>
          <a:graphicData uri="http://schemas.openxmlformats.org/presentationml/2006/ole">
            <mc:AlternateContent xmlns:mc="http://schemas.openxmlformats.org/markup-compatibility/2006">
              <mc:Choice xmlns:v="urn:schemas-microsoft-com:vml" Requires="v">
                <p:oleObj spid="_x0000_s3148" name="" r:id="rId11" imgW="2908300" imgH="838200" progId="Equation.3">
                  <p:embed/>
                </p:oleObj>
              </mc:Choice>
              <mc:Fallback>
                <p:oleObj name="" r:id="rId11" imgW="2908300" imgH="838200" progId="Equation.3">
                  <p:embed/>
                  <p:pic>
                    <p:nvPicPr>
                      <p:cNvPr id="0" name="图片 3147"/>
                      <p:cNvPicPr/>
                      <p:nvPr/>
                    </p:nvPicPr>
                    <p:blipFill>
                      <a:blip r:embed="rId12"/>
                      <a:stretch>
                        <a:fillRect/>
                      </a:stretch>
                    </p:blipFill>
                    <p:spPr>
                      <a:xfrm>
                        <a:off x="2465388" y="5205413"/>
                        <a:ext cx="2908300" cy="838200"/>
                      </a:xfrm>
                      <a:prstGeom prst="rect">
                        <a:avLst/>
                      </a:prstGeom>
                      <a:noFill/>
                      <a:ln w="38100">
                        <a:noFill/>
                        <a:miter/>
                      </a:ln>
                    </p:spPr>
                  </p:pic>
                </p:oleObj>
              </mc:Fallback>
            </mc:AlternateContent>
          </a:graphicData>
        </a:graphic>
      </p:graphicFrame>
      <p:graphicFrame>
        <p:nvGraphicFramePr>
          <p:cNvPr id="12298" name="对象 12297"/>
          <p:cNvGraphicFramePr/>
          <p:nvPr/>
        </p:nvGraphicFramePr>
        <p:xfrm>
          <a:off x="5437188" y="5472113"/>
          <a:ext cx="582612" cy="315912"/>
        </p:xfrm>
        <a:graphic>
          <a:graphicData uri="http://schemas.openxmlformats.org/presentationml/2006/ole">
            <mc:AlternateContent xmlns:mc="http://schemas.openxmlformats.org/markup-compatibility/2006">
              <mc:Choice xmlns:v="urn:schemas-microsoft-com:vml" Requires="v">
                <p:oleObj spid="_x0000_s3145" name="" r:id="rId13" imgW="583565" imgH="317500" progId="Equation.3">
                  <p:embed/>
                </p:oleObj>
              </mc:Choice>
              <mc:Fallback>
                <p:oleObj name="" r:id="rId13" imgW="583565" imgH="317500" progId="Equation.3">
                  <p:embed/>
                  <p:pic>
                    <p:nvPicPr>
                      <p:cNvPr id="0" name="图片 3144"/>
                      <p:cNvPicPr/>
                      <p:nvPr/>
                    </p:nvPicPr>
                    <p:blipFill>
                      <a:blip r:embed="rId14"/>
                      <a:stretch>
                        <a:fillRect/>
                      </a:stretch>
                    </p:blipFill>
                    <p:spPr>
                      <a:xfrm>
                        <a:off x="5437188" y="5472113"/>
                        <a:ext cx="582612" cy="315912"/>
                      </a:xfrm>
                      <a:prstGeom prst="rect">
                        <a:avLst/>
                      </a:prstGeom>
                      <a:noFill/>
                      <a:ln w="38100">
                        <a:noFill/>
                        <a:miter/>
                      </a:ln>
                    </p:spPr>
                  </p:pic>
                </p:oleObj>
              </mc:Fallback>
            </mc:AlternateContent>
          </a:graphicData>
        </a:graphic>
      </p:graphicFrame>
      <p:grpSp>
        <p:nvGrpSpPr>
          <p:cNvPr id="12304" name="组合 12303"/>
          <p:cNvGrpSpPr/>
          <p:nvPr/>
        </p:nvGrpSpPr>
        <p:grpSpPr>
          <a:xfrm>
            <a:off x="434975" y="1716088"/>
            <a:ext cx="8556625" cy="722312"/>
            <a:chOff x="192" y="912"/>
            <a:chExt cx="5390" cy="455"/>
          </a:xfrm>
        </p:grpSpPr>
        <p:sp>
          <p:nvSpPr>
            <p:cNvPr id="12301" name="文本框 12300"/>
            <p:cNvSpPr txBox="1"/>
            <p:nvPr/>
          </p:nvSpPr>
          <p:spPr>
            <a:xfrm>
              <a:off x="192" y="1008"/>
              <a:ext cx="5390" cy="288"/>
            </a:xfrm>
            <a:prstGeom prst="rect">
              <a:avLst/>
            </a:prstGeom>
            <a:noFill/>
            <a:ln w="9525">
              <a:noFill/>
            </a:ln>
          </p:spPr>
          <p:txBody>
            <a:bodyPr wrap="none" anchor="t">
              <a:spAutoFit/>
            </a:bodyPr>
            <a:p>
              <a:r>
                <a:rPr lang="zh-CN" altLang="en-US" sz="2400" b="1" dirty="0">
                  <a:latin typeface="Times New Roman" panose="02020603050405020304" pitchFamily="18" charset="0"/>
                </a:rPr>
                <a:t>通过通分或分子有理化及其它初等变换转化为    或     不定型。</a:t>
              </a:r>
              <a:endParaRPr lang="zh-CN" altLang="en-US" sz="2400" b="1">
                <a:latin typeface="Times New Roman" panose="02020603050405020304" pitchFamily="18" charset="0"/>
              </a:endParaRPr>
            </a:p>
          </p:txBody>
        </p:sp>
        <p:graphicFrame>
          <p:nvGraphicFramePr>
            <p:cNvPr id="12302" name="对象 12301"/>
            <p:cNvGraphicFramePr/>
            <p:nvPr/>
          </p:nvGraphicFramePr>
          <p:xfrm>
            <a:off x="4128" y="912"/>
            <a:ext cx="135" cy="455"/>
          </p:xfrm>
          <a:graphic>
            <a:graphicData uri="http://schemas.openxmlformats.org/presentationml/2006/ole">
              <mc:AlternateContent xmlns:mc="http://schemas.openxmlformats.org/markup-compatibility/2006">
                <mc:Choice xmlns:v="urn:schemas-microsoft-com:vml" Requires="v">
                  <p:oleObj spid="_x0000_s3134" name="" r:id="rId15" imgW="215900" imgH="723265" progId="Equation.3">
                    <p:embed/>
                  </p:oleObj>
                </mc:Choice>
                <mc:Fallback>
                  <p:oleObj name="" r:id="rId15" imgW="215900" imgH="723265" progId="Equation.3">
                    <p:embed/>
                    <p:pic>
                      <p:nvPicPr>
                        <p:cNvPr id="0" name="图片 3133"/>
                        <p:cNvPicPr/>
                        <p:nvPr/>
                      </p:nvPicPr>
                      <p:blipFill>
                        <a:blip r:embed="rId16"/>
                        <a:stretch>
                          <a:fillRect/>
                        </a:stretch>
                      </p:blipFill>
                      <p:spPr>
                        <a:xfrm>
                          <a:off x="4128" y="912"/>
                          <a:ext cx="135" cy="455"/>
                        </a:xfrm>
                        <a:prstGeom prst="rect">
                          <a:avLst/>
                        </a:prstGeom>
                        <a:noFill/>
                        <a:ln w="38100">
                          <a:noFill/>
                          <a:miter/>
                        </a:ln>
                      </p:spPr>
                    </p:pic>
                  </p:oleObj>
                </mc:Fallback>
              </mc:AlternateContent>
            </a:graphicData>
          </a:graphic>
        </p:graphicFrame>
        <p:graphicFrame>
          <p:nvGraphicFramePr>
            <p:cNvPr id="12303" name="对象 12302"/>
            <p:cNvGraphicFramePr/>
            <p:nvPr/>
          </p:nvGraphicFramePr>
          <p:xfrm>
            <a:off x="4576" y="912"/>
            <a:ext cx="176" cy="455"/>
          </p:xfrm>
          <a:graphic>
            <a:graphicData uri="http://schemas.openxmlformats.org/presentationml/2006/ole">
              <mc:AlternateContent xmlns:mc="http://schemas.openxmlformats.org/markup-compatibility/2006">
                <mc:Choice xmlns:v="urn:schemas-microsoft-com:vml" Requires="v">
                  <p:oleObj spid="_x0000_s3140" name="" r:id="rId17" imgW="279400" imgH="723900" progId="Equation.3">
                    <p:embed/>
                  </p:oleObj>
                </mc:Choice>
                <mc:Fallback>
                  <p:oleObj name="" r:id="rId17" imgW="279400" imgH="723900" progId="Equation.3">
                    <p:embed/>
                    <p:pic>
                      <p:nvPicPr>
                        <p:cNvPr id="0" name="图片 3139"/>
                        <p:cNvPicPr/>
                        <p:nvPr/>
                      </p:nvPicPr>
                      <p:blipFill>
                        <a:blip r:embed="rId18"/>
                        <a:stretch>
                          <a:fillRect/>
                        </a:stretch>
                      </p:blipFill>
                      <p:spPr>
                        <a:xfrm>
                          <a:off x="4576" y="912"/>
                          <a:ext cx="176" cy="455"/>
                        </a:xfrm>
                        <a:prstGeom prst="rect">
                          <a:avLst/>
                        </a:prstGeom>
                        <a:noFill/>
                        <a:ln w="38100">
                          <a:noFill/>
                          <a:miter/>
                        </a:ln>
                      </p:spPr>
                    </p:pic>
                  </p:oleObj>
                </mc:Fallback>
              </mc:AlternateContent>
            </a:graphicData>
          </a:graphic>
        </p:graphicFrame>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ipe(left)">
                                      <p:cBhvr>
                                        <p:cTn id="7" dur="500"/>
                                        <p:tgtEl>
                                          <p:spTgt spid="1229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292"/>
                                        </p:tgtEl>
                                        <p:attrNameLst>
                                          <p:attrName>style.visibility</p:attrName>
                                        </p:attrNameLst>
                                      </p:cBhvr>
                                      <p:to>
                                        <p:strVal val="visible"/>
                                      </p:to>
                                    </p:set>
                                    <p:animEffect transition="in" filter="wipe(left)">
                                      <p:cBhvr>
                                        <p:cTn id="11" dur="500"/>
                                        <p:tgtEl>
                                          <p:spTgt spid="1229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2293"/>
                                        </p:tgtEl>
                                        <p:attrNameLst>
                                          <p:attrName>style.visibility</p:attrName>
                                        </p:attrNameLst>
                                      </p:cBhvr>
                                      <p:to>
                                        <p:strVal val="visible"/>
                                      </p:to>
                                    </p:set>
                                    <p:animEffect transition="in" filter="wipe(left)">
                                      <p:cBhvr>
                                        <p:cTn id="16" dur="500"/>
                                        <p:tgtEl>
                                          <p:spTgt spid="1229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291"/>
                                        </p:tgtEl>
                                        <p:attrNameLst>
                                          <p:attrName>style.visibility</p:attrName>
                                        </p:attrNameLst>
                                      </p:cBhvr>
                                      <p:to>
                                        <p:strVal val="visible"/>
                                      </p:to>
                                    </p:set>
                                    <p:animEffect transition="in" filter="wipe(left)">
                                      <p:cBhvr>
                                        <p:cTn id="21" dur="500"/>
                                        <p:tgtEl>
                                          <p:spTgt spid="1229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2296"/>
                                        </p:tgtEl>
                                        <p:attrNameLst>
                                          <p:attrName>style.visibility</p:attrName>
                                        </p:attrNameLst>
                                      </p:cBhvr>
                                      <p:to>
                                        <p:strVal val="visible"/>
                                      </p:to>
                                    </p:set>
                                    <p:animEffect transition="in" filter="wipe(left)">
                                      <p:cBhvr>
                                        <p:cTn id="26" dur="500"/>
                                        <p:tgtEl>
                                          <p:spTgt spid="1229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2297"/>
                                        </p:tgtEl>
                                        <p:attrNameLst>
                                          <p:attrName>style.visibility</p:attrName>
                                        </p:attrNameLst>
                                      </p:cBhvr>
                                      <p:to>
                                        <p:strVal val="visible"/>
                                      </p:to>
                                    </p:set>
                                    <p:animEffect transition="in" filter="wipe(left)">
                                      <p:cBhvr>
                                        <p:cTn id="31" dur="500"/>
                                        <p:tgtEl>
                                          <p:spTgt spid="1229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2298"/>
                                        </p:tgtEl>
                                        <p:attrNameLst>
                                          <p:attrName>style.visibility</p:attrName>
                                        </p:attrNameLst>
                                      </p:cBhvr>
                                      <p:to>
                                        <p:strVal val="visible"/>
                                      </p:to>
                                    </p:set>
                                    <p:animEffect transition="in" filter="wipe(left)">
                                      <p:cBhvr>
                                        <p:cTn id="36" dur="500"/>
                                        <p:tgtEl>
                                          <p:spTgt spid="12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3315" name="对象 13314"/>
          <p:cNvGraphicFramePr/>
          <p:nvPr/>
        </p:nvGraphicFramePr>
        <p:xfrm>
          <a:off x="538480" y="646430"/>
          <a:ext cx="2950845" cy="613410"/>
        </p:xfrm>
        <a:graphic>
          <a:graphicData uri="http://schemas.openxmlformats.org/presentationml/2006/ole">
            <mc:AlternateContent xmlns:mc="http://schemas.openxmlformats.org/markup-compatibility/2006">
              <mc:Choice xmlns:v="urn:schemas-microsoft-com:vml" Requires="v">
                <p:oleObj spid="_x0000_s3141" name="" r:id="rId1" imgW="939800" imgH="228600" progId="Equation.3">
                  <p:embed/>
                </p:oleObj>
              </mc:Choice>
              <mc:Fallback>
                <p:oleObj name="" r:id="rId1" imgW="939800" imgH="228600" progId="Equation.3">
                  <p:embed/>
                  <p:pic>
                    <p:nvPicPr>
                      <p:cNvPr id="0" name="图片 3140"/>
                      <p:cNvPicPr/>
                      <p:nvPr/>
                    </p:nvPicPr>
                    <p:blipFill>
                      <a:blip r:embed="rId2"/>
                      <a:stretch>
                        <a:fillRect/>
                      </a:stretch>
                    </p:blipFill>
                    <p:spPr>
                      <a:xfrm>
                        <a:off x="538480" y="646430"/>
                        <a:ext cx="2950845" cy="613410"/>
                      </a:xfrm>
                      <a:prstGeom prst="rect">
                        <a:avLst/>
                      </a:prstGeom>
                      <a:noFill/>
                      <a:ln w="38100">
                        <a:noFill/>
                        <a:miter/>
                      </a:ln>
                    </p:spPr>
                  </p:pic>
                </p:oleObj>
              </mc:Fallback>
            </mc:AlternateContent>
          </a:graphicData>
        </a:graphic>
      </p:graphicFrame>
      <p:graphicFrame>
        <p:nvGraphicFramePr>
          <p:cNvPr id="13316" name="对象 13315"/>
          <p:cNvGraphicFramePr/>
          <p:nvPr/>
        </p:nvGraphicFramePr>
        <p:xfrm>
          <a:off x="755650" y="1341438"/>
          <a:ext cx="3816350" cy="1982787"/>
        </p:xfrm>
        <a:graphic>
          <a:graphicData uri="http://schemas.openxmlformats.org/presentationml/2006/ole">
            <mc:AlternateContent xmlns:mc="http://schemas.openxmlformats.org/markup-compatibility/2006">
              <mc:Choice xmlns:v="urn:schemas-microsoft-com:vml" Requires="v">
                <p:oleObj spid="_x0000_s3137" name="" r:id="rId3" imgW="3314700" imgH="1714500" progId="Equation.3">
                  <p:embed/>
                </p:oleObj>
              </mc:Choice>
              <mc:Fallback>
                <p:oleObj name="" r:id="rId3" imgW="3314700" imgH="1714500" progId="Equation.3">
                  <p:embed/>
                  <p:pic>
                    <p:nvPicPr>
                      <p:cNvPr id="0" name="图片 3136"/>
                      <p:cNvPicPr/>
                      <p:nvPr/>
                    </p:nvPicPr>
                    <p:blipFill>
                      <a:blip r:embed="rId4"/>
                      <a:stretch>
                        <a:fillRect/>
                      </a:stretch>
                    </p:blipFill>
                    <p:spPr>
                      <a:xfrm>
                        <a:off x="755650" y="1341438"/>
                        <a:ext cx="3816350" cy="1982787"/>
                      </a:xfrm>
                      <a:prstGeom prst="rect">
                        <a:avLst/>
                      </a:prstGeom>
                      <a:noFill/>
                      <a:ln w="38100">
                        <a:noFill/>
                        <a:miter/>
                      </a:ln>
                    </p:spPr>
                  </p:pic>
                </p:oleObj>
              </mc:Fallback>
            </mc:AlternateContent>
          </a:graphicData>
        </a:graphic>
      </p:graphicFrame>
      <p:graphicFrame>
        <p:nvGraphicFramePr>
          <p:cNvPr id="13317" name="对象 13316"/>
          <p:cNvGraphicFramePr/>
          <p:nvPr/>
        </p:nvGraphicFramePr>
        <p:xfrm>
          <a:off x="5003800" y="2060575"/>
          <a:ext cx="2160588" cy="711200"/>
        </p:xfrm>
        <a:graphic>
          <a:graphicData uri="http://schemas.openxmlformats.org/presentationml/2006/ole">
            <mc:AlternateContent xmlns:mc="http://schemas.openxmlformats.org/markup-compatibility/2006">
              <mc:Choice xmlns:v="urn:schemas-microsoft-com:vml" Requires="v">
                <p:oleObj spid="_x0000_s3150" name="" r:id="rId5" imgW="1193165" imgH="393700" progId="Equation.3">
                  <p:embed/>
                </p:oleObj>
              </mc:Choice>
              <mc:Fallback>
                <p:oleObj name="" r:id="rId5" imgW="1193165" imgH="393700" progId="Equation.3">
                  <p:embed/>
                  <p:pic>
                    <p:nvPicPr>
                      <p:cNvPr id="0" name="图片 3149"/>
                      <p:cNvPicPr/>
                      <p:nvPr/>
                    </p:nvPicPr>
                    <p:blipFill>
                      <a:blip r:embed="rId6"/>
                      <a:stretch>
                        <a:fillRect/>
                      </a:stretch>
                    </p:blipFill>
                    <p:spPr>
                      <a:xfrm>
                        <a:off x="5003800" y="2060575"/>
                        <a:ext cx="2160588" cy="711200"/>
                      </a:xfrm>
                      <a:prstGeom prst="rect">
                        <a:avLst/>
                      </a:prstGeom>
                      <a:noFill/>
                      <a:ln w="38100">
                        <a:noFill/>
                        <a:miter/>
                      </a:ln>
                    </p:spPr>
                  </p:pic>
                </p:oleObj>
              </mc:Fallback>
            </mc:AlternateContent>
          </a:graphicData>
        </a:graphic>
      </p:graphicFrame>
      <p:sp>
        <p:nvSpPr>
          <p:cNvPr id="13333" name="文本框 13332"/>
          <p:cNvSpPr txBox="1"/>
          <p:nvPr/>
        </p:nvSpPr>
        <p:spPr>
          <a:xfrm>
            <a:off x="506413" y="3429000"/>
            <a:ext cx="1066800" cy="521970"/>
          </a:xfrm>
          <a:prstGeom prst="rect">
            <a:avLst/>
          </a:prstGeom>
          <a:noFill/>
          <a:ln w="9525">
            <a:noFill/>
          </a:ln>
        </p:spPr>
        <p:txBody>
          <a:bodyPr>
            <a:spAutoFit/>
          </a:bodyPr>
          <a:p>
            <a:pPr>
              <a:spcBef>
                <a:spcPct val="50000"/>
              </a:spcBef>
            </a:pPr>
            <a:r>
              <a:rPr lang="zh-CN" altLang="zh-CN" sz="2800" b="1" dirty="0">
                <a:solidFill>
                  <a:srgbClr val="FF0000"/>
                </a:solidFill>
                <a:latin typeface="黑体" panose="02010609060101010101" pitchFamily="49" charset="-122"/>
                <a:ea typeface="黑体" panose="02010609060101010101" pitchFamily="49" charset="-122"/>
              </a:rPr>
              <a:t>例</a:t>
            </a:r>
            <a:r>
              <a:rPr lang="en-US" sz="2800" b="1" dirty="0">
                <a:solidFill>
                  <a:srgbClr val="FF0000"/>
                </a:solidFill>
                <a:latin typeface="黑体" panose="02010609060101010101" pitchFamily="49" charset="-122"/>
                <a:ea typeface="黑体" panose="02010609060101010101" pitchFamily="49" charset="-122"/>
              </a:rPr>
              <a:t>9</a:t>
            </a:r>
            <a:endParaRPr lang="en-US" sz="2800" b="1" dirty="0">
              <a:solidFill>
                <a:srgbClr val="FF0000"/>
              </a:solidFill>
              <a:latin typeface="黑体" panose="02010609060101010101" pitchFamily="49" charset="-122"/>
              <a:ea typeface="黑体" panose="02010609060101010101" pitchFamily="49" charset="-122"/>
            </a:endParaRPr>
          </a:p>
        </p:txBody>
      </p:sp>
      <p:sp>
        <p:nvSpPr>
          <p:cNvPr id="13334" name="文本框 13333"/>
          <p:cNvSpPr txBox="1"/>
          <p:nvPr/>
        </p:nvSpPr>
        <p:spPr>
          <a:xfrm>
            <a:off x="506413" y="4465638"/>
            <a:ext cx="914400" cy="519112"/>
          </a:xfrm>
          <a:prstGeom prst="rect">
            <a:avLst/>
          </a:prstGeom>
          <a:noFill/>
          <a:ln w="9525">
            <a:noFill/>
          </a:ln>
        </p:spPr>
        <p:txBody>
          <a:bodyPr>
            <a:spAutoFit/>
          </a:bodyPr>
          <a:p>
            <a:pPr>
              <a:spcBef>
                <a:spcPct val="50000"/>
              </a:spcBef>
            </a:pPr>
            <a:r>
              <a:rPr lang="zh-CN" altLang="en-US" sz="2800" b="1">
                <a:latin typeface="Times New Roman" panose="02020603050405020304" pitchFamily="18" charset="0"/>
                <a:ea typeface="黑体" panose="02010609060101010101" pitchFamily="49" charset="-122"/>
              </a:rPr>
              <a:t>解</a:t>
            </a:r>
            <a:endParaRPr lang="zh-CN" altLang="en-US" sz="2800" b="1">
              <a:latin typeface="Times New Roman" panose="02020603050405020304" pitchFamily="18" charset="0"/>
            </a:endParaRPr>
          </a:p>
        </p:txBody>
      </p:sp>
      <p:graphicFrame>
        <p:nvGraphicFramePr>
          <p:cNvPr id="13335" name="对象 13334"/>
          <p:cNvGraphicFramePr/>
          <p:nvPr/>
        </p:nvGraphicFramePr>
        <p:xfrm>
          <a:off x="1520825" y="3357563"/>
          <a:ext cx="2259013" cy="896937"/>
        </p:xfrm>
        <a:graphic>
          <a:graphicData uri="http://schemas.openxmlformats.org/presentationml/2006/ole">
            <mc:AlternateContent xmlns:mc="http://schemas.openxmlformats.org/markup-compatibility/2006">
              <mc:Choice xmlns:v="urn:schemas-microsoft-com:vml" Requires="v">
                <p:oleObj spid="_x0000_s3138" name="" r:id="rId7" imgW="1561465" imgH="622300" progId="Equation.3">
                  <p:embed/>
                </p:oleObj>
              </mc:Choice>
              <mc:Fallback>
                <p:oleObj name="" r:id="rId7" imgW="1561465" imgH="622300" progId="Equation.3">
                  <p:embed/>
                  <p:pic>
                    <p:nvPicPr>
                      <p:cNvPr id="0" name="图片 3137"/>
                      <p:cNvPicPr/>
                      <p:nvPr/>
                    </p:nvPicPr>
                    <p:blipFill>
                      <a:blip r:embed="rId8"/>
                      <a:stretch>
                        <a:fillRect/>
                      </a:stretch>
                    </p:blipFill>
                    <p:spPr>
                      <a:xfrm>
                        <a:off x="1520825" y="3357563"/>
                        <a:ext cx="2259013" cy="896937"/>
                      </a:xfrm>
                      <a:prstGeom prst="rect">
                        <a:avLst/>
                      </a:prstGeom>
                      <a:solidFill>
                        <a:srgbClr val="FFFFCC"/>
                      </a:solidFill>
                      <a:ln w="38100">
                        <a:noFill/>
                        <a:miter/>
                      </a:ln>
                    </p:spPr>
                  </p:pic>
                </p:oleObj>
              </mc:Fallback>
            </mc:AlternateContent>
          </a:graphicData>
        </a:graphic>
      </p:graphicFrame>
      <p:graphicFrame>
        <p:nvGraphicFramePr>
          <p:cNvPr id="13336" name="对象 13335"/>
          <p:cNvGraphicFramePr/>
          <p:nvPr/>
        </p:nvGraphicFramePr>
        <p:xfrm>
          <a:off x="4886325" y="3627438"/>
          <a:ext cx="803275" cy="504825"/>
        </p:xfrm>
        <a:graphic>
          <a:graphicData uri="http://schemas.openxmlformats.org/presentationml/2006/ole">
            <mc:AlternateContent xmlns:mc="http://schemas.openxmlformats.org/markup-compatibility/2006">
              <mc:Choice xmlns:v="urn:schemas-microsoft-com:vml" Requires="v">
                <p:oleObj spid="_x0000_s3146" name="" r:id="rId9" imgW="749300" imgH="469900" progId="Equation.3">
                  <p:embed/>
                </p:oleObj>
              </mc:Choice>
              <mc:Fallback>
                <p:oleObj name="" r:id="rId9" imgW="749300" imgH="469900" progId="Equation.3">
                  <p:embed/>
                  <p:pic>
                    <p:nvPicPr>
                      <p:cNvPr id="0" name="图片 3145"/>
                      <p:cNvPicPr/>
                      <p:nvPr/>
                    </p:nvPicPr>
                    <p:blipFill>
                      <a:blip r:embed="rId10"/>
                      <a:stretch>
                        <a:fillRect/>
                      </a:stretch>
                    </p:blipFill>
                    <p:spPr>
                      <a:xfrm>
                        <a:off x="4886325" y="3627438"/>
                        <a:ext cx="803275" cy="504825"/>
                      </a:xfrm>
                      <a:prstGeom prst="rect">
                        <a:avLst/>
                      </a:prstGeom>
                      <a:noFill/>
                      <a:ln w="38100">
                        <a:noFill/>
                        <a:miter/>
                      </a:ln>
                    </p:spPr>
                  </p:pic>
                </p:oleObj>
              </mc:Fallback>
            </mc:AlternateContent>
          </a:graphicData>
        </a:graphic>
      </p:graphicFrame>
      <p:graphicFrame>
        <p:nvGraphicFramePr>
          <p:cNvPr id="13337" name="对象 13336"/>
          <p:cNvGraphicFramePr/>
          <p:nvPr/>
        </p:nvGraphicFramePr>
        <p:xfrm>
          <a:off x="1343025" y="4541838"/>
          <a:ext cx="2400300" cy="620712"/>
        </p:xfrm>
        <a:graphic>
          <a:graphicData uri="http://schemas.openxmlformats.org/presentationml/2006/ole">
            <mc:AlternateContent xmlns:mc="http://schemas.openxmlformats.org/markup-compatibility/2006">
              <mc:Choice xmlns:v="urn:schemas-microsoft-com:vml" Requires="v">
                <p:oleObj spid="_x0000_s3139" name="" r:id="rId11" imgW="2399030" imgH="622300" progId="Equation.3">
                  <p:embed/>
                </p:oleObj>
              </mc:Choice>
              <mc:Fallback>
                <p:oleObj name="" r:id="rId11" imgW="2399030" imgH="622300" progId="Equation.3">
                  <p:embed/>
                  <p:pic>
                    <p:nvPicPr>
                      <p:cNvPr id="0" name="图片 3138"/>
                      <p:cNvPicPr/>
                      <p:nvPr/>
                    </p:nvPicPr>
                    <p:blipFill>
                      <a:blip r:embed="rId12"/>
                      <a:stretch>
                        <a:fillRect/>
                      </a:stretch>
                    </p:blipFill>
                    <p:spPr>
                      <a:xfrm>
                        <a:off x="1343025" y="4541838"/>
                        <a:ext cx="2400300" cy="620712"/>
                      </a:xfrm>
                      <a:prstGeom prst="rect">
                        <a:avLst/>
                      </a:prstGeom>
                      <a:noFill/>
                      <a:ln w="38100">
                        <a:noFill/>
                        <a:miter/>
                      </a:ln>
                    </p:spPr>
                  </p:pic>
                </p:oleObj>
              </mc:Fallback>
            </mc:AlternateContent>
          </a:graphicData>
        </a:graphic>
      </p:graphicFrame>
      <p:graphicFrame>
        <p:nvGraphicFramePr>
          <p:cNvPr id="13338" name="对象 13337"/>
          <p:cNvGraphicFramePr/>
          <p:nvPr/>
        </p:nvGraphicFramePr>
        <p:xfrm>
          <a:off x="3857625" y="4465638"/>
          <a:ext cx="1485900" cy="558800"/>
        </p:xfrm>
        <a:graphic>
          <a:graphicData uri="http://schemas.openxmlformats.org/presentationml/2006/ole">
            <mc:AlternateContent xmlns:mc="http://schemas.openxmlformats.org/markup-compatibility/2006">
              <mc:Choice xmlns:v="urn:schemas-microsoft-com:vml" Requires="v">
                <p:oleObj spid="_x0000_s3151" name="" r:id="rId13" imgW="1485900" imgH="558800" progId="Equation.3">
                  <p:embed/>
                </p:oleObj>
              </mc:Choice>
              <mc:Fallback>
                <p:oleObj name="" r:id="rId13" imgW="1485900" imgH="558800" progId="Equation.3">
                  <p:embed/>
                  <p:pic>
                    <p:nvPicPr>
                      <p:cNvPr id="0" name="图片 3150"/>
                      <p:cNvPicPr/>
                      <p:nvPr/>
                    </p:nvPicPr>
                    <p:blipFill>
                      <a:blip r:embed="rId14"/>
                      <a:stretch>
                        <a:fillRect/>
                      </a:stretch>
                    </p:blipFill>
                    <p:spPr>
                      <a:xfrm>
                        <a:off x="3857625" y="4465638"/>
                        <a:ext cx="1485900" cy="558800"/>
                      </a:xfrm>
                      <a:prstGeom prst="rect">
                        <a:avLst/>
                      </a:prstGeom>
                      <a:noFill/>
                      <a:ln w="38100">
                        <a:noFill/>
                        <a:miter/>
                      </a:ln>
                    </p:spPr>
                  </p:pic>
                </p:oleObj>
              </mc:Fallback>
            </mc:AlternateContent>
          </a:graphicData>
        </a:graphic>
      </p:graphicFrame>
      <p:graphicFrame>
        <p:nvGraphicFramePr>
          <p:cNvPr id="13339" name="对象 13338"/>
          <p:cNvGraphicFramePr/>
          <p:nvPr/>
        </p:nvGraphicFramePr>
        <p:xfrm>
          <a:off x="2066925" y="5013325"/>
          <a:ext cx="1371600" cy="1168400"/>
        </p:xfrm>
        <a:graphic>
          <a:graphicData uri="http://schemas.openxmlformats.org/presentationml/2006/ole">
            <mc:AlternateContent xmlns:mc="http://schemas.openxmlformats.org/markup-compatibility/2006">
              <mc:Choice xmlns:v="urn:schemas-microsoft-com:vml" Requires="v">
                <p:oleObj spid="_x0000_s3144" name="" r:id="rId15" imgW="1371600" imgH="1168400" progId="Equation.3">
                  <p:embed/>
                </p:oleObj>
              </mc:Choice>
              <mc:Fallback>
                <p:oleObj name="" r:id="rId15" imgW="1371600" imgH="1168400" progId="Equation.3">
                  <p:embed/>
                  <p:pic>
                    <p:nvPicPr>
                      <p:cNvPr id="0" name="图片 3143"/>
                      <p:cNvPicPr/>
                      <p:nvPr/>
                    </p:nvPicPr>
                    <p:blipFill>
                      <a:blip r:embed="rId16"/>
                      <a:stretch>
                        <a:fillRect/>
                      </a:stretch>
                    </p:blipFill>
                    <p:spPr>
                      <a:xfrm>
                        <a:off x="2066925" y="5013325"/>
                        <a:ext cx="1371600" cy="1168400"/>
                      </a:xfrm>
                      <a:prstGeom prst="rect">
                        <a:avLst/>
                      </a:prstGeom>
                      <a:noFill/>
                      <a:ln w="38100">
                        <a:noFill/>
                        <a:miter/>
                      </a:ln>
                    </p:spPr>
                  </p:pic>
                </p:oleObj>
              </mc:Fallback>
            </mc:AlternateContent>
          </a:graphicData>
        </a:graphic>
      </p:graphicFrame>
      <p:graphicFrame>
        <p:nvGraphicFramePr>
          <p:cNvPr id="13340" name="对象 13339"/>
          <p:cNvGraphicFramePr/>
          <p:nvPr/>
        </p:nvGraphicFramePr>
        <p:xfrm>
          <a:off x="3667125" y="5775325"/>
          <a:ext cx="609600" cy="392113"/>
        </p:xfrm>
        <a:graphic>
          <a:graphicData uri="http://schemas.openxmlformats.org/presentationml/2006/ole">
            <mc:AlternateContent xmlns:mc="http://schemas.openxmlformats.org/markup-compatibility/2006">
              <mc:Choice xmlns:v="urn:schemas-microsoft-com:vml" Requires="v">
                <p:oleObj spid="_x0000_s3136" name="" r:id="rId17" imgW="609600" imgH="393700" progId="Equation.3">
                  <p:embed/>
                </p:oleObj>
              </mc:Choice>
              <mc:Fallback>
                <p:oleObj name="" r:id="rId17" imgW="609600" imgH="393700" progId="Equation.3">
                  <p:embed/>
                  <p:pic>
                    <p:nvPicPr>
                      <p:cNvPr id="0" name="图片 3135"/>
                      <p:cNvPicPr/>
                      <p:nvPr/>
                    </p:nvPicPr>
                    <p:blipFill>
                      <a:blip r:embed="rId18"/>
                      <a:stretch>
                        <a:fillRect/>
                      </a:stretch>
                    </p:blipFill>
                    <p:spPr>
                      <a:xfrm>
                        <a:off x="3667125" y="5775325"/>
                        <a:ext cx="609600" cy="392113"/>
                      </a:xfrm>
                      <a:prstGeom prst="rect">
                        <a:avLst/>
                      </a:prstGeom>
                      <a:noFill/>
                      <a:ln w="38100">
                        <a:noFill/>
                        <a:miter/>
                      </a:ln>
                    </p:spPr>
                  </p:pic>
                </p:oleObj>
              </mc:Fallback>
            </mc:AlternateContent>
          </a:graphicData>
        </a:graphic>
      </p:graphicFrame>
      <p:graphicFrame>
        <p:nvGraphicFramePr>
          <p:cNvPr id="13341" name="对象 13340"/>
          <p:cNvGraphicFramePr/>
          <p:nvPr/>
        </p:nvGraphicFramePr>
        <p:xfrm>
          <a:off x="4406900" y="5851525"/>
          <a:ext cx="519113" cy="287338"/>
        </p:xfrm>
        <a:graphic>
          <a:graphicData uri="http://schemas.openxmlformats.org/presentationml/2006/ole">
            <mc:AlternateContent xmlns:mc="http://schemas.openxmlformats.org/markup-compatibility/2006">
              <mc:Choice xmlns:v="urn:schemas-microsoft-com:vml" Requires="v">
                <p:oleObj spid="_x0000_s3152" name="" r:id="rId19" imgW="570865" imgH="317500" progId="Equation.3">
                  <p:embed/>
                </p:oleObj>
              </mc:Choice>
              <mc:Fallback>
                <p:oleObj name="" r:id="rId19" imgW="570865" imgH="317500" progId="Equation.3">
                  <p:embed/>
                  <p:pic>
                    <p:nvPicPr>
                      <p:cNvPr id="0" name="图片 3151"/>
                      <p:cNvPicPr/>
                      <p:nvPr/>
                    </p:nvPicPr>
                    <p:blipFill>
                      <a:blip r:embed="rId20"/>
                      <a:stretch>
                        <a:fillRect/>
                      </a:stretch>
                    </p:blipFill>
                    <p:spPr>
                      <a:xfrm>
                        <a:off x="4406900" y="5851525"/>
                        <a:ext cx="519113" cy="287338"/>
                      </a:xfrm>
                      <a:prstGeom prst="rect">
                        <a:avLst/>
                      </a:prstGeom>
                      <a:noFill/>
                      <a:ln w="38100">
                        <a:noFill/>
                        <a:miter/>
                      </a:ln>
                    </p:spPr>
                  </p:pic>
                </p:oleObj>
              </mc:Fallback>
            </mc:AlternateContent>
          </a:graphicData>
        </a:graphic>
      </p:graphicFrame>
      <p:graphicFrame>
        <p:nvGraphicFramePr>
          <p:cNvPr id="13342" name="对象 13341"/>
          <p:cNvGraphicFramePr/>
          <p:nvPr/>
        </p:nvGraphicFramePr>
        <p:xfrm>
          <a:off x="5521325" y="3932238"/>
          <a:ext cx="1346200" cy="914400"/>
        </p:xfrm>
        <a:graphic>
          <a:graphicData uri="http://schemas.openxmlformats.org/presentationml/2006/ole">
            <mc:AlternateContent xmlns:mc="http://schemas.openxmlformats.org/markup-compatibility/2006">
              <mc:Choice xmlns:v="urn:schemas-microsoft-com:vml" Requires="v">
                <p:oleObj spid="_x0000_s3142" name="" r:id="rId21" imgW="1346200" imgH="914400" progId="Equation.3">
                  <p:embed/>
                </p:oleObj>
              </mc:Choice>
              <mc:Fallback>
                <p:oleObj name="" r:id="rId21" imgW="1346200" imgH="914400" progId="Equation.3">
                  <p:embed/>
                  <p:pic>
                    <p:nvPicPr>
                      <p:cNvPr id="0" name="图片 3141"/>
                      <p:cNvPicPr/>
                      <p:nvPr/>
                    </p:nvPicPr>
                    <p:blipFill>
                      <a:blip r:embed="rId22"/>
                      <a:stretch>
                        <a:fillRect/>
                      </a:stretch>
                    </p:blipFill>
                    <p:spPr>
                      <a:xfrm>
                        <a:off x="5521325" y="3932238"/>
                        <a:ext cx="1346200" cy="914400"/>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wipe(left)">
                                      <p:cBhvr>
                                        <p:cTn id="7" dur="500"/>
                                        <p:tgtEl>
                                          <p:spTgt spid="133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317"/>
                                        </p:tgtEl>
                                        <p:attrNameLst>
                                          <p:attrName>style.visibility</p:attrName>
                                        </p:attrNameLst>
                                      </p:cBhvr>
                                      <p:to>
                                        <p:strVal val="visible"/>
                                      </p:to>
                                    </p:set>
                                    <p:animEffect transition="in" filter="wipe(left)">
                                      <p:cBhvr>
                                        <p:cTn id="12" dur="500"/>
                                        <p:tgtEl>
                                          <p:spTgt spid="133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33"/>
                                        </p:tgtEl>
                                        <p:attrNameLst>
                                          <p:attrName>style.visibility</p:attrName>
                                        </p:attrNameLst>
                                      </p:cBhvr>
                                      <p:to>
                                        <p:strVal val="visible"/>
                                      </p:to>
                                    </p:set>
                                    <p:animEffect transition="in" filter="wipe(left)">
                                      <p:cBhvr>
                                        <p:cTn id="17" dur="500"/>
                                        <p:tgtEl>
                                          <p:spTgt spid="1333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3335"/>
                                        </p:tgtEl>
                                        <p:attrNameLst>
                                          <p:attrName>style.visibility</p:attrName>
                                        </p:attrNameLst>
                                      </p:cBhvr>
                                      <p:to>
                                        <p:strVal val="visible"/>
                                      </p:to>
                                    </p:set>
                                    <p:animEffect transition="in" filter="wipe(left)">
                                      <p:cBhvr>
                                        <p:cTn id="21" dur="500"/>
                                        <p:tgtEl>
                                          <p:spTgt spid="1333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3336"/>
                                        </p:tgtEl>
                                        <p:attrNameLst>
                                          <p:attrName>style.visibility</p:attrName>
                                        </p:attrNameLst>
                                      </p:cBhvr>
                                      <p:to>
                                        <p:strVal val="visible"/>
                                      </p:to>
                                    </p:set>
                                    <p:animEffect transition="in" filter="wipe(left)">
                                      <p:cBhvr>
                                        <p:cTn id="26" dur="500"/>
                                        <p:tgtEl>
                                          <p:spTgt spid="1333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3334"/>
                                        </p:tgtEl>
                                        <p:attrNameLst>
                                          <p:attrName>style.visibility</p:attrName>
                                        </p:attrNameLst>
                                      </p:cBhvr>
                                      <p:to>
                                        <p:strVal val="visible"/>
                                      </p:to>
                                    </p:set>
                                    <p:animEffect transition="in" filter="wipe(left)">
                                      <p:cBhvr>
                                        <p:cTn id="31" dur="500"/>
                                        <p:tgtEl>
                                          <p:spTgt spid="1333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3337"/>
                                        </p:tgtEl>
                                        <p:attrNameLst>
                                          <p:attrName>style.visibility</p:attrName>
                                        </p:attrNameLst>
                                      </p:cBhvr>
                                      <p:to>
                                        <p:strVal val="visible"/>
                                      </p:to>
                                    </p:set>
                                    <p:animEffect transition="in" filter="wipe(left)">
                                      <p:cBhvr>
                                        <p:cTn id="36" dur="500"/>
                                        <p:tgtEl>
                                          <p:spTgt spid="1333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3338"/>
                                        </p:tgtEl>
                                        <p:attrNameLst>
                                          <p:attrName>style.visibility</p:attrName>
                                        </p:attrNameLst>
                                      </p:cBhvr>
                                      <p:to>
                                        <p:strVal val="visible"/>
                                      </p:to>
                                    </p:set>
                                    <p:animEffect transition="in" filter="wipe(left)">
                                      <p:cBhvr>
                                        <p:cTn id="41" dur="500"/>
                                        <p:tgtEl>
                                          <p:spTgt spid="1333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3342"/>
                                        </p:tgtEl>
                                        <p:attrNameLst>
                                          <p:attrName>style.visibility</p:attrName>
                                        </p:attrNameLst>
                                      </p:cBhvr>
                                      <p:to>
                                        <p:strVal val="visible"/>
                                      </p:to>
                                    </p:set>
                                    <p:animEffect transition="in" filter="wipe(left)">
                                      <p:cBhvr>
                                        <p:cTn id="46" dur="500"/>
                                        <p:tgtEl>
                                          <p:spTgt spid="1334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3339"/>
                                        </p:tgtEl>
                                        <p:attrNameLst>
                                          <p:attrName>style.visibility</p:attrName>
                                        </p:attrNameLst>
                                      </p:cBhvr>
                                      <p:to>
                                        <p:strVal val="visible"/>
                                      </p:to>
                                    </p:set>
                                    <p:animEffect transition="in" filter="wipe(left)">
                                      <p:cBhvr>
                                        <p:cTn id="51" dur="500"/>
                                        <p:tgtEl>
                                          <p:spTgt spid="1333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3340"/>
                                        </p:tgtEl>
                                        <p:attrNameLst>
                                          <p:attrName>style.visibility</p:attrName>
                                        </p:attrNameLst>
                                      </p:cBhvr>
                                      <p:to>
                                        <p:strVal val="visible"/>
                                      </p:to>
                                    </p:set>
                                    <p:animEffect transition="in" filter="wipe(left)">
                                      <p:cBhvr>
                                        <p:cTn id="56" dur="500"/>
                                        <p:tgtEl>
                                          <p:spTgt spid="1334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3341"/>
                                        </p:tgtEl>
                                        <p:attrNameLst>
                                          <p:attrName>style.visibility</p:attrName>
                                        </p:attrNameLst>
                                      </p:cBhvr>
                                      <p:to>
                                        <p:strVal val="visible"/>
                                      </p:to>
                                    </p:set>
                                    <p:animEffect transition="in" filter="wipe(left)">
                                      <p:cBhvr>
                                        <p:cTn id="61" dur="500"/>
                                        <p:tgtEl>
                                          <p:spTgt spid="13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3" grpId="0"/>
      <p:bldP spid="133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文本框 48129"/>
          <p:cNvSpPr txBox="1"/>
          <p:nvPr/>
        </p:nvSpPr>
        <p:spPr>
          <a:xfrm>
            <a:off x="147320" y="461645"/>
            <a:ext cx="3509963" cy="521970"/>
          </a:xfrm>
          <a:prstGeom prst="rect">
            <a:avLst/>
          </a:prstGeom>
          <a:noFill/>
          <a:ln w="9525">
            <a:noFill/>
          </a:ln>
        </p:spPr>
        <p:txBody>
          <a:bodyPr>
            <a:spAutoFit/>
          </a:bodyPr>
          <a:p>
            <a:pPr>
              <a:spcBef>
                <a:spcPct val="50000"/>
              </a:spcBef>
            </a:pPr>
            <a:r>
              <a:rPr lang="zh-CN" altLang="en-US" sz="2800" b="1" dirty="0">
                <a:solidFill>
                  <a:srgbClr val="FF0000"/>
                </a:solidFill>
                <a:effectLst>
                  <a:outerShdw blurRad="38100" dist="38100" dir="2700000">
                    <a:srgbClr val="C0C0C0"/>
                  </a:outerShdw>
                </a:effectLst>
                <a:latin typeface="Times New Roman" panose="02020603050405020304" pitchFamily="18" charset="0"/>
              </a:rPr>
              <a:t>费马引理</a:t>
            </a:r>
            <a:endParaRPr lang="zh-CN" altLang="en-US" sz="2800" b="1" dirty="0">
              <a:solidFill>
                <a:srgbClr val="FF0000"/>
              </a:solidFill>
              <a:effectLst>
                <a:outerShdw blurRad="38100" dist="38100" dir="2700000">
                  <a:srgbClr val="C0C0C0"/>
                </a:outerShdw>
              </a:effectLst>
              <a:latin typeface="Times New Roman" panose="02020603050405020304" pitchFamily="18" charset="0"/>
            </a:endParaRPr>
          </a:p>
        </p:txBody>
      </p:sp>
      <p:graphicFrame>
        <p:nvGraphicFramePr>
          <p:cNvPr id="48132" name="对象 48131"/>
          <p:cNvGraphicFramePr/>
          <p:nvPr/>
        </p:nvGraphicFramePr>
        <p:xfrm>
          <a:off x="1648460" y="1256030"/>
          <a:ext cx="6324600" cy="503238"/>
        </p:xfrm>
        <a:graphic>
          <a:graphicData uri="http://schemas.openxmlformats.org/presentationml/2006/ole">
            <mc:AlternateContent xmlns:mc="http://schemas.openxmlformats.org/markup-compatibility/2006">
              <mc:Choice xmlns:v="urn:schemas-microsoft-com:vml" Requires="v">
                <p:oleObj spid="_x0000_s3105" name="" r:id="rId1" imgW="2870200" imgH="228600" progId="Equation.3">
                  <p:embed/>
                </p:oleObj>
              </mc:Choice>
              <mc:Fallback>
                <p:oleObj name="" r:id="rId1" imgW="2870200" imgH="228600" progId="Equation.3">
                  <p:embed/>
                  <p:pic>
                    <p:nvPicPr>
                      <p:cNvPr id="0" name="图片 3104"/>
                      <p:cNvPicPr/>
                      <p:nvPr/>
                    </p:nvPicPr>
                    <p:blipFill>
                      <a:blip r:embed="rId2"/>
                      <a:stretch>
                        <a:fillRect/>
                      </a:stretch>
                    </p:blipFill>
                    <p:spPr>
                      <a:xfrm>
                        <a:off x="1648460" y="1256030"/>
                        <a:ext cx="6324600" cy="503238"/>
                      </a:xfrm>
                      <a:prstGeom prst="rect">
                        <a:avLst/>
                      </a:prstGeom>
                      <a:noFill/>
                      <a:ln w="38100">
                        <a:noFill/>
                        <a:miter/>
                      </a:ln>
                    </p:spPr>
                  </p:pic>
                </p:oleObj>
              </mc:Fallback>
            </mc:AlternateContent>
          </a:graphicData>
        </a:graphic>
      </p:graphicFrame>
      <p:graphicFrame>
        <p:nvGraphicFramePr>
          <p:cNvPr id="48133" name="对象 48132"/>
          <p:cNvGraphicFramePr/>
          <p:nvPr/>
        </p:nvGraphicFramePr>
        <p:xfrm>
          <a:off x="682625" y="1256030"/>
          <a:ext cx="921385" cy="441960"/>
        </p:xfrm>
        <a:graphic>
          <a:graphicData uri="http://schemas.openxmlformats.org/presentationml/2006/ole">
            <mc:AlternateContent xmlns:mc="http://schemas.openxmlformats.org/markup-compatibility/2006">
              <mc:Choice xmlns:v="urn:schemas-microsoft-com:vml" Requires="v">
                <p:oleObj spid="_x0000_s3104" name="" r:id="rId3" imgW="342265" imgH="177800" progId="Equation.3">
                  <p:embed/>
                </p:oleObj>
              </mc:Choice>
              <mc:Fallback>
                <p:oleObj name="" r:id="rId3" imgW="342265" imgH="177800" progId="Equation.3">
                  <p:embed/>
                  <p:pic>
                    <p:nvPicPr>
                      <p:cNvPr id="0" name="图片 3103"/>
                      <p:cNvPicPr/>
                      <p:nvPr/>
                    </p:nvPicPr>
                    <p:blipFill>
                      <a:blip r:embed="rId4"/>
                      <a:stretch>
                        <a:fillRect/>
                      </a:stretch>
                    </p:blipFill>
                    <p:spPr>
                      <a:xfrm>
                        <a:off x="682625" y="1256030"/>
                        <a:ext cx="921385" cy="441960"/>
                      </a:xfrm>
                      <a:prstGeom prst="rect">
                        <a:avLst/>
                      </a:prstGeom>
                      <a:noFill/>
                      <a:ln w="38100">
                        <a:noFill/>
                        <a:miter/>
                      </a:ln>
                    </p:spPr>
                  </p:pic>
                </p:oleObj>
              </mc:Fallback>
            </mc:AlternateContent>
          </a:graphicData>
        </a:graphic>
      </p:graphicFrame>
      <p:graphicFrame>
        <p:nvGraphicFramePr>
          <p:cNvPr id="46108" name="对象 46107"/>
          <p:cNvGraphicFramePr/>
          <p:nvPr/>
        </p:nvGraphicFramePr>
        <p:xfrm>
          <a:off x="843280" y="2249805"/>
          <a:ext cx="7456805" cy="492760"/>
        </p:xfrm>
        <a:graphic>
          <a:graphicData uri="http://schemas.openxmlformats.org/presentationml/2006/ole">
            <mc:AlternateContent xmlns:mc="http://schemas.openxmlformats.org/markup-compatibility/2006">
              <mc:Choice xmlns:v="urn:schemas-microsoft-com:vml" Requires="v">
                <p:oleObj spid="_x0000_s3114" name="" r:id="rId5" imgW="4039235" imgH="1118235" progId="Equation.3">
                  <p:embed/>
                </p:oleObj>
              </mc:Choice>
              <mc:Fallback>
                <p:oleObj name="" r:id="rId5" imgW="4039235" imgH="1118235" progId="Equation.3">
                  <p:embed/>
                  <p:pic>
                    <p:nvPicPr>
                      <p:cNvPr id="0" name="图片 3113"/>
                      <p:cNvPicPr/>
                      <p:nvPr/>
                    </p:nvPicPr>
                    <p:blipFill>
                      <a:blip r:embed="rId6"/>
                      <a:stretch>
                        <a:fillRect/>
                      </a:stretch>
                    </p:blipFill>
                    <p:spPr>
                      <a:xfrm>
                        <a:off x="843280" y="2249805"/>
                        <a:ext cx="7456805" cy="492760"/>
                      </a:xfrm>
                      <a:prstGeom prst="rect">
                        <a:avLst/>
                      </a:prstGeom>
                      <a:solidFill>
                        <a:srgbClr val="CCFFCC"/>
                      </a:solidFill>
                      <a:ln w="38100">
                        <a:noFill/>
                        <a:miter/>
                      </a:ln>
                    </p:spPr>
                  </p:pic>
                </p:oleObj>
              </mc:Fallback>
            </mc:AlternateContent>
          </a:graphicData>
        </a:graphic>
      </p:graphicFrame>
      <p:graphicFrame>
        <p:nvGraphicFramePr>
          <p:cNvPr id="46109" name="对象 46108"/>
          <p:cNvGraphicFramePr/>
          <p:nvPr/>
        </p:nvGraphicFramePr>
        <p:xfrm>
          <a:off x="793750" y="3231674"/>
          <a:ext cx="5029200" cy="1570355"/>
        </p:xfrm>
        <a:graphic>
          <a:graphicData uri="http://schemas.openxmlformats.org/presentationml/2006/ole">
            <mc:AlternateContent xmlns:mc="http://schemas.openxmlformats.org/markup-compatibility/2006">
              <mc:Choice xmlns:v="urn:schemas-microsoft-com:vml" Requires="v">
                <p:oleObj spid="_x0000_s3109" name="" r:id="rId7" imgW="2197100" imgH="685800" progId="Equation.3">
                  <p:embed/>
                </p:oleObj>
              </mc:Choice>
              <mc:Fallback>
                <p:oleObj name="" r:id="rId7" imgW="2197100" imgH="685800" progId="Equation.3">
                  <p:embed/>
                  <p:pic>
                    <p:nvPicPr>
                      <p:cNvPr id="0" name="图片 3108"/>
                      <p:cNvPicPr/>
                      <p:nvPr/>
                    </p:nvPicPr>
                    <p:blipFill>
                      <a:blip r:embed="rId8"/>
                      <a:stretch>
                        <a:fillRect/>
                      </a:stretch>
                    </p:blipFill>
                    <p:spPr>
                      <a:xfrm>
                        <a:off x="793750" y="3231674"/>
                        <a:ext cx="5029200" cy="1570355"/>
                      </a:xfrm>
                      <a:prstGeom prst="rect">
                        <a:avLst/>
                      </a:prstGeom>
                      <a:noFill/>
                      <a:ln w="38100">
                        <a:noFill/>
                        <a:miter/>
                      </a:ln>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133"/>
                                        </p:tgtEl>
                                        <p:attrNameLst>
                                          <p:attrName>style.visibility</p:attrName>
                                        </p:attrNameLst>
                                      </p:cBhvr>
                                      <p:to>
                                        <p:strVal val="visible"/>
                                      </p:to>
                                    </p:set>
                                    <p:anim calcmode="lin" valueType="num">
                                      <p:cBhvr additive="base">
                                        <p:cTn id="7" dur="500" fill="hold"/>
                                        <p:tgtEl>
                                          <p:spTgt spid="48133"/>
                                        </p:tgtEl>
                                        <p:attrNameLst>
                                          <p:attrName>ppt_x</p:attrName>
                                        </p:attrNameLst>
                                      </p:cBhvr>
                                      <p:tavLst>
                                        <p:tav tm="0">
                                          <p:val>
                                            <p:strVal val="0-#ppt_w/2"/>
                                          </p:val>
                                        </p:tav>
                                        <p:tav tm="100000">
                                          <p:val>
                                            <p:strVal val="#ppt_x"/>
                                          </p:val>
                                        </p:tav>
                                      </p:tavLst>
                                    </p:anim>
                                    <p:anim calcmode="lin" valueType="num">
                                      <p:cBhvr additive="base">
                                        <p:cTn id="8" dur="500" fill="hold"/>
                                        <p:tgtEl>
                                          <p:spTgt spid="481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8132"/>
                                        </p:tgtEl>
                                        <p:attrNameLst>
                                          <p:attrName>style.visibility</p:attrName>
                                        </p:attrNameLst>
                                      </p:cBhvr>
                                      <p:to>
                                        <p:strVal val="visible"/>
                                      </p:to>
                                    </p:set>
                                    <p:anim calcmode="lin" valueType="num">
                                      <p:cBhvr additive="base">
                                        <p:cTn id="13" dur="500" fill="hold"/>
                                        <p:tgtEl>
                                          <p:spTgt spid="48132"/>
                                        </p:tgtEl>
                                        <p:attrNameLst>
                                          <p:attrName>ppt_x</p:attrName>
                                        </p:attrNameLst>
                                      </p:cBhvr>
                                      <p:tavLst>
                                        <p:tav tm="0">
                                          <p:val>
                                            <p:strVal val="0-#ppt_w/2"/>
                                          </p:val>
                                        </p:tav>
                                        <p:tav tm="100000">
                                          <p:val>
                                            <p:strVal val="#ppt_x"/>
                                          </p:val>
                                        </p:tav>
                                      </p:tavLst>
                                    </p:anim>
                                    <p:anim calcmode="lin" valueType="num">
                                      <p:cBhvr additive="base">
                                        <p:cTn id="14" dur="500" fill="hold"/>
                                        <p:tgtEl>
                                          <p:spTgt spid="4813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6108"/>
                                        </p:tgtEl>
                                        <p:attrNameLst>
                                          <p:attrName>style.visibility</p:attrName>
                                        </p:attrNameLst>
                                      </p:cBhvr>
                                      <p:to>
                                        <p:strVal val="visible"/>
                                      </p:to>
                                    </p:set>
                                    <p:anim calcmode="lin" valueType="num">
                                      <p:cBhvr additive="base">
                                        <p:cTn id="19" dur="500" fill="hold"/>
                                        <p:tgtEl>
                                          <p:spTgt spid="46108"/>
                                        </p:tgtEl>
                                        <p:attrNameLst>
                                          <p:attrName>ppt_x</p:attrName>
                                        </p:attrNameLst>
                                      </p:cBhvr>
                                      <p:tavLst>
                                        <p:tav tm="0">
                                          <p:val>
                                            <p:strVal val="0-#ppt_w/2"/>
                                          </p:val>
                                        </p:tav>
                                        <p:tav tm="100000">
                                          <p:val>
                                            <p:strVal val="#ppt_x"/>
                                          </p:val>
                                        </p:tav>
                                      </p:tavLst>
                                    </p:anim>
                                    <p:anim calcmode="lin" valueType="num">
                                      <p:cBhvr additive="base">
                                        <p:cTn id="20" dur="500" fill="hold"/>
                                        <p:tgtEl>
                                          <p:spTgt spid="4610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6109"/>
                                        </p:tgtEl>
                                        <p:attrNameLst>
                                          <p:attrName>style.visibility</p:attrName>
                                        </p:attrNameLst>
                                      </p:cBhvr>
                                      <p:to>
                                        <p:strVal val="visible"/>
                                      </p:to>
                                    </p:set>
                                    <p:anim calcmode="lin" valueType="num">
                                      <p:cBhvr additive="base">
                                        <p:cTn id="25" dur="500" fill="hold"/>
                                        <p:tgtEl>
                                          <p:spTgt spid="46109"/>
                                        </p:tgtEl>
                                        <p:attrNameLst>
                                          <p:attrName>ppt_x</p:attrName>
                                        </p:attrNameLst>
                                      </p:cBhvr>
                                      <p:tavLst>
                                        <p:tav tm="0">
                                          <p:val>
                                            <p:strVal val="0-#ppt_w/2"/>
                                          </p:val>
                                        </p:tav>
                                        <p:tav tm="100000">
                                          <p:val>
                                            <p:strVal val="#ppt_x"/>
                                          </p:val>
                                        </p:tav>
                                      </p:tavLst>
                                    </p:anim>
                                    <p:anim calcmode="lin" valueType="num">
                                      <p:cBhvr additive="base">
                                        <p:cTn id="26" dur="500" fill="hold"/>
                                        <p:tgtEl>
                                          <p:spTgt spid="461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文本框 14337"/>
          <p:cNvSpPr txBox="1"/>
          <p:nvPr/>
        </p:nvSpPr>
        <p:spPr>
          <a:xfrm>
            <a:off x="869950" y="865188"/>
            <a:ext cx="1066800" cy="521970"/>
          </a:xfrm>
          <a:prstGeom prst="rect">
            <a:avLst/>
          </a:prstGeom>
          <a:noFill/>
          <a:ln w="9525">
            <a:noFill/>
          </a:ln>
        </p:spPr>
        <p:txBody>
          <a:bodyPr>
            <a:spAutoFit/>
          </a:bodyPr>
          <a:p>
            <a:pPr>
              <a:spcBef>
                <a:spcPct val="50000"/>
              </a:spcBef>
            </a:pPr>
            <a:r>
              <a:rPr lang="zh-CN" altLang="zh-CN" sz="2800" b="1" dirty="0">
                <a:solidFill>
                  <a:srgbClr val="FF0000"/>
                </a:solidFill>
                <a:latin typeface="黑体" panose="02010609060101010101" pitchFamily="49" charset="-122"/>
                <a:ea typeface="黑体" panose="02010609060101010101" pitchFamily="49" charset="-122"/>
              </a:rPr>
              <a:t>例</a:t>
            </a:r>
            <a:r>
              <a:rPr lang="en-US" altLang="zh-CN" sz="2800" b="1" dirty="0">
                <a:solidFill>
                  <a:srgbClr val="FF0000"/>
                </a:solidFill>
                <a:latin typeface="黑体" panose="02010609060101010101" pitchFamily="49" charset="-122"/>
                <a:ea typeface="黑体" panose="02010609060101010101" pitchFamily="49" charset="-122"/>
              </a:rPr>
              <a:t>10</a:t>
            </a:r>
            <a:endParaRPr lang="en-US" altLang="zh-CN" sz="2800" b="1" dirty="0">
              <a:solidFill>
                <a:srgbClr val="FF0000"/>
              </a:solidFill>
              <a:latin typeface="黑体" panose="02010609060101010101" pitchFamily="49" charset="-122"/>
              <a:ea typeface="黑体" panose="02010609060101010101" pitchFamily="49" charset="-122"/>
            </a:endParaRPr>
          </a:p>
        </p:txBody>
      </p:sp>
      <p:sp>
        <p:nvSpPr>
          <p:cNvPr id="14339" name="文本框 14338"/>
          <p:cNvSpPr txBox="1"/>
          <p:nvPr/>
        </p:nvSpPr>
        <p:spPr>
          <a:xfrm>
            <a:off x="869950" y="1798638"/>
            <a:ext cx="914400" cy="519112"/>
          </a:xfrm>
          <a:prstGeom prst="rect">
            <a:avLst/>
          </a:prstGeom>
          <a:noFill/>
          <a:ln w="9525">
            <a:noFill/>
          </a:ln>
        </p:spPr>
        <p:txBody>
          <a:bodyPr>
            <a:spAutoFit/>
          </a:bodyPr>
          <a:p>
            <a:pPr>
              <a:spcBef>
                <a:spcPct val="50000"/>
              </a:spcBef>
            </a:pPr>
            <a:r>
              <a:rPr lang="zh-CN" altLang="en-US" sz="2800" b="1">
                <a:latin typeface="Times New Roman" panose="02020603050405020304" pitchFamily="18" charset="0"/>
                <a:ea typeface="黑体" panose="02010609060101010101" pitchFamily="49" charset="-122"/>
              </a:rPr>
              <a:t>解</a:t>
            </a:r>
            <a:endParaRPr lang="zh-CN" altLang="en-US" sz="2800" b="1">
              <a:latin typeface="Times New Roman" panose="02020603050405020304" pitchFamily="18" charset="0"/>
            </a:endParaRPr>
          </a:p>
        </p:txBody>
      </p:sp>
      <p:graphicFrame>
        <p:nvGraphicFramePr>
          <p:cNvPr id="14340" name="对象 14339"/>
          <p:cNvGraphicFramePr/>
          <p:nvPr/>
        </p:nvGraphicFramePr>
        <p:xfrm>
          <a:off x="2051050" y="476250"/>
          <a:ext cx="2300288" cy="1141413"/>
        </p:xfrm>
        <a:graphic>
          <a:graphicData uri="http://schemas.openxmlformats.org/presentationml/2006/ole">
            <mc:AlternateContent xmlns:mc="http://schemas.openxmlformats.org/markup-compatibility/2006">
              <mc:Choice xmlns:v="urn:schemas-microsoft-com:vml" Requires="v">
                <p:oleObj spid="_x0000_s3133" name="" r:id="rId1" imgW="1713865" imgH="850265" progId="Equation.3">
                  <p:embed/>
                </p:oleObj>
              </mc:Choice>
              <mc:Fallback>
                <p:oleObj name="" r:id="rId1" imgW="1713865" imgH="850265" progId="Equation.3">
                  <p:embed/>
                  <p:pic>
                    <p:nvPicPr>
                      <p:cNvPr id="0" name="图片 3132"/>
                      <p:cNvPicPr/>
                      <p:nvPr/>
                    </p:nvPicPr>
                    <p:blipFill>
                      <a:blip r:embed="rId2"/>
                      <a:stretch>
                        <a:fillRect/>
                      </a:stretch>
                    </p:blipFill>
                    <p:spPr>
                      <a:xfrm>
                        <a:off x="2051050" y="476250"/>
                        <a:ext cx="2300288" cy="1141413"/>
                      </a:xfrm>
                      <a:prstGeom prst="rect">
                        <a:avLst/>
                      </a:prstGeom>
                      <a:solidFill>
                        <a:srgbClr val="FFFFCC"/>
                      </a:solidFill>
                      <a:ln w="38100">
                        <a:noFill/>
                        <a:miter/>
                      </a:ln>
                    </p:spPr>
                  </p:pic>
                </p:oleObj>
              </mc:Fallback>
            </mc:AlternateContent>
          </a:graphicData>
        </a:graphic>
      </p:graphicFrame>
      <p:graphicFrame>
        <p:nvGraphicFramePr>
          <p:cNvPr id="14341" name="对象 14340"/>
          <p:cNvGraphicFramePr/>
          <p:nvPr/>
        </p:nvGraphicFramePr>
        <p:xfrm>
          <a:off x="5984875" y="827088"/>
          <a:ext cx="828675" cy="504825"/>
        </p:xfrm>
        <a:graphic>
          <a:graphicData uri="http://schemas.openxmlformats.org/presentationml/2006/ole">
            <mc:AlternateContent xmlns:mc="http://schemas.openxmlformats.org/markup-compatibility/2006">
              <mc:Choice xmlns:v="urn:schemas-microsoft-com:vml" Requires="v">
                <p:oleObj spid="_x0000_s3143" name="" r:id="rId3" imgW="774065" imgH="469900" progId="Equation.3">
                  <p:embed/>
                </p:oleObj>
              </mc:Choice>
              <mc:Fallback>
                <p:oleObj name="" r:id="rId3" imgW="774065" imgH="469900" progId="Equation.3">
                  <p:embed/>
                  <p:pic>
                    <p:nvPicPr>
                      <p:cNvPr id="0" name="图片 3142"/>
                      <p:cNvPicPr/>
                      <p:nvPr/>
                    </p:nvPicPr>
                    <p:blipFill>
                      <a:blip r:embed="rId4"/>
                      <a:stretch>
                        <a:fillRect/>
                      </a:stretch>
                    </p:blipFill>
                    <p:spPr>
                      <a:xfrm>
                        <a:off x="5984875" y="827088"/>
                        <a:ext cx="828675" cy="504825"/>
                      </a:xfrm>
                      <a:prstGeom prst="rect">
                        <a:avLst/>
                      </a:prstGeom>
                      <a:noFill/>
                      <a:ln w="38100">
                        <a:noFill/>
                        <a:miter/>
                      </a:ln>
                    </p:spPr>
                  </p:pic>
                </p:oleObj>
              </mc:Fallback>
            </mc:AlternateContent>
          </a:graphicData>
        </a:graphic>
      </p:graphicFrame>
      <p:graphicFrame>
        <p:nvGraphicFramePr>
          <p:cNvPr id="14342" name="对象 14341"/>
          <p:cNvGraphicFramePr/>
          <p:nvPr/>
        </p:nvGraphicFramePr>
        <p:xfrm>
          <a:off x="1746250" y="1600200"/>
          <a:ext cx="2552700" cy="850900"/>
        </p:xfrm>
        <a:graphic>
          <a:graphicData uri="http://schemas.openxmlformats.org/presentationml/2006/ole">
            <mc:AlternateContent xmlns:mc="http://schemas.openxmlformats.org/markup-compatibility/2006">
              <mc:Choice xmlns:v="urn:schemas-microsoft-com:vml" Requires="v">
                <p:oleObj spid="_x0000_s3147" name="" r:id="rId5" imgW="2551430" imgH="850265" progId="Equation.3">
                  <p:embed/>
                </p:oleObj>
              </mc:Choice>
              <mc:Fallback>
                <p:oleObj name="" r:id="rId5" imgW="2551430" imgH="850265" progId="Equation.3">
                  <p:embed/>
                  <p:pic>
                    <p:nvPicPr>
                      <p:cNvPr id="0" name="图片 3146"/>
                      <p:cNvPicPr/>
                      <p:nvPr/>
                    </p:nvPicPr>
                    <p:blipFill>
                      <a:blip r:embed="rId6"/>
                      <a:stretch>
                        <a:fillRect/>
                      </a:stretch>
                    </p:blipFill>
                    <p:spPr>
                      <a:xfrm>
                        <a:off x="1746250" y="1600200"/>
                        <a:ext cx="2552700" cy="850900"/>
                      </a:xfrm>
                      <a:prstGeom prst="rect">
                        <a:avLst/>
                      </a:prstGeom>
                      <a:noFill/>
                      <a:ln w="38100">
                        <a:noFill/>
                        <a:miter/>
                      </a:ln>
                    </p:spPr>
                  </p:pic>
                </p:oleObj>
              </mc:Fallback>
            </mc:AlternateContent>
          </a:graphicData>
        </a:graphic>
      </p:graphicFrame>
      <p:graphicFrame>
        <p:nvGraphicFramePr>
          <p:cNvPr id="14343" name="对象 14342"/>
          <p:cNvGraphicFramePr/>
          <p:nvPr/>
        </p:nvGraphicFramePr>
        <p:xfrm>
          <a:off x="4298950" y="1612900"/>
          <a:ext cx="1219200" cy="647700"/>
        </p:xfrm>
        <a:graphic>
          <a:graphicData uri="http://schemas.openxmlformats.org/presentationml/2006/ole">
            <mc:AlternateContent xmlns:mc="http://schemas.openxmlformats.org/markup-compatibility/2006">
              <mc:Choice xmlns:v="urn:schemas-microsoft-com:vml" Requires="v">
                <p:oleObj spid="_x0000_s3135" name="" r:id="rId7" imgW="1219200" imgH="647700" progId="Equation.3">
                  <p:embed/>
                </p:oleObj>
              </mc:Choice>
              <mc:Fallback>
                <p:oleObj name="" r:id="rId7" imgW="1219200" imgH="647700" progId="Equation.3">
                  <p:embed/>
                  <p:pic>
                    <p:nvPicPr>
                      <p:cNvPr id="0" name="图片 3134"/>
                      <p:cNvPicPr/>
                      <p:nvPr/>
                    </p:nvPicPr>
                    <p:blipFill>
                      <a:blip r:embed="rId8"/>
                      <a:stretch>
                        <a:fillRect/>
                      </a:stretch>
                    </p:blipFill>
                    <p:spPr>
                      <a:xfrm>
                        <a:off x="4298950" y="1612900"/>
                        <a:ext cx="1219200" cy="647700"/>
                      </a:xfrm>
                      <a:prstGeom prst="rect">
                        <a:avLst/>
                      </a:prstGeom>
                      <a:noFill/>
                      <a:ln w="38100">
                        <a:noFill/>
                        <a:miter/>
                      </a:ln>
                    </p:spPr>
                  </p:pic>
                </p:oleObj>
              </mc:Fallback>
            </mc:AlternateContent>
          </a:graphicData>
        </a:graphic>
      </p:graphicFrame>
      <p:graphicFrame>
        <p:nvGraphicFramePr>
          <p:cNvPr id="14344" name="对象 14343"/>
          <p:cNvGraphicFramePr/>
          <p:nvPr/>
        </p:nvGraphicFramePr>
        <p:xfrm>
          <a:off x="5664200" y="1390650"/>
          <a:ext cx="1079500" cy="876300"/>
        </p:xfrm>
        <a:graphic>
          <a:graphicData uri="http://schemas.openxmlformats.org/presentationml/2006/ole">
            <mc:AlternateContent xmlns:mc="http://schemas.openxmlformats.org/markup-compatibility/2006">
              <mc:Choice xmlns:v="urn:schemas-microsoft-com:vml" Requires="v">
                <p:oleObj spid="_x0000_s3149" name="" r:id="rId9" imgW="1079500" imgH="876300" progId="Equation.3">
                  <p:embed/>
                </p:oleObj>
              </mc:Choice>
              <mc:Fallback>
                <p:oleObj name="" r:id="rId9" imgW="1079500" imgH="876300" progId="Equation.3">
                  <p:embed/>
                  <p:pic>
                    <p:nvPicPr>
                      <p:cNvPr id="0" name="图片 3148"/>
                      <p:cNvPicPr/>
                      <p:nvPr/>
                    </p:nvPicPr>
                    <p:blipFill>
                      <a:blip r:embed="rId10"/>
                      <a:stretch>
                        <a:fillRect/>
                      </a:stretch>
                    </p:blipFill>
                    <p:spPr>
                      <a:xfrm>
                        <a:off x="5664200" y="1390650"/>
                        <a:ext cx="1079500" cy="876300"/>
                      </a:xfrm>
                      <a:prstGeom prst="rect">
                        <a:avLst/>
                      </a:prstGeom>
                      <a:noFill/>
                      <a:ln w="38100">
                        <a:noFill/>
                        <a:miter/>
                      </a:ln>
                    </p:spPr>
                  </p:pic>
                </p:oleObj>
              </mc:Fallback>
            </mc:AlternateContent>
          </a:graphicData>
        </a:graphic>
      </p:graphicFrame>
      <p:graphicFrame>
        <p:nvGraphicFramePr>
          <p:cNvPr id="14345" name="对象 14344"/>
          <p:cNvGraphicFramePr/>
          <p:nvPr/>
        </p:nvGraphicFramePr>
        <p:xfrm>
          <a:off x="6858000" y="1879600"/>
          <a:ext cx="838200" cy="392113"/>
        </p:xfrm>
        <a:graphic>
          <a:graphicData uri="http://schemas.openxmlformats.org/presentationml/2006/ole">
            <mc:AlternateContent xmlns:mc="http://schemas.openxmlformats.org/markup-compatibility/2006">
              <mc:Choice xmlns:v="urn:schemas-microsoft-com:vml" Requires="v">
                <p:oleObj spid="_x0000_s3166" name="" r:id="rId11" imgW="837565" imgH="393700" progId="Equation.3">
                  <p:embed/>
                </p:oleObj>
              </mc:Choice>
              <mc:Fallback>
                <p:oleObj name="" r:id="rId11" imgW="837565" imgH="393700" progId="Equation.3">
                  <p:embed/>
                  <p:pic>
                    <p:nvPicPr>
                      <p:cNvPr id="0" name="图片 3165"/>
                      <p:cNvPicPr/>
                      <p:nvPr/>
                    </p:nvPicPr>
                    <p:blipFill>
                      <a:blip r:embed="rId12"/>
                      <a:stretch>
                        <a:fillRect/>
                      </a:stretch>
                    </p:blipFill>
                    <p:spPr>
                      <a:xfrm>
                        <a:off x="6858000" y="1879600"/>
                        <a:ext cx="838200" cy="392113"/>
                      </a:xfrm>
                      <a:prstGeom prst="rect">
                        <a:avLst/>
                      </a:prstGeom>
                      <a:noFill/>
                      <a:ln w="38100">
                        <a:noFill/>
                        <a:miter/>
                      </a:ln>
                    </p:spPr>
                  </p:pic>
                </p:oleObj>
              </mc:Fallback>
            </mc:AlternateContent>
          </a:graphicData>
        </a:graphic>
      </p:graphicFrame>
      <p:pic>
        <p:nvPicPr>
          <p:cNvPr id="5" name="图片 4"/>
          <p:cNvPicPr/>
          <p:nvPr/>
        </p:nvPicPr>
        <p:blipFill>
          <a:blip r:embed="rId13"/>
          <a:stretch>
            <a:fillRect/>
          </a:stretch>
        </p:blipFill>
        <p:spPr>
          <a:xfrm>
            <a:off x="920115" y="3813175"/>
            <a:ext cx="6316345" cy="1132205"/>
          </a:xfrm>
          <a:prstGeom prst="rect">
            <a:avLst/>
          </a:prstGeom>
          <a:noFill/>
          <a:ln w="9525">
            <a:noFill/>
          </a:ln>
        </p:spPr>
      </p:pic>
      <p:sp>
        <p:nvSpPr>
          <p:cNvPr id="113" name="文本框 112"/>
          <p:cNvSpPr txBox="1"/>
          <p:nvPr/>
        </p:nvSpPr>
        <p:spPr>
          <a:xfrm>
            <a:off x="772795" y="2627630"/>
            <a:ext cx="7304405" cy="953135"/>
          </a:xfrm>
          <a:prstGeom prst="rect">
            <a:avLst/>
          </a:prstGeom>
          <a:noFill/>
          <a:ln w="9525">
            <a:noFill/>
          </a:ln>
        </p:spPr>
        <p:txBody>
          <a:bodyPr wrap="square">
            <a:spAutoFit/>
          </a:bodyPr>
          <a:p>
            <a:endParaRPr lang="zh-CN" sz="2800" b="1">
              <a:solidFill>
                <a:srgbClr val="000000"/>
              </a:solidFill>
              <a:latin typeface="Times New Roman" panose="02020603050405020304" pitchFamily="18" charset="0"/>
              <a:ea typeface="宋体" panose="02010600030101010101" pitchFamily="2" charset="-122"/>
            </a:endParaRPr>
          </a:p>
          <a:p>
            <a:r>
              <a:rPr lang="zh-CN" sz="2800">
                <a:solidFill>
                  <a:srgbClr val="000000"/>
                </a:solidFill>
                <a:latin typeface="Times New Roman" panose="02020603050405020304" pitchFamily="18" charset="0"/>
                <a:ea typeface="宋体" panose="02010600030101010101" pitchFamily="2" charset="-122"/>
              </a:rPr>
              <a:t>该例题也可以考虑凑第二个重要极限</a:t>
            </a:r>
            <a:r>
              <a:rPr lang="en-US" sz="2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80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341"/>
                                        </p:tgtEl>
                                        <p:attrNameLst>
                                          <p:attrName>style.visibility</p:attrName>
                                        </p:attrNameLst>
                                      </p:cBhvr>
                                      <p:to>
                                        <p:strVal val="visible"/>
                                      </p:to>
                                    </p:set>
                                    <p:animEffect transition="in" filter="wipe(left)">
                                      <p:cBhvr>
                                        <p:cTn id="7" dur="500"/>
                                        <p:tgtEl>
                                          <p:spTgt spid="143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39"/>
                                        </p:tgtEl>
                                        <p:attrNameLst>
                                          <p:attrName>style.visibility</p:attrName>
                                        </p:attrNameLst>
                                      </p:cBhvr>
                                      <p:to>
                                        <p:strVal val="visible"/>
                                      </p:to>
                                    </p:set>
                                    <p:animEffect transition="in" filter="wipe(left)">
                                      <p:cBhvr>
                                        <p:cTn id="12" dur="500"/>
                                        <p:tgtEl>
                                          <p:spTgt spid="143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342"/>
                                        </p:tgtEl>
                                        <p:attrNameLst>
                                          <p:attrName>style.visibility</p:attrName>
                                        </p:attrNameLst>
                                      </p:cBhvr>
                                      <p:to>
                                        <p:strVal val="visible"/>
                                      </p:to>
                                    </p:set>
                                    <p:animEffect transition="in" filter="wipe(left)">
                                      <p:cBhvr>
                                        <p:cTn id="17" dur="500"/>
                                        <p:tgtEl>
                                          <p:spTgt spid="143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343"/>
                                        </p:tgtEl>
                                        <p:attrNameLst>
                                          <p:attrName>style.visibility</p:attrName>
                                        </p:attrNameLst>
                                      </p:cBhvr>
                                      <p:to>
                                        <p:strVal val="visible"/>
                                      </p:to>
                                    </p:set>
                                    <p:animEffect transition="in" filter="wipe(left)">
                                      <p:cBhvr>
                                        <p:cTn id="22" dur="500"/>
                                        <p:tgtEl>
                                          <p:spTgt spid="143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344"/>
                                        </p:tgtEl>
                                        <p:attrNameLst>
                                          <p:attrName>style.visibility</p:attrName>
                                        </p:attrNameLst>
                                      </p:cBhvr>
                                      <p:to>
                                        <p:strVal val="visible"/>
                                      </p:to>
                                    </p:set>
                                    <p:animEffect transition="in" filter="wipe(left)">
                                      <p:cBhvr>
                                        <p:cTn id="27" dur="500"/>
                                        <p:tgtEl>
                                          <p:spTgt spid="1434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345"/>
                                        </p:tgtEl>
                                        <p:attrNameLst>
                                          <p:attrName>style.visibility</p:attrName>
                                        </p:attrNameLst>
                                      </p:cBhvr>
                                      <p:to>
                                        <p:strVal val="visible"/>
                                      </p:to>
                                    </p:set>
                                    <p:animEffect transition="in" filter="wipe(left)">
                                      <p:cBhvr>
                                        <p:cTn id="32" dur="500"/>
                                        <p:tgtEl>
                                          <p:spTgt spid="1434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3"/>
                                        </p:tgtEl>
                                        <p:attrNameLst>
                                          <p:attrName>style.visibility</p:attrName>
                                        </p:attrNameLst>
                                      </p:cBhvr>
                                      <p:to>
                                        <p:strVal val="visible"/>
                                      </p:to>
                                    </p:set>
                                    <p:animEffect transition="in" filter="blinds(horizontal)">
                                      <p:cBhvr>
                                        <p:cTn id="37" dur="500"/>
                                        <p:tgtEl>
                                          <p:spTgt spid="11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p:bldP spid="1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46" name="文本框 14345"/>
          <p:cNvSpPr txBox="1"/>
          <p:nvPr/>
        </p:nvSpPr>
        <p:spPr>
          <a:xfrm>
            <a:off x="1146175" y="1311593"/>
            <a:ext cx="1066800" cy="521970"/>
          </a:xfrm>
          <a:prstGeom prst="rect">
            <a:avLst/>
          </a:prstGeom>
          <a:noFill/>
          <a:ln w="9525">
            <a:noFill/>
          </a:ln>
        </p:spPr>
        <p:txBody>
          <a:bodyPr>
            <a:spAutoFit/>
          </a:bodyPr>
          <a:p>
            <a:pPr>
              <a:spcBef>
                <a:spcPct val="50000"/>
              </a:spcBef>
            </a:pPr>
            <a:r>
              <a:rPr lang="zh-CN" altLang="zh-CN" sz="2800" b="1" dirty="0">
                <a:solidFill>
                  <a:srgbClr val="FF0000"/>
                </a:solidFill>
                <a:latin typeface="黑体" panose="02010609060101010101" pitchFamily="49" charset="-122"/>
                <a:ea typeface="黑体" panose="02010609060101010101" pitchFamily="49" charset="-122"/>
              </a:rPr>
              <a:t>例1</a:t>
            </a:r>
            <a:r>
              <a:rPr lang="en-US" altLang="zh-CN" sz="2800" b="1" dirty="0">
                <a:solidFill>
                  <a:srgbClr val="FF0000"/>
                </a:solidFill>
                <a:latin typeface="黑体" panose="02010609060101010101" pitchFamily="49" charset="-122"/>
                <a:ea typeface="黑体" panose="02010609060101010101" pitchFamily="49" charset="-122"/>
              </a:rPr>
              <a:t>1</a:t>
            </a:r>
            <a:endParaRPr lang="en-US" altLang="zh-CN" sz="2800" b="1" dirty="0">
              <a:solidFill>
                <a:srgbClr val="FF0000"/>
              </a:solidFill>
              <a:latin typeface="黑体" panose="02010609060101010101" pitchFamily="49" charset="-122"/>
              <a:ea typeface="黑体" panose="02010609060101010101" pitchFamily="49" charset="-122"/>
            </a:endParaRPr>
          </a:p>
        </p:txBody>
      </p:sp>
      <p:sp>
        <p:nvSpPr>
          <p:cNvPr id="14347" name="文本框 14346"/>
          <p:cNvSpPr txBox="1"/>
          <p:nvPr/>
        </p:nvSpPr>
        <p:spPr>
          <a:xfrm>
            <a:off x="1146175" y="2619693"/>
            <a:ext cx="914400" cy="519112"/>
          </a:xfrm>
          <a:prstGeom prst="rect">
            <a:avLst/>
          </a:prstGeom>
          <a:noFill/>
          <a:ln w="9525">
            <a:noFill/>
          </a:ln>
        </p:spPr>
        <p:txBody>
          <a:bodyPr>
            <a:spAutoFit/>
          </a:bodyPr>
          <a:p>
            <a:pPr>
              <a:spcBef>
                <a:spcPct val="50000"/>
              </a:spcBef>
            </a:pPr>
            <a:r>
              <a:rPr lang="zh-CN" altLang="en-US" sz="2800" b="1">
                <a:latin typeface="Times New Roman" panose="02020603050405020304" pitchFamily="18" charset="0"/>
                <a:ea typeface="黑体" panose="02010609060101010101" pitchFamily="49" charset="-122"/>
              </a:rPr>
              <a:t>解</a:t>
            </a:r>
            <a:endParaRPr lang="zh-CN" altLang="en-US" sz="2800" b="1">
              <a:latin typeface="Times New Roman" panose="02020603050405020304" pitchFamily="18" charset="0"/>
            </a:endParaRPr>
          </a:p>
        </p:txBody>
      </p:sp>
      <p:graphicFrame>
        <p:nvGraphicFramePr>
          <p:cNvPr id="14349" name="对象 14348"/>
          <p:cNvGraphicFramePr/>
          <p:nvPr/>
        </p:nvGraphicFramePr>
        <p:xfrm>
          <a:off x="4849495" y="1320165"/>
          <a:ext cx="898525" cy="504825"/>
        </p:xfrm>
        <a:graphic>
          <a:graphicData uri="http://schemas.openxmlformats.org/presentationml/2006/ole">
            <mc:AlternateContent xmlns:mc="http://schemas.openxmlformats.org/markup-compatibility/2006">
              <mc:Choice xmlns:v="urn:schemas-microsoft-com:vml" Requires="v">
                <p:oleObj spid="_x0000_s3157" name="" r:id="rId1" imgW="838200" imgH="469900" progId="Equation.3">
                  <p:embed/>
                </p:oleObj>
              </mc:Choice>
              <mc:Fallback>
                <p:oleObj name="" r:id="rId1" imgW="838200" imgH="469900" progId="Equation.3">
                  <p:embed/>
                  <p:pic>
                    <p:nvPicPr>
                      <p:cNvPr id="0" name="图片 3156"/>
                      <p:cNvPicPr/>
                      <p:nvPr/>
                    </p:nvPicPr>
                    <p:blipFill>
                      <a:blip r:embed="rId2"/>
                      <a:stretch>
                        <a:fillRect/>
                      </a:stretch>
                    </p:blipFill>
                    <p:spPr>
                      <a:xfrm>
                        <a:off x="4849495" y="1320165"/>
                        <a:ext cx="898525" cy="504825"/>
                      </a:xfrm>
                      <a:prstGeom prst="rect">
                        <a:avLst/>
                      </a:prstGeom>
                      <a:noFill/>
                      <a:ln w="38100">
                        <a:noFill/>
                        <a:miter/>
                      </a:ln>
                    </p:spPr>
                  </p:pic>
                </p:oleObj>
              </mc:Fallback>
            </mc:AlternateContent>
          </a:graphicData>
        </a:graphic>
      </p:graphicFrame>
      <p:graphicFrame>
        <p:nvGraphicFramePr>
          <p:cNvPr id="14350" name="对象 14349"/>
          <p:cNvGraphicFramePr/>
          <p:nvPr/>
        </p:nvGraphicFramePr>
        <p:xfrm>
          <a:off x="2198370" y="2409826"/>
          <a:ext cx="4232910" cy="705485"/>
        </p:xfrm>
        <a:graphic>
          <a:graphicData uri="http://schemas.openxmlformats.org/presentationml/2006/ole">
            <mc:AlternateContent xmlns:mc="http://schemas.openxmlformats.org/markup-compatibility/2006">
              <mc:Choice xmlns:v="urn:schemas-microsoft-com:vml" Requires="v">
                <p:oleObj spid="_x0000_s3158" name="" r:id="rId3" imgW="1981200" imgH="330200" progId="Equation.3">
                  <p:embed/>
                </p:oleObj>
              </mc:Choice>
              <mc:Fallback>
                <p:oleObj name="" r:id="rId3" imgW="1981200" imgH="330200" progId="Equation.3">
                  <p:embed/>
                  <p:pic>
                    <p:nvPicPr>
                      <p:cNvPr id="0" name="图片 3157"/>
                      <p:cNvPicPr/>
                      <p:nvPr/>
                    </p:nvPicPr>
                    <p:blipFill>
                      <a:blip r:embed="rId4"/>
                      <a:stretch>
                        <a:fillRect/>
                      </a:stretch>
                    </p:blipFill>
                    <p:spPr>
                      <a:xfrm>
                        <a:off x="2198370" y="2409826"/>
                        <a:ext cx="4232910" cy="705485"/>
                      </a:xfrm>
                      <a:prstGeom prst="rect">
                        <a:avLst/>
                      </a:prstGeom>
                      <a:noFill/>
                      <a:ln w="38100">
                        <a:noFill/>
                        <a:miter/>
                      </a:ln>
                    </p:spPr>
                  </p:pic>
                </p:oleObj>
              </mc:Fallback>
            </mc:AlternateContent>
          </a:graphicData>
        </a:graphic>
      </p:graphicFrame>
      <p:graphicFrame>
        <p:nvGraphicFramePr>
          <p:cNvPr id="14351" name="对象 14350"/>
          <p:cNvGraphicFramePr/>
          <p:nvPr/>
        </p:nvGraphicFramePr>
        <p:xfrm>
          <a:off x="1459230" y="3423286"/>
          <a:ext cx="2663190" cy="834390"/>
        </p:xfrm>
        <a:graphic>
          <a:graphicData uri="http://schemas.openxmlformats.org/presentationml/2006/ole">
            <mc:AlternateContent xmlns:mc="http://schemas.openxmlformats.org/markup-compatibility/2006">
              <mc:Choice xmlns:v="urn:schemas-microsoft-com:vml" Requires="v">
                <p:oleObj spid="_x0000_s3159" name="" r:id="rId5" imgW="1257300" imgH="393700" progId="Equation.3">
                  <p:embed/>
                </p:oleObj>
              </mc:Choice>
              <mc:Fallback>
                <p:oleObj name="" r:id="rId5" imgW="1257300" imgH="393700" progId="Equation.3">
                  <p:embed/>
                  <p:pic>
                    <p:nvPicPr>
                      <p:cNvPr id="0" name="图片 3158"/>
                      <p:cNvPicPr/>
                      <p:nvPr/>
                    </p:nvPicPr>
                    <p:blipFill>
                      <a:blip r:embed="rId6"/>
                      <a:stretch>
                        <a:fillRect/>
                      </a:stretch>
                    </p:blipFill>
                    <p:spPr>
                      <a:xfrm>
                        <a:off x="1459230" y="3423286"/>
                        <a:ext cx="2663190" cy="834390"/>
                      </a:xfrm>
                      <a:prstGeom prst="rect">
                        <a:avLst/>
                      </a:prstGeom>
                      <a:noFill/>
                      <a:ln w="38100">
                        <a:noFill/>
                        <a:miter/>
                      </a:ln>
                    </p:spPr>
                  </p:pic>
                </p:oleObj>
              </mc:Fallback>
            </mc:AlternateContent>
          </a:graphicData>
        </a:graphic>
      </p:graphicFrame>
      <p:graphicFrame>
        <p:nvGraphicFramePr>
          <p:cNvPr id="14352" name="对象 14351"/>
          <p:cNvGraphicFramePr/>
          <p:nvPr/>
        </p:nvGraphicFramePr>
        <p:xfrm>
          <a:off x="4723448" y="3124042"/>
          <a:ext cx="2535555" cy="1463040"/>
        </p:xfrm>
        <a:graphic>
          <a:graphicData uri="http://schemas.openxmlformats.org/presentationml/2006/ole">
            <mc:AlternateContent xmlns:mc="http://schemas.openxmlformats.org/markup-compatibility/2006">
              <mc:Choice xmlns:v="urn:schemas-microsoft-com:vml" Requires="v">
                <p:oleObj spid="_x0000_s3153" name="" r:id="rId7" imgW="1320165" imgH="762000" progId="Equation.3">
                  <p:embed/>
                </p:oleObj>
              </mc:Choice>
              <mc:Fallback>
                <p:oleObj name="" r:id="rId7" imgW="1320165" imgH="762000" progId="Equation.3">
                  <p:embed/>
                  <p:pic>
                    <p:nvPicPr>
                      <p:cNvPr id="0" name="图片 3152"/>
                      <p:cNvPicPr/>
                      <p:nvPr/>
                    </p:nvPicPr>
                    <p:blipFill>
                      <a:blip r:embed="rId8"/>
                      <a:stretch>
                        <a:fillRect/>
                      </a:stretch>
                    </p:blipFill>
                    <p:spPr>
                      <a:xfrm>
                        <a:off x="4723448" y="3124042"/>
                        <a:ext cx="2535555" cy="1463040"/>
                      </a:xfrm>
                      <a:prstGeom prst="rect">
                        <a:avLst/>
                      </a:prstGeom>
                      <a:noFill/>
                      <a:ln w="38100">
                        <a:noFill/>
                        <a:miter/>
                      </a:ln>
                    </p:spPr>
                  </p:pic>
                </p:oleObj>
              </mc:Fallback>
            </mc:AlternateContent>
          </a:graphicData>
        </a:graphic>
      </p:graphicFrame>
      <p:graphicFrame>
        <p:nvGraphicFramePr>
          <p:cNvPr id="14353" name="对象 14352"/>
          <p:cNvGraphicFramePr/>
          <p:nvPr/>
        </p:nvGraphicFramePr>
        <p:xfrm>
          <a:off x="1298575" y="4391343"/>
          <a:ext cx="2590800" cy="838200"/>
        </p:xfrm>
        <a:graphic>
          <a:graphicData uri="http://schemas.openxmlformats.org/presentationml/2006/ole">
            <mc:AlternateContent xmlns:mc="http://schemas.openxmlformats.org/markup-compatibility/2006">
              <mc:Choice xmlns:v="urn:schemas-microsoft-com:vml" Requires="v">
                <p:oleObj spid="_x0000_s3161" name="" r:id="rId9" imgW="2590800" imgH="838200" progId="Equation.3">
                  <p:embed/>
                </p:oleObj>
              </mc:Choice>
              <mc:Fallback>
                <p:oleObj name="" r:id="rId9" imgW="2590800" imgH="838200" progId="Equation.3">
                  <p:embed/>
                  <p:pic>
                    <p:nvPicPr>
                      <p:cNvPr id="0" name="图片 3160"/>
                      <p:cNvPicPr/>
                      <p:nvPr/>
                    </p:nvPicPr>
                    <p:blipFill>
                      <a:blip r:embed="rId10"/>
                      <a:stretch>
                        <a:fillRect/>
                      </a:stretch>
                    </p:blipFill>
                    <p:spPr>
                      <a:xfrm>
                        <a:off x="1298575" y="4391343"/>
                        <a:ext cx="2590800" cy="838200"/>
                      </a:xfrm>
                      <a:prstGeom prst="rect">
                        <a:avLst/>
                      </a:prstGeom>
                      <a:noFill/>
                      <a:ln w="38100">
                        <a:noFill/>
                        <a:miter/>
                      </a:ln>
                    </p:spPr>
                  </p:pic>
                </p:oleObj>
              </mc:Fallback>
            </mc:AlternateContent>
          </a:graphicData>
        </a:graphic>
      </p:graphicFrame>
      <p:graphicFrame>
        <p:nvGraphicFramePr>
          <p:cNvPr id="14354" name="对象 14353"/>
          <p:cNvGraphicFramePr/>
          <p:nvPr/>
        </p:nvGraphicFramePr>
        <p:xfrm>
          <a:off x="4117975" y="4626293"/>
          <a:ext cx="787400" cy="368300"/>
        </p:xfrm>
        <a:graphic>
          <a:graphicData uri="http://schemas.openxmlformats.org/presentationml/2006/ole">
            <mc:AlternateContent xmlns:mc="http://schemas.openxmlformats.org/markup-compatibility/2006">
              <mc:Choice xmlns:v="urn:schemas-microsoft-com:vml" Requires="v">
                <p:oleObj spid="_x0000_s3163" name="" r:id="rId11" imgW="787400" imgH="368300" progId="Equation.3">
                  <p:embed/>
                </p:oleObj>
              </mc:Choice>
              <mc:Fallback>
                <p:oleObj name="" r:id="rId11" imgW="787400" imgH="368300" progId="Equation.3">
                  <p:embed/>
                  <p:pic>
                    <p:nvPicPr>
                      <p:cNvPr id="0" name="图片 3162"/>
                      <p:cNvPicPr/>
                      <p:nvPr/>
                    </p:nvPicPr>
                    <p:blipFill>
                      <a:blip r:embed="rId12"/>
                      <a:stretch>
                        <a:fillRect/>
                      </a:stretch>
                    </p:blipFill>
                    <p:spPr>
                      <a:xfrm>
                        <a:off x="4117975" y="4626293"/>
                        <a:ext cx="787400" cy="368300"/>
                      </a:xfrm>
                      <a:prstGeom prst="rect">
                        <a:avLst/>
                      </a:prstGeom>
                      <a:noFill/>
                      <a:ln w="38100">
                        <a:noFill/>
                        <a:miter/>
                      </a:ln>
                    </p:spPr>
                  </p:pic>
                </p:oleObj>
              </mc:Fallback>
            </mc:AlternateContent>
          </a:graphicData>
        </a:graphic>
      </p:graphicFrame>
      <p:graphicFrame>
        <p:nvGraphicFramePr>
          <p:cNvPr id="14355" name="对象 14354"/>
          <p:cNvGraphicFramePr/>
          <p:nvPr/>
        </p:nvGraphicFramePr>
        <p:xfrm>
          <a:off x="5337175" y="4746943"/>
          <a:ext cx="1917700" cy="469900"/>
        </p:xfrm>
        <a:graphic>
          <a:graphicData uri="http://schemas.openxmlformats.org/presentationml/2006/ole">
            <mc:AlternateContent xmlns:mc="http://schemas.openxmlformats.org/markup-compatibility/2006">
              <mc:Choice xmlns:v="urn:schemas-microsoft-com:vml" Requires="v">
                <p:oleObj spid="_x0000_s3162" name="" r:id="rId13" imgW="1917700" imgH="469900" progId="Equation.3">
                  <p:embed/>
                </p:oleObj>
              </mc:Choice>
              <mc:Fallback>
                <p:oleObj name="" r:id="rId13" imgW="1917700" imgH="469900" progId="Equation.3">
                  <p:embed/>
                  <p:pic>
                    <p:nvPicPr>
                      <p:cNvPr id="0" name="图片 3161"/>
                      <p:cNvPicPr/>
                      <p:nvPr/>
                    </p:nvPicPr>
                    <p:blipFill>
                      <a:blip r:embed="rId14"/>
                      <a:stretch>
                        <a:fillRect/>
                      </a:stretch>
                    </p:blipFill>
                    <p:spPr>
                      <a:xfrm>
                        <a:off x="5337175" y="4746943"/>
                        <a:ext cx="1917700" cy="469900"/>
                      </a:xfrm>
                      <a:prstGeom prst="rect">
                        <a:avLst/>
                      </a:prstGeom>
                      <a:noFill/>
                      <a:ln w="38100">
                        <a:noFill/>
                        <a:miter/>
                      </a:ln>
                    </p:spPr>
                  </p:pic>
                </p:oleObj>
              </mc:Fallback>
            </mc:AlternateContent>
          </a:graphicData>
        </a:graphic>
      </p:graphicFrame>
      <p:graphicFrame>
        <p:nvGraphicFramePr>
          <p:cNvPr id="2" name="对象 -2147482445"/>
          <p:cNvGraphicFramePr>
            <a:graphicFrameLocks noChangeAspect="1"/>
          </p:cNvGraphicFramePr>
          <p:nvPr/>
        </p:nvGraphicFramePr>
        <p:xfrm>
          <a:off x="2168525" y="923925"/>
          <a:ext cx="2395220" cy="1099185"/>
        </p:xfrm>
        <a:graphic>
          <a:graphicData uri="http://schemas.openxmlformats.org/presentationml/2006/ole">
            <mc:AlternateContent xmlns:mc="http://schemas.openxmlformats.org/markup-compatibility/2006">
              <mc:Choice xmlns:v="urn:schemas-microsoft-com:vml" Requires="v">
                <p:oleObj spid="_x0000_s3076" name="" r:id="rId15" imgW="875665" imgH="406400" progId="Equation.3">
                  <p:embed/>
                </p:oleObj>
              </mc:Choice>
              <mc:Fallback>
                <p:oleObj name="" r:id="rId15" imgW="875665" imgH="406400" progId="Equation.3">
                  <p:embed/>
                  <p:pic>
                    <p:nvPicPr>
                      <p:cNvPr id="0" name="图片 3075"/>
                      <p:cNvPicPr/>
                      <p:nvPr/>
                    </p:nvPicPr>
                    <p:blipFill>
                      <a:blip r:embed="rId16"/>
                      <a:stretch>
                        <a:fillRect/>
                      </a:stretch>
                    </p:blipFill>
                    <p:spPr>
                      <a:xfrm>
                        <a:off x="2168525" y="923925"/>
                        <a:ext cx="2395220" cy="1099185"/>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46"/>
                                        </p:tgtEl>
                                        <p:attrNameLst>
                                          <p:attrName>style.visibility</p:attrName>
                                        </p:attrNameLst>
                                      </p:cBhvr>
                                      <p:to>
                                        <p:strVal val="visible"/>
                                      </p:to>
                                    </p:set>
                                    <p:animEffect transition="in" filter="wipe(left)">
                                      <p:cBhvr>
                                        <p:cTn id="7" dur="500"/>
                                        <p:tgtEl>
                                          <p:spTgt spid="143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349"/>
                                        </p:tgtEl>
                                        <p:attrNameLst>
                                          <p:attrName>style.visibility</p:attrName>
                                        </p:attrNameLst>
                                      </p:cBhvr>
                                      <p:to>
                                        <p:strVal val="visible"/>
                                      </p:to>
                                    </p:set>
                                    <p:animEffect transition="in" filter="wipe(left)">
                                      <p:cBhvr>
                                        <p:cTn id="12" dur="500"/>
                                        <p:tgtEl>
                                          <p:spTgt spid="143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47"/>
                                        </p:tgtEl>
                                        <p:attrNameLst>
                                          <p:attrName>style.visibility</p:attrName>
                                        </p:attrNameLst>
                                      </p:cBhvr>
                                      <p:to>
                                        <p:strVal val="visible"/>
                                      </p:to>
                                    </p:set>
                                    <p:animEffect transition="in" filter="wipe(left)">
                                      <p:cBhvr>
                                        <p:cTn id="17" dur="500"/>
                                        <p:tgtEl>
                                          <p:spTgt spid="143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350"/>
                                        </p:tgtEl>
                                        <p:attrNameLst>
                                          <p:attrName>style.visibility</p:attrName>
                                        </p:attrNameLst>
                                      </p:cBhvr>
                                      <p:to>
                                        <p:strVal val="visible"/>
                                      </p:to>
                                    </p:set>
                                    <p:animEffect transition="in" filter="wipe(left)">
                                      <p:cBhvr>
                                        <p:cTn id="22" dur="500"/>
                                        <p:tgtEl>
                                          <p:spTgt spid="1435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351"/>
                                        </p:tgtEl>
                                        <p:attrNameLst>
                                          <p:attrName>style.visibility</p:attrName>
                                        </p:attrNameLst>
                                      </p:cBhvr>
                                      <p:to>
                                        <p:strVal val="visible"/>
                                      </p:to>
                                    </p:set>
                                    <p:animEffect transition="in" filter="wipe(left)">
                                      <p:cBhvr>
                                        <p:cTn id="27" dur="500"/>
                                        <p:tgtEl>
                                          <p:spTgt spid="1435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352"/>
                                        </p:tgtEl>
                                        <p:attrNameLst>
                                          <p:attrName>style.visibility</p:attrName>
                                        </p:attrNameLst>
                                      </p:cBhvr>
                                      <p:to>
                                        <p:strVal val="visible"/>
                                      </p:to>
                                    </p:set>
                                    <p:animEffect transition="in" filter="wipe(left)">
                                      <p:cBhvr>
                                        <p:cTn id="32" dur="500"/>
                                        <p:tgtEl>
                                          <p:spTgt spid="1435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353"/>
                                        </p:tgtEl>
                                        <p:attrNameLst>
                                          <p:attrName>style.visibility</p:attrName>
                                        </p:attrNameLst>
                                      </p:cBhvr>
                                      <p:to>
                                        <p:strVal val="visible"/>
                                      </p:to>
                                    </p:set>
                                    <p:animEffect transition="in" filter="wipe(left)">
                                      <p:cBhvr>
                                        <p:cTn id="37" dur="500"/>
                                        <p:tgtEl>
                                          <p:spTgt spid="1435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4354"/>
                                        </p:tgtEl>
                                        <p:attrNameLst>
                                          <p:attrName>style.visibility</p:attrName>
                                        </p:attrNameLst>
                                      </p:cBhvr>
                                      <p:to>
                                        <p:strVal val="visible"/>
                                      </p:to>
                                    </p:set>
                                    <p:animEffect transition="in" filter="wipe(left)">
                                      <p:cBhvr>
                                        <p:cTn id="42" dur="500"/>
                                        <p:tgtEl>
                                          <p:spTgt spid="1435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4355"/>
                                        </p:tgtEl>
                                        <p:attrNameLst>
                                          <p:attrName>style.visibility</p:attrName>
                                        </p:attrNameLst>
                                      </p:cBhvr>
                                      <p:to>
                                        <p:strVal val="visible"/>
                                      </p:to>
                                    </p:set>
                                    <p:animEffect transition="in" filter="wipe(left)">
                                      <p:cBhvr>
                                        <p:cTn id="47" dur="500"/>
                                        <p:tgtEl>
                                          <p:spTgt spid="14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6" grpId="0"/>
      <p:bldP spid="1434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graphicFrame>
        <p:nvGraphicFramePr>
          <p:cNvPr id="484356" name="对象 484355"/>
          <p:cNvGraphicFramePr/>
          <p:nvPr/>
        </p:nvGraphicFramePr>
        <p:xfrm>
          <a:off x="1600200" y="381000"/>
          <a:ext cx="3136900" cy="825500"/>
        </p:xfrm>
        <a:graphic>
          <a:graphicData uri="http://schemas.openxmlformats.org/presentationml/2006/ole">
            <mc:AlternateContent xmlns:mc="http://schemas.openxmlformats.org/markup-compatibility/2006">
              <mc:Choice xmlns:v="urn:schemas-microsoft-com:vml" Requires="v">
                <p:oleObj spid="_x0000_s3165" name="" r:id="rId1" imgW="3136900" imgH="825500" progId="Equation.3">
                  <p:embed/>
                </p:oleObj>
              </mc:Choice>
              <mc:Fallback>
                <p:oleObj name="" r:id="rId1" imgW="3136900" imgH="825500" progId="Equation.3">
                  <p:embed/>
                  <p:pic>
                    <p:nvPicPr>
                      <p:cNvPr id="0" name="图片 3164"/>
                      <p:cNvPicPr/>
                      <p:nvPr/>
                    </p:nvPicPr>
                    <p:blipFill>
                      <a:blip r:embed="rId2"/>
                      <a:stretch>
                        <a:fillRect/>
                      </a:stretch>
                    </p:blipFill>
                    <p:spPr>
                      <a:xfrm>
                        <a:off x="1600200" y="381000"/>
                        <a:ext cx="3136900" cy="825500"/>
                      </a:xfrm>
                      <a:prstGeom prst="rect">
                        <a:avLst/>
                      </a:prstGeom>
                      <a:noFill/>
                      <a:ln w="38100">
                        <a:noFill/>
                        <a:miter/>
                      </a:ln>
                    </p:spPr>
                  </p:pic>
                </p:oleObj>
              </mc:Fallback>
            </mc:AlternateContent>
          </a:graphicData>
        </a:graphic>
      </p:graphicFrame>
      <p:sp>
        <p:nvSpPr>
          <p:cNvPr id="484357" name="文本框 484356"/>
          <p:cNvSpPr txBox="1"/>
          <p:nvPr/>
        </p:nvSpPr>
        <p:spPr>
          <a:xfrm>
            <a:off x="5410200" y="381000"/>
            <a:ext cx="3124200" cy="636588"/>
          </a:xfrm>
          <a:prstGeom prst="rect">
            <a:avLst/>
          </a:prstGeom>
          <a:solidFill>
            <a:srgbClr val="FFFFCC"/>
          </a:solidFill>
          <a:ln w="57150" cap="flat" cmpd="sng">
            <a:solidFill>
              <a:schemeClr val="accent1"/>
            </a:solidFill>
            <a:prstDash val="solid"/>
            <a:miter/>
            <a:headEnd type="none" w="med" len="med"/>
            <a:tailEnd type="none" w="med" len="med"/>
          </a:ln>
        </p:spPr>
        <p:txBody>
          <a:bodyPr>
            <a:spAutoFit/>
          </a:bodyPr>
          <a:p>
            <a:pPr algn="l">
              <a:spcBef>
                <a:spcPct val="50000"/>
              </a:spcBef>
            </a:pPr>
            <a:r>
              <a:rPr lang="zh-CN" altLang="en-US" sz="3200" b="0" dirty="0">
                <a:latin typeface="Times New Roman" panose="02020603050405020304" pitchFamily="18" charset="0"/>
                <a:ea typeface="隶书" pitchFamily="49" charset="-122"/>
              </a:rPr>
              <a:t>这是数列的极限</a:t>
            </a:r>
            <a:endParaRPr lang="zh-CN" altLang="en-US" sz="3200" b="0">
              <a:latin typeface="Times New Roman" panose="02020603050405020304" pitchFamily="18" charset="0"/>
              <a:ea typeface="隶书" pitchFamily="49" charset="-122"/>
            </a:endParaRPr>
          </a:p>
        </p:txBody>
      </p:sp>
      <p:graphicFrame>
        <p:nvGraphicFramePr>
          <p:cNvPr id="484358" name="对象 484357"/>
          <p:cNvGraphicFramePr/>
          <p:nvPr/>
        </p:nvGraphicFramePr>
        <p:xfrm>
          <a:off x="1619250" y="1689100"/>
          <a:ext cx="5626100" cy="825500"/>
        </p:xfrm>
        <a:graphic>
          <a:graphicData uri="http://schemas.openxmlformats.org/presentationml/2006/ole">
            <mc:AlternateContent xmlns:mc="http://schemas.openxmlformats.org/markup-compatibility/2006">
              <mc:Choice xmlns:v="urn:schemas-microsoft-com:vml" Requires="v">
                <p:oleObj spid="_x0000_s3162" name="" r:id="rId3" imgW="5626100" imgH="825500" progId="Equation.3">
                  <p:embed/>
                </p:oleObj>
              </mc:Choice>
              <mc:Fallback>
                <p:oleObj name="" r:id="rId3" imgW="5626100" imgH="825500" progId="Equation.3">
                  <p:embed/>
                  <p:pic>
                    <p:nvPicPr>
                      <p:cNvPr id="0" name="图片 3161"/>
                      <p:cNvPicPr/>
                      <p:nvPr/>
                    </p:nvPicPr>
                    <p:blipFill>
                      <a:blip r:embed="rId4"/>
                      <a:stretch>
                        <a:fillRect/>
                      </a:stretch>
                    </p:blipFill>
                    <p:spPr>
                      <a:xfrm>
                        <a:off x="1619250" y="1689100"/>
                        <a:ext cx="5626100" cy="825500"/>
                      </a:xfrm>
                      <a:prstGeom prst="rect">
                        <a:avLst/>
                      </a:prstGeom>
                      <a:noFill/>
                      <a:ln w="38100">
                        <a:noFill/>
                        <a:miter/>
                      </a:ln>
                    </p:spPr>
                  </p:pic>
                </p:oleObj>
              </mc:Fallback>
            </mc:AlternateContent>
          </a:graphicData>
        </a:graphic>
      </p:graphicFrame>
      <p:graphicFrame>
        <p:nvGraphicFramePr>
          <p:cNvPr id="484359" name="对象 484358"/>
          <p:cNvGraphicFramePr/>
          <p:nvPr/>
        </p:nvGraphicFramePr>
        <p:xfrm>
          <a:off x="2730500" y="2819400"/>
          <a:ext cx="3886200" cy="1701800"/>
        </p:xfrm>
        <a:graphic>
          <a:graphicData uri="http://schemas.openxmlformats.org/presentationml/2006/ole">
            <mc:AlternateContent xmlns:mc="http://schemas.openxmlformats.org/markup-compatibility/2006">
              <mc:Choice xmlns:v="urn:schemas-microsoft-com:vml" Requires="v">
                <p:oleObj spid="_x0000_s3163" name="" r:id="rId5" imgW="3886200" imgH="1701800" progId="Equation.3">
                  <p:embed/>
                </p:oleObj>
              </mc:Choice>
              <mc:Fallback>
                <p:oleObj name="" r:id="rId5" imgW="3886200" imgH="1701800" progId="Equation.3">
                  <p:embed/>
                  <p:pic>
                    <p:nvPicPr>
                      <p:cNvPr id="0" name="图片 3162"/>
                      <p:cNvPicPr/>
                      <p:nvPr/>
                    </p:nvPicPr>
                    <p:blipFill>
                      <a:blip r:embed="rId6"/>
                      <a:stretch>
                        <a:fillRect/>
                      </a:stretch>
                    </p:blipFill>
                    <p:spPr>
                      <a:xfrm>
                        <a:off x="2730500" y="2819400"/>
                        <a:ext cx="3886200" cy="1701800"/>
                      </a:xfrm>
                      <a:prstGeom prst="rect">
                        <a:avLst/>
                      </a:prstGeom>
                      <a:noFill/>
                      <a:ln w="38100">
                        <a:noFill/>
                        <a:miter/>
                      </a:ln>
                    </p:spPr>
                  </p:pic>
                </p:oleObj>
              </mc:Fallback>
            </mc:AlternateContent>
          </a:graphicData>
        </a:graphic>
      </p:graphicFrame>
      <p:graphicFrame>
        <p:nvGraphicFramePr>
          <p:cNvPr id="484360" name="对象 484359"/>
          <p:cNvGraphicFramePr/>
          <p:nvPr/>
        </p:nvGraphicFramePr>
        <p:xfrm>
          <a:off x="2749550" y="4953000"/>
          <a:ext cx="3581400" cy="990600"/>
        </p:xfrm>
        <a:graphic>
          <a:graphicData uri="http://schemas.openxmlformats.org/presentationml/2006/ole">
            <mc:AlternateContent xmlns:mc="http://schemas.openxmlformats.org/markup-compatibility/2006">
              <mc:Choice xmlns:v="urn:schemas-microsoft-com:vml" Requires="v">
                <p:oleObj spid="_x0000_s3164" name="" r:id="rId7" imgW="3580130" imgH="989965" progId="Equation.3">
                  <p:embed/>
                </p:oleObj>
              </mc:Choice>
              <mc:Fallback>
                <p:oleObj name="" r:id="rId7" imgW="3580130" imgH="989965" progId="Equation.3">
                  <p:embed/>
                  <p:pic>
                    <p:nvPicPr>
                      <p:cNvPr id="0" name="图片 3163"/>
                      <p:cNvPicPr/>
                      <p:nvPr/>
                    </p:nvPicPr>
                    <p:blipFill>
                      <a:blip r:embed="rId8"/>
                      <a:stretch>
                        <a:fillRect/>
                      </a:stretch>
                    </p:blipFill>
                    <p:spPr>
                      <a:xfrm>
                        <a:off x="2749550" y="4953000"/>
                        <a:ext cx="3581400" cy="990600"/>
                      </a:xfrm>
                      <a:prstGeom prst="rect">
                        <a:avLst/>
                      </a:prstGeom>
                      <a:noFill/>
                      <a:ln w="38100">
                        <a:noFill/>
                        <a:miter/>
                      </a:ln>
                    </p:spPr>
                  </p:pic>
                </p:oleObj>
              </mc:Fallback>
            </mc:AlternateContent>
          </a:graphicData>
        </a:graphic>
      </p:graphicFrame>
      <p:grpSp>
        <p:nvGrpSpPr>
          <p:cNvPr id="484361" name="组合 484360"/>
          <p:cNvGrpSpPr/>
          <p:nvPr/>
        </p:nvGrpSpPr>
        <p:grpSpPr>
          <a:xfrm>
            <a:off x="1295400" y="4114800"/>
            <a:ext cx="1371600" cy="914400"/>
            <a:chOff x="1008" y="2928"/>
            <a:chExt cx="864" cy="576"/>
          </a:xfrm>
        </p:grpSpPr>
        <p:sp>
          <p:nvSpPr>
            <p:cNvPr id="484362" name="矩形 484361"/>
            <p:cNvSpPr/>
            <p:nvPr/>
          </p:nvSpPr>
          <p:spPr>
            <a:xfrm>
              <a:off x="1008" y="2928"/>
              <a:ext cx="864" cy="576"/>
            </a:xfrm>
            <a:prstGeom prst="rect">
              <a:avLst/>
            </a:prstGeom>
            <a:solidFill>
              <a:srgbClr val="FFFF00"/>
            </a:solidFill>
            <a:ln w="9525">
              <a:noFill/>
            </a:ln>
            <a:effectLst>
              <a:outerShdw dist="107763" dir="2699999" algn="ctr" rotWithShape="0">
                <a:schemeClr val="bg2"/>
              </a:outerShdw>
            </a:effectLst>
          </p:spPr>
          <p:txBody>
            <a:bodyPr/>
            <a:p>
              <a:endParaRPr lang="zh-CN" altLang="en-US"/>
            </a:p>
          </p:txBody>
        </p:sp>
        <p:graphicFrame>
          <p:nvGraphicFramePr>
            <p:cNvPr id="484363" name="对象 484362"/>
            <p:cNvGraphicFramePr/>
            <p:nvPr/>
          </p:nvGraphicFramePr>
          <p:xfrm>
            <a:off x="1166" y="2928"/>
            <a:ext cx="463" cy="544"/>
          </p:xfrm>
          <a:graphic>
            <a:graphicData uri="http://schemas.openxmlformats.org/presentationml/2006/ole">
              <mc:AlternateContent xmlns:mc="http://schemas.openxmlformats.org/markup-compatibility/2006">
                <mc:Choice xmlns:v="urn:schemas-microsoft-com:vml" Requires="v">
                  <p:oleObj spid="_x0000_s3166" name="" r:id="rId9" imgW="799465" imgH="939165" progId="Equation.3">
                    <p:embed/>
                  </p:oleObj>
                </mc:Choice>
                <mc:Fallback>
                  <p:oleObj name="" r:id="rId9" imgW="799465" imgH="939165" progId="Equation.3">
                    <p:embed/>
                    <p:pic>
                      <p:nvPicPr>
                        <p:cNvPr id="0" name="图片 3165"/>
                        <p:cNvPicPr/>
                        <p:nvPr/>
                      </p:nvPicPr>
                      <p:blipFill>
                        <a:blip r:embed="rId10"/>
                        <a:stretch>
                          <a:fillRect/>
                        </a:stretch>
                      </p:blipFill>
                      <p:spPr>
                        <a:xfrm>
                          <a:off x="1166" y="2928"/>
                          <a:ext cx="463" cy="544"/>
                        </a:xfrm>
                        <a:prstGeom prst="rect">
                          <a:avLst/>
                        </a:prstGeom>
                        <a:noFill/>
                        <a:ln w="38100">
                          <a:noFill/>
                          <a:miter/>
                        </a:ln>
                      </p:spPr>
                    </p:pic>
                  </p:oleObj>
                </mc:Fallback>
              </mc:AlternateContent>
            </a:graphicData>
          </a:graphic>
        </p:graphicFrame>
      </p:grpSp>
      <p:graphicFrame>
        <p:nvGraphicFramePr>
          <p:cNvPr id="484364" name="对象 484363"/>
          <p:cNvGraphicFramePr/>
          <p:nvPr/>
        </p:nvGraphicFramePr>
        <p:xfrm>
          <a:off x="6629400" y="5327650"/>
          <a:ext cx="1270000" cy="254000"/>
        </p:xfrm>
        <a:graphic>
          <a:graphicData uri="http://schemas.openxmlformats.org/presentationml/2006/ole">
            <mc:AlternateContent xmlns:mc="http://schemas.openxmlformats.org/markup-compatibility/2006">
              <mc:Choice xmlns:v="urn:schemas-microsoft-com:vml" Requires="v">
                <p:oleObj spid="_x0000_s3167" name="" r:id="rId11" imgW="1268730" imgH="254000" progId="Equation.3">
                  <p:embed/>
                </p:oleObj>
              </mc:Choice>
              <mc:Fallback>
                <p:oleObj name="" r:id="rId11" imgW="1268730" imgH="254000" progId="Equation.3">
                  <p:embed/>
                  <p:pic>
                    <p:nvPicPr>
                      <p:cNvPr id="0" name="图片 3166"/>
                      <p:cNvPicPr/>
                      <p:nvPr/>
                    </p:nvPicPr>
                    <p:blipFill>
                      <a:blip r:embed="rId12"/>
                      <a:stretch>
                        <a:fillRect/>
                      </a:stretch>
                    </p:blipFill>
                    <p:spPr>
                      <a:xfrm>
                        <a:off x="6629400" y="5327650"/>
                        <a:ext cx="1270000" cy="254000"/>
                      </a:xfrm>
                      <a:prstGeom prst="rect">
                        <a:avLst/>
                      </a:prstGeom>
                      <a:noFill/>
                      <a:ln w="38100">
                        <a:noFill/>
                        <a:miter/>
                      </a:ln>
                    </p:spPr>
                  </p:pic>
                </p:oleObj>
              </mc:Fallback>
            </mc:AlternateContent>
          </a:graphicData>
        </a:graphic>
      </p:graphicFrame>
      <p:sp>
        <p:nvSpPr>
          <p:cNvPr id="484365" name="文本框 484364"/>
          <p:cNvSpPr txBox="1"/>
          <p:nvPr/>
        </p:nvSpPr>
        <p:spPr>
          <a:xfrm>
            <a:off x="6477000" y="4648200"/>
            <a:ext cx="1143000" cy="495300"/>
          </a:xfrm>
          <a:prstGeom prst="rect">
            <a:avLst/>
          </a:prstGeom>
          <a:solidFill>
            <a:schemeClr val="bg1"/>
          </a:solidFill>
          <a:ln w="38100" cap="flat" cmpd="sng">
            <a:solidFill>
              <a:schemeClr val="accent1"/>
            </a:solidFill>
            <a:prstDash val="solid"/>
            <a:miter/>
            <a:headEnd type="none" w="med" len="med"/>
            <a:tailEnd type="none" w="med" len="med"/>
          </a:ln>
        </p:spPr>
        <p:txBody>
          <a:bodyPr>
            <a:spAutoFit/>
          </a:bodyPr>
          <a:p>
            <a:pPr algn="l">
              <a:spcBef>
                <a:spcPct val="50000"/>
              </a:spcBef>
            </a:pPr>
            <a:r>
              <a:rPr lang="zh-CN" altLang="en-US" sz="2400" b="0" dirty="0">
                <a:latin typeface="Times New Roman" panose="02020603050405020304" pitchFamily="18" charset="0"/>
                <a:ea typeface="隶书" pitchFamily="49" charset="-122"/>
              </a:rPr>
              <a:t>罗必达</a:t>
            </a:r>
            <a:endParaRPr lang="zh-CN" altLang="en-US" sz="2400" b="0">
              <a:latin typeface="Times New Roman" panose="02020603050405020304" pitchFamily="18" charset="0"/>
              <a:ea typeface="隶书" pitchFamily="49" charset="-122"/>
            </a:endParaRPr>
          </a:p>
        </p:txBody>
      </p:sp>
      <p:sp>
        <p:nvSpPr>
          <p:cNvPr id="484372" name="文本框 484371"/>
          <p:cNvSpPr txBox="1"/>
          <p:nvPr/>
        </p:nvSpPr>
        <p:spPr>
          <a:xfrm>
            <a:off x="539750" y="476250"/>
            <a:ext cx="1160145" cy="521970"/>
          </a:xfrm>
          <a:prstGeom prst="rect">
            <a:avLst/>
          </a:prstGeom>
          <a:noFill/>
          <a:ln w="9525">
            <a:noFill/>
          </a:ln>
        </p:spPr>
        <p:txBody>
          <a:bodyPr wrap="square">
            <a:spAutoFit/>
          </a:bodyPr>
          <a:p>
            <a:pPr algn="l" eaLnBrk="0" hangingPunct="0"/>
            <a:r>
              <a:rPr lang="zh-CN" altLang="en-US" sz="2800" b="1" dirty="0">
                <a:solidFill>
                  <a:srgbClr val="FF0000"/>
                </a:solidFill>
                <a:latin typeface="楷体_GB2312" pitchFamily="49" charset="-122"/>
                <a:ea typeface="楷体_GB2312" pitchFamily="49" charset="-122"/>
              </a:rPr>
              <a:t>例</a:t>
            </a:r>
            <a:r>
              <a:rPr lang="en-US" altLang="zh-CN" sz="2800" b="1" dirty="0">
                <a:solidFill>
                  <a:srgbClr val="FF0000"/>
                </a:solidFill>
                <a:latin typeface="楷体_GB2312" pitchFamily="49" charset="-122"/>
                <a:ea typeface="楷体_GB2312" pitchFamily="49" charset="-122"/>
              </a:rPr>
              <a:t>12</a:t>
            </a:r>
            <a:endParaRPr lang="en-US" altLang="zh-CN" sz="2800" b="1" dirty="0">
              <a:solidFill>
                <a:srgbClr val="FF0000"/>
              </a:solidFill>
              <a:latin typeface="楷体_GB2312" pitchFamily="49" charset="-122"/>
              <a:ea typeface="楷体_GB2312" pitchFamily="49" charset="-122"/>
            </a:endParaRPr>
          </a:p>
        </p:txBody>
      </p:sp>
      <p:grpSp>
        <p:nvGrpSpPr>
          <p:cNvPr id="484373" name="组合 484372"/>
          <p:cNvGrpSpPr/>
          <p:nvPr/>
        </p:nvGrpSpPr>
        <p:grpSpPr>
          <a:xfrm>
            <a:off x="457200" y="1752600"/>
            <a:ext cx="871538" cy="609600"/>
            <a:chOff x="384" y="1392"/>
            <a:chExt cx="549" cy="384"/>
          </a:xfrm>
        </p:grpSpPr>
        <p:sp>
          <p:nvSpPr>
            <p:cNvPr id="484374" name="矩形 484373"/>
            <p:cNvSpPr/>
            <p:nvPr/>
          </p:nvSpPr>
          <p:spPr>
            <a:xfrm>
              <a:off x="384" y="1392"/>
              <a:ext cx="432" cy="384"/>
            </a:xfrm>
            <a:prstGeom prst="rect">
              <a:avLst/>
            </a:prstGeom>
            <a:solidFill>
              <a:srgbClr val="FF0000"/>
            </a:solidFill>
            <a:ln w="9525">
              <a:noFill/>
            </a:ln>
            <a:effectLst>
              <a:outerShdw dist="35921" dir="2699999" algn="ctr" rotWithShape="0">
                <a:schemeClr val="tx1"/>
              </a:outerShdw>
            </a:effectLst>
          </p:spPr>
          <p:txBody>
            <a:bodyPr/>
            <a:p>
              <a:endParaRPr lang="zh-CN" altLang="en-US"/>
            </a:p>
          </p:txBody>
        </p:sp>
        <p:sp>
          <p:nvSpPr>
            <p:cNvPr id="484375" name="文本框 484374"/>
            <p:cNvSpPr txBox="1"/>
            <p:nvPr/>
          </p:nvSpPr>
          <p:spPr>
            <a:xfrm>
              <a:off x="432" y="1392"/>
              <a:ext cx="501" cy="327"/>
            </a:xfrm>
            <a:prstGeom prst="rect">
              <a:avLst/>
            </a:prstGeom>
            <a:noFill/>
            <a:ln w="9525">
              <a:noFill/>
            </a:ln>
          </p:spPr>
          <p:txBody>
            <a:bodyPr>
              <a:spAutoFit/>
            </a:bodyPr>
            <a:p>
              <a:pPr algn="l" eaLnBrk="0" hangingPunct="0"/>
              <a:r>
                <a:rPr lang="zh-CN" altLang="en-US" sz="2800" dirty="0">
                  <a:solidFill>
                    <a:schemeClr val="bg1"/>
                  </a:solidFill>
                  <a:latin typeface="楷体_GB2312" pitchFamily="49" charset="-122"/>
                  <a:ea typeface="楷体_GB2312" pitchFamily="49" charset="-122"/>
                </a:rPr>
                <a:t>解</a:t>
              </a:r>
              <a:endParaRPr lang="zh-CN" altLang="en-US" sz="2800" dirty="0">
                <a:solidFill>
                  <a:schemeClr val="bg1"/>
                </a:solidFill>
                <a:latin typeface="楷体_GB2312" pitchFamily="49" charset="-122"/>
                <a:ea typeface="楷体_GB2312" pitchFamily="49" charset="-122"/>
              </a:endParaRPr>
            </a:p>
          </p:txBody>
        </p:sp>
      </p:grpSp>
      <p:sp>
        <p:nvSpPr>
          <p:cNvPr id="484376" name="文本框 484375"/>
          <p:cNvSpPr txBox="1"/>
          <p:nvPr/>
        </p:nvSpPr>
        <p:spPr>
          <a:xfrm>
            <a:off x="684213" y="5949950"/>
            <a:ext cx="8208962" cy="579438"/>
          </a:xfrm>
          <a:prstGeom prst="rect">
            <a:avLst/>
          </a:prstGeom>
          <a:noFill/>
          <a:ln w="9525">
            <a:noFill/>
          </a:ln>
        </p:spPr>
        <p:txBody>
          <a:bodyPr>
            <a:spAutoFit/>
          </a:bodyPr>
          <a:p>
            <a:pPr algn="l">
              <a:spcBef>
                <a:spcPct val="50000"/>
              </a:spcBef>
            </a:pPr>
            <a:r>
              <a:rPr lang="zh-CN" altLang="en-US" sz="3200" dirty="0">
                <a:solidFill>
                  <a:srgbClr val="FF0000"/>
                </a:solidFill>
                <a:latin typeface="Times New Roman" panose="02020603050405020304" pitchFamily="18" charset="0"/>
                <a:ea typeface="隶书" pitchFamily="49" charset="-122"/>
              </a:rPr>
              <a:t>思考：此题如何用重要极限的方法求解？</a:t>
            </a:r>
            <a:endParaRPr lang="zh-CN" altLang="en-US" sz="3200">
              <a:solidFill>
                <a:srgbClr val="FF0000"/>
              </a:solidFill>
              <a:latin typeface="Times New Roman" panose="02020603050405020304" pitchFamily="18" charset="0"/>
              <a:ea typeface="隶书" pitchFamily="49"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84356"/>
                                        </p:tgtEl>
                                        <p:attrNameLst>
                                          <p:attrName>style.visibility</p:attrName>
                                        </p:attrNameLst>
                                      </p:cBhvr>
                                      <p:to>
                                        <p:strVal val="visible"/>
                                      </p:to>
                                    </p:set>
                                    <p:animEffect transition="in" filter="wipe(left)">
                                      <p:cBhvr>
                                        <p:cTn id="7" dur="500"/>
                                        <p:tgtEl>
                                          <p:spTgt spid="48435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84357"/>
                                        </p:tgtEl>
                                        <p:attrNameLst>
                                          <p:attrName>style.visibility</p:attrName>
                                        </p:attrNameLst>
                                      </p:cBhvr>
                                      <p:to>
                                        <p:strVal val="visible"/>
                                      </p:to>
                                    </p:set>
                                    <p:animEffect transition="in" filter="slide(fromBottom)">
                                      <p:cBhvr>
                                        <p:cTn id="12" dur="500"/>
                                        <p:tgtEl>
                                          <p:spTgt spid="48435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84373"/>
                                        </p:tgtEl>
                                        <p:attrNameLst>
                                          <p:attrName>style.visibility</p:attrName>
                                        </p:attrNameLst>
                                      </p:cBhvr>
                                      <p:to>
                                        <p:strVal val="visible"/>
                                      </p:to>
                                    </p:set>
                                    <p:animEffect transition="in" filter="box(in)">
                                      <p:cBhvr>
                                        <p:cTn id="17" dur="500"/>
                                        <p:tgtEl>
                                          <p:spTgt spid="48437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84358"/>
                                        </p:tgtEl>
                                        <p:attrNameLst>
                                          <p:attrName>style.visibility</p:attrName>
                                        </p:attrNameLst>
                                      </p:cBhvr>
                                      <p:to>
                                        <p:strVal val="visible"/>
                                      </p:to>
                                    </p:set>
                                    <p:animEffect transition="in" filter="wipe(left)">
                                      <p:cBhvr>
                                        <p:cTn id="22" dur="500"/>
                                        <p:tgtEl>
                                          <p:spTgt spid="48435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84359"/>
                                        </p:tgtEl>
                                        <p:attrNameLst>
                                          <p:attrName>style.visibility</p:attrName>
                                        </p:attrNameLst>
                                      </p:cBhvr>
                                      <p:to>
                                        <p:strVal val="visible"/>
                                      </p:to>
                                    </p:set>
                                    <p:animEffect transition="in" filter="wipe(left)">
                                      <p:cBhvr>
                                        <p:cTn id="27" dur="500"/>
                                        <p:tgtEl>
                                          <p:spTgt spid="48435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84361"/>
                                        </p:tgtEl>
                                        <p:attrNameLst>
                                          <p:attrName>style.visibility</p:attrName>
                                        </p:attrNameLst>
                                      </p:cBhvr>
                                      <p:to>
                                        <p:strVal val="visible"/>
                                      </p:to>
                                    </p:set>
                                    <p:animEffect transition="in" filter="blinds(horizontal)">
                                      <p:cBhvr>
                                        <p:cTn id="32" dur="500"/>
                                        <p:tgtEl>
                                          <p:spTgt spid="48436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84360"/>
                                        </p:tgtEl>
                                        <p:attrNameLst>
                                          <p:attrName>style.visibility</p:attrName>
                                        </p:attrNameLst>
                                      </p:cBhvr>
                                      <p:to>
                                        <p:strVal val="visible"/>
                                      </p:to>
                                    </p:set>
                                    <p:animEffect transition="in" filter="wipe(left)">
                                      <p:cBhvr>
                                        <p:cTn id="37" dur="500"/>
                                        <p:tgtEl>
                                          <p:spTgt spid="484360"/>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1" fill="hold" grpId="0" nodeType="clickEffect">
                                  <p:stCondLst>
                                    <p:cond delay="0"/>
                                  </p:stCondLst>
                                  <p:childTnLst>
                                    <p:set>
                                      <p:cBhvr>
                                        <p:cTn id="41" dur="1" fill="hold">
                                          <p:stCondLst>
                                            <p:cond delay="0"/>
                                          </p:stCondLst>
                                        </p:cTn>
                                        <p:tgtEl>
                                          <p:spTgt spid="484365"/>
                                        </p:tgtEl>
                                        <p:attrNameLst>
                                          <p:attrName>style.visibility</p:attrName>
                                        </p:attrNameLst>
                                      </p:cBhvr>
                                      <p:to>
                                        <p:strVal val="visible"/>
                                      </p:to>
                                    </p:set>
                                    <p:animEffect transition="in" filter="slide(fromTop)">
                                      <p:cBhvr>
                                        <p:cTn id="42" dur="500"/>
                                        <p:tgtEl>
                                          <p:spTgt spid="48436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84364"/>
                                        </p:tgtEl>
                                        <p:attrNameLst>
                                          <p:attrName>style.visibility</p:attrName>
                                        </p:attrNameLst>
                                      </p:cBhvr>
                                      <p:to>
                                        <p:strVal val="visible"/>
                                      </p:to>
                                    </p:set>
                                    <p:animEffect transition="in" filter="wipe(left)">
                                      <p:cBhvr>
                                        <p:cTn id="47" dur="500"/>
                                        <p:tgtEl>
                                          <p:spTgt spid="48436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84376"/>
                                        </p:tgtEl>
                                        <p:attrNameLst>
                                          <p:attrName>style.visibility</p:attrName>
                                        </p:attrNameLst>
                                      </p:cBhvr>
                                      <p:to>
                                        <p:strVal val="visible"/>
                                      </p:to>
                                    </p:set>
                                    <p:animEffect transition="in" filter="blinds(horizontal)">
                                      <p:cBhvr>
                                        <p:cTn id="52" dur="500"/>
                                        <p:tgtEl>
                                          <p:spTgt spid="484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7" grpId="0" bldLvl="0" animBg="1"/>
      <p:bldP spid="484365" grpId="0" bldLvl="0" animBg="1"/>
      <p:bldP spid="48437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文本框 27649"/>
          <p:cNvSpPr txBox="1"/>
          <p:nvPr/>
        </p:nvSpPr>
        <p:spPr>
          <a:xfrm>
            <a:off x="416878" y="2372360"/>
            <a:ext cx="1066800" cy="491490"/>
          </a:xfrm>
          <a:prstGeom prst="rect">
            <a:avLst/>
          </a:prstGeom>
          <a:noFill/>
          <a:ln w="9525">
            <a:noFill/>
          </a:ln>
        </p:spPr>
        <p:txBody>
          <a:bodyPr>
            <a:spAutoFit/>
          </a:bodyPr>
          <a:p>
            <a:pPr>
              <a:spcBef>
                <a:spcPct val="50000"/>
              </a:spcBef>
            </a:pPr>
            <a:r>
              <a:rPr lang="zh-CN" altLang="zh-CN" sz="2600" b="1" dirty="0">
                <a:solidFill>
                  <a:srgbClr val="FF0000"/>
                </a:solidFill>
                <a:latin typeface="黑体" panose="02010609060101010101" pitchFamily="49" charset="-122"/>
                <a:ea typeface="黑体" panose="02010609060101010101" pitchFamily="49" charset="-122"/>
              </a:rPr>
              <a:t>例1</a:t>
            </a:r>
            <a:r>
              <a:rPr lang="en-US" sz="2600" b="1" dirty="0">
                <a:solidFill>
                  <a:srgbClr val="FF0000"/>
                </a:solidFill>
                <a:latin typeface="黑体" panose="02010609060101010101" pitchFamily="49" charset="-122"/>
                <a:ea typeface="黑体" panose="02010609060101010101" pitchFamily="49" charset="-122"/>
              </a:rPr>
              <a:t>3</a:t>
            </a:r>
            <a:endParaRPr lang="en-US" sz="2600" b="1" dirty="0">
              <a:solidFill>
                <a:srgbClr val="FF0000"/>
              </a:solidFill>
              <a:latin typeface="黑体" panose="02010609060101010101" pitchFamily="49" charset="-122"/>
              <a:ea typeface="黑体" panose="02010609060101010101" pitchFamily="49" charset="-122"/>
            </a:endParaRPr>
          </a:p>
        </p:txBody>
      </p:sp>
      <p:sp>
        <p:nvSpPr>
          <p:cNvPr id="27651" name="文本框 27650"/>
          <p:cNvSpPr txBox="1"/>
          <p:nvPr/>
        </p:nvSpPr>
        <p:spPr>
          <a:xfrm>
            <a:off x="416878" y="3312160"/>
            <a:ext cx="914400" cy="488950"/>
          </a:xfrm>
          <a:prstGeom prst="rect">
            <a:avLst/>
          </a:prstGeom>
          <a:noFill/>
          <a:ln w="9525">
            <a:noFill/>
          </a:ln>
        </p:spPr>
        <p:txBody>
          <a:bodyPr>
            <a:spAutoFit/>
          </a:bodyPr>
          <a:p>
            <a:pPr>
              <a:spcBef>
                <a:spcPct val="50000"/>
              </a:spcBef>
            </a:pPr>
            <a:r>
              <a:rPr lang="zh-CN" altLang="en-US" sz="2600" b="1">
                <a:latin typeface="Times New Roman" panose="02020603050405020304" pitchFamily="18" charset="0"/>
                <a:ea typeface="黑体" panose="02010609060101010101" pitchFamily="49" charset="-122"/>
              </a:rPr>
              <a:t>解</a:t>
            </a:r>
            <a:endParaRPr lang="zh-CN" altLang="en-US" sz="2600" b="1">
              <a:latin typeface="Times New Roman" panose="02020603050405020304" pitchFamily="18" charset="0"/>
            </a:endParaRPr>
          </a:p>
        </p:txBody>
      </p:sp>
      <p:graphicFrame>
        <p:nvGraphicFramePr>
          <p:cNvPr id="27652" name="对象 27651"/>
          <p:cNvGraphicFramePr/>
          <p:nvPr/>
        </p:nvGraphicFramePr>
        <p:xfrm>
          <a:off x="1540828" y="2034223"/>
          <a:ext cx="3049587" cy="1047750"/>
        </p:xfrm>
        <a:graphic>
          <a:graphicData uri="http://schemas.openxmlformats.org/presentationml/2006/ole">
            <mc:AlternateContent xmlns:mc="http://schemas.openxmlformats.org/markup-compatibility/2006">
              <mc:Choice xmlns:v="urn:schemas-microsoft-com:vml" Requires="v">
                <p:oleObj spid="_x0000_s3173" name="" r:id="rId1" imgW="2438400" imgH="838200" progId="Equation.3">
                  <p:embed/>
                </p:oleObj>
              </mc:Choice>
              <mc:Fallback>
                <p:oleObj name="" r:id="rId1" imgW="2438400" imgH="838200" progId="Equation.3">
                  <p:embed/>
                  <p:pic>
                    <p:nvPicPr>
                      <p:cNvPr id="0" name="图片 3172"/>
                      <p:cNvPicPr/>
                      <p:nvPr/>
                    </p:nvPicPr>
                    <p:blipFill>
                      <a:blip r:embed="rId2"/>
                      <a:stretch>
                        <a:fillRect/>
                      </a:stretch>
                    </p:blipFill>
                    <p:spPr>
                      <a:xfrm>
                        <a:off x="1540828" y="2034223"/>
                        <a:ext cx="3049587" cy="1047750"/>
                      </a:xfrm>
                      <a:prstGeom prst="rect">
                        <a:avLst/>
                      </a:prstGeom>
                      <a:solidFill>
                        <a:srgbClr val="FFFFCC"/>
                      </a:solidFill>
                      <a:ln w="38100">
                        <a:noFill/>
                        <a:miter/>
                      </a:ln>
                    </p:spPr>
                  </p:pic>
                </p:oleObj>
              </mc:Fallback>
            </mc:AlternateContent>
          </a:graphicData>
        </a:graphic>
      </p:graphicFrame>
      <p:graphicFrame>
        <p:nvGraphicFramePr>
          <p:cNvPr id="27653" name="对象 27652"/>
          <p:cNvGraphicFramePr/>
          <p:nvPr/>
        </p:nvGraphicFramePr>
        <p:xfrm>
          <a:off x="1274128" y="3240723"/>
          <a:ext cx="2571750" cy="742950"/>
        </p:xfrm>
        <a:graphic>
          <a:graphicData uri="http://schemas.openxmlformats.org/presentationml/2006/ole">
            <mc:AlternateContent xmlns:mc="http://schemas.openxmlformats.org/markup-compatibility/2006">
              <mc:Choice xmlns:v="urn:schemas-microsoft-com:vml" Requires="v">
                <p:oleObj spid="_x0000_s3174" name="" r:id="rId3" imgW="2857500" imgH="825500" progId="Equation.3">
                  <p:embed/>
                </p:oleObj>
              </mc:Choice>
              <mc:Fallback>
                <p:oleObj name="" r:id="rId3" imgW="2857500" imgH="825500" progId="Equation.3">
                  <p:embed/>
                  <p:pic>
                    <p:nvPicPr>
                      <p:cNvPr id="0" name="图片 3173"/>
                      <p:cNvPicPr/>
                      <p:nvPr/>
                    </p:nvPicPr>
                    <p:blipFill>
                      <a:blip r:embed="rId4"/>
                      <a:stretch>
                        <a:fillRect/>
                      </a:stretch>
                    </p:blipFill>
                    <p:spPr>
                      <a:xfrm>
                        <a:off x="1274128" y="3240723"/>
                        <a:ext cx="2571750" cy="742950"/>
                      </a:xfrm>
                      <a:prstGeom prst="rect">
                        <a:avLst/>
                      </a:prstGeom>
                      <a:noFill/>
                      <a:ln w="38100">
                        <a:noFill/>
                        <a:miter/>
                      </a:ln>
                    </p:spPr>
                  </p:pic>
                </p:oleObj>
              </mc:Fallback>
            </mc:AlternateContent>
          </a:graphicData>
        </a:graphic>
      </p:graphicFrame>
      <p:graphicFrame>
        <p:nvGraphicFramePr>
          <p:cNvPr id="27654" name="对象 27653"/>
          <p:cNvGraphicFramePr/>
          <p:nvPr/>
        </p:nvGraphicFramePr>
        <p:xfrm>
          <a:off x="3998278" y="3418523"/>
          <a:ext cx="2165350" cy="501650"/>
        </p:xfrm>
        <a:graphic>
          <a:graphicData uri="http://schemas.openxmlformats.org/presentationml/2006/ole">
            <mc:AlternateContent xmlns:mc="http://schemas.openxmlformats.org/markup-compatibility/2006">
              <mc:Choice xmlns:v="urn:schemas-microsoft-com:vml" Requires="v">
                <p:oleObj spid="_x0000_s3171" name="" r:id="rId5" imgW="2348230" imgH="546100" progId="Equation.3">
                  <p:embed/>
                </p:oleObj>
              </mc:Choice>
              <mc:Fallback>
                <p:oleObj name="" r:id="rId5" imgW="2348230" imgH="546100" progId="Equation.3">
                  <p:embed/>
                  <p:pic>
                    <p:nvPicPr>
                      <p:cNvPr id="0" name="图片 3170"/>
                      <p:cNvPicPr/>
                      <p:nvPr/>
                    </p:nvPicPr>
                    <p:blipFill>
                      <a:blip r:embed="rId6"/>
                      <a:stretch>
                        <a:fillRect/>
                      </a:stretch>
                    </p:blipFill>
                    <p:spPr>
                      <a:xfrm>
                        <a:off x="3998278" y="3418523"/>
                        <a:ext cx="2165350" cy="501650"/>
                      </a:xfrm>
                      <a:prstGeom prst="rect">
                        <a:avLst/>
                      </a:prstGeom>
                      <a:noFill/>
                      <a:ln w="38100">
                        <a:noFill/>
                        <a:miter/>
                      </a:ln>
                    </p:spPr>
                  </p:pic>
                </p:oleObj>
              </mc:Fallback>
            </mc:AlternateContent>
          </a:graphicData>
        </a:graphic>
      </p:graphicFrame>
      <p:sp>
        <p:nvSpPr>
          <p:cNvPr id="27655" name="矩形标注 27654"/>
          <p:cNvSpPr/>
          <p:nvPr/>
        </p:nvSpPr>
        <p:spPr>
          <a:xfrm>
            <a:off x="5750878" y="4059873"/>
            <a:ext cx="2209800" cy="457200"/>
          </a:xfrm>
          <a:prstGeom prst="wedgeRectCallout">
            <a:avLst>
              <a:gd name="adj1" fmla="val -44898"/>
              <a:gd name="adj2" fmla="val -86806"/>
            </a:avLst>
          </a:prstGeom>
          <a:noFill/>
          <a:ln w="12700" cap="flat" cmpd="sng">
            <a:solidFill>
              <a:schemeClr val="tx1"/>
            </a:solidFill>
            <a:prstDash val="solid"/>
            <a:miter/>
            <a:headEnd type="none" w="med" len="med"/>
            <a:tailEnd type="none" w="med" len="med"/>
          </a:ln>
        </p:spPr>
        <p:txBody>
          <a:bodyPr wrap="none" anchor="ctr"/>
          <a:p>
            <a:pPr algn="ctr"/>
            <a:r>
              <a:rPr lang="zh-CN" altLang="en-US" sz="2600" b="1" dirty="0">
                <a:solidFill>
                  <a:srgbClr val="0000CC"/>
                </a:solidFill>
                <a:latin typeface="Times New Roman" panose="02020603050405020304" pitchFamily="18" charset="0"/>
              </a:rPr>
              <a:t>极限不存在</a:t>
            </a:r>
            <a:endParaRPr lang="zh-CN" altLang="en-US" sz="2600" b="1" dirty="0">
              <a:solidFill>
                <a:srgbClr val="0000CC"/>
              </a:solidFill>
              <a:latin typeface="Times New Roman" panose="02020603050405020304" pitchFamily="18" charset="0"/>
            </a:endParaRPr>
          </a:p>
        </p:txBody>
      </p:sp>
      <p:sp>
        <p:nvSpPr>
          <p:cNvPr id="27656" name="文本框 27655"/>
          <p:cNvSpPr txBox="1"/>
          <p:nvPr/>
        </p:nvSpPr>
        <p:spPr>
          <a:xfrm>
            <a:off x="1102678" y="4072573"/>
            <a:ext cx="3886200" cy="488950"/>
          </a:xfrm>
          <a:prstGeom prst="rect">
            <a:avLst/>
          </a:prstGeom>
          <a:noFill/>
          <a:ln w="9525">
            <a:noFill/>
          </a:ln>
        </p:spPr>
        <p:txBody>
          <a:bodyPr>
            <a:spAutoFit/>
          </a:bodyPr>
          <a:p>
            <a:pPr>
              <a:spcBef>
                <a:spcPct val="50000"/>
              </a:spcBef>
            </a:pPr>
            <a:r>
              <a:rPr lang="zh-CN" altLang="en-US" sz="2600" b="1" dirty="0">
                <a:solidFill>
                  <a:srgbClr val="FF0066"/>
                </a:solidFill>
                <a:latin typeface="Times New Roman" panose="02020603050405020304" pitchFamily="18" charset="0"/>
              </a:rPr>
              <a:t>洛必达法则失效。</a:t>
            </a:r>
            <a:endParaRPr lang="zh-CN" altLang="en-US" sz="2600" b="1">
              <a:solidFill>
                <a:srgbClr val="FF0066"/>
              </a:solidFill>
              <a:latin typeface="Times New Roman" panose="02020603050405020304" pitchFamily="18" charset="0"/>
            </a:endParaRPr>
          </a:p>
        </p:txBody>
      </p:sp>
      <p:graphicFrame>
        <p:nvGraphicFramePr>
          <p:cNvPr id="27657" name="对象 27656"/>
          <p:cNvGraphicFramePr/>
          <p:nvPr/>
        </p:nvGraphicFramePr>
        <p:xfrm>
          <a:off x="918528" y="4585335"/>
          <a:ext cx="3155950" cy="782638"/>
        </p:xfrm>
        <a:graphic>
          <a:graphicData uri="http://schemas.openxmlformats.org/presentationml/2006/ole">
            <mc:AlternateContent xmlns:mc="http://schemas.openxmlformats.org/markup-compatibility/2006">
              <mc:Choice xmlns:v="urn:schemas-microsoft-com:vml" Requires="v">
                <p:oleObj spid="_x0000_s3175" name="" r:id="rId7" imgW="3378200" imgH="838200" progId="Equation.3">
                  <p:embed/>
                </p:oleObj>
              </mc:Choice>
              <mc:Fallback>
                <p:oleObj name="" r:id="rId7" imgW="3378200" imgH="838200" progId="Equation.3">
                  <p:embed/>
                  <p:pic>
                    <p:nvPicPr>
                      <p:cNvPr id="0" name="图片 3174"/>
                      <p:cNvPicPr/>
                      <p:nvPr/>
                    </p:nvPicPr>
                    <p:blipFill>
                      <a:blip r:embed="rId8"/>
                      <a:stretch>
                        <a:fillRect/>
                      </a:stretch>
                    </p:blipFill>
                    <p:spPr>
                      <a:xfrm>
                        <a:off x="918528" y="4585335"/>
                        <a:ext cx="3155950" cy="782638"/>
                      </a:xfrm>
                      <a:prstGeom prst="rect">
                        <a:avLst/>
                      </a:prstGeom>
                      <a:noFill/>
                      <a:ln w="38100">
                        <a:noFill/>
                        <a:miter/>
                      </a:ln>
                    </p:spPr>
                  </p:pic>
                </p:oleObj>
              </mc:Fallback>
            </mc:AlternateContent>
          </a:graphicData>
        </a:graphic>
      </p:graphicFrame>
      <p:graphicFrame>
        <p:nvGraphicFramePr>
          <p:cNvPr id="27658" name="对象 27657"/>
          <p:cNvGraphicFramePr/>
          <p:nvPr/>
        </p:nvGraphicFramePr>
        <p:xfrm>
          <a:off x="4226878" y="4834573"/>
          <a:ext cx="571500" cy="315912"/>
        </p:xfrm>
        <a:graphic>
          <a:graphicData uri="http://schemas.openxmlformats.org/presentationml/2006/ole">
            <mc:AlternateContent xmlns:mc="http://schemas.openxmlformats.org/markup-compatibility/2006">
              <mc:Choice xmlns:v="urn:schemas-microsoft-com:vml" Requires="v">
                <p:oleObj spid="_x0000_s3177" name="" r:id="rId9" imgW="570865" imgH="317500" progId="Equation.3">
                  <p:embed/>
                </p:oleObj>
              </mc:Choice>
              <mc:Fallback>
                <p:oleObj name="" r:id="rId9" imgW="570865" imgH="317500" progId="Equation.3">
                  <p:embed/>
                  <p:pic>
                    <p:nvPicPr>
                      <p:cNvPr id="0" name="图片 3176"/>
                      <p:cNvPicPr/>
                      <p:nvPr/>
                    </p:nvPicPr>
                    <p:blipFill>
                      <a:blip r:embed="rId10"/>
                      <a:stretch>
                        <a:fillRect/>
                      </a:stretch>
                    </p:blipFill>
                    <p:spPr>
                      <a:xfrm>
                        <a:off x="4226878" y="4834573"/>
                        <a:ext cx="571500" cy="315912"/>
                      </a:xfrm>
                      <a:prstGeom prst="rect">
                        <a:avLst/>
                      </a:prstGeom>
                      <a:noFill/>
                      <a:ln w="38100">
                        <a:noFill/>
                        <a:miter/>
                      </a:ln>
                    </p:spPr>
                  </p:pic>
                </p:oleObj>
              </mc:Fallback>
            </mc:AlternateContent>
          </a:graphicData>
        </a:graphic>
      </p:graphicFrame>
      <p:sp>
        <p:nvSpPr>
          <p:cNvPr id="15376" name="文本框 15375"/>
          <p:cNvSpPr txBox="1"/>
          <p:nvPr/>
        </p:nvSpPr>
        <p:spPr>
          <a:xfrm>
            <a:off x="325120" y="697865"/>
            <a:ext cx="8108315" cy="521970"/>
          </a:xfrm>
          <a:prstGeom prst="rect">
            <a:avLst/>
          </a:prstGeom>
          <a:noFill/>
          <a:ln w="9525">
            <a:noFill/>
          </a:ln>
        </p:spPr>
        <p:txBody>
          <a:bodyPr wrap="square">
            <a:spAutoFit/>
          </a:bodyPr>
          <a:p>
            <a:pPr>
              <a:spcBef>
                <a:spcPct val="50000"/>
              </a:spcBef>
              <a:buChar char="•"/>
            </a:pPr>
            <a:r>
              <a:rPr lang="zh-CN" altLang="en-US" sz="2800" b="1" dirty="0">
                <a:latin typeface="Times New Roman" panose="02020603050405020304" pitchFamily="18" charset="0"/>
              </a:rPr>
              <a:t>洛必达法则有时并不适用</a:t>
            </a:r>
            <a:endParaRPr lang="zh-CN" altLang="en-US" sz="2800" b="1" dirty="0">
              <a:latin typeface="Times New Roman" panose="02020603050405020304" pitchFamily="18"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wipe(left)">
                                      <p:cBhvr>
                                        <p:cTn id="7" dur="500"/>
                                        <p:tgtEl>
                                          <p:spTgt spid="2765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7652"/>
                                        </p:tgtEl>
                                        <p:attrNameLst>
                                          <p:attrName>style.visibility</p:attrName>
                                        </p:attrNameLst>
                                      </p:cBhvr>
                                      <p:to>
                                        <p:strVal val="visible"/>
                                      </p:to>
                                    </p:set>
                                    <p:animEffect transition="in" filter="wipe(left)">
                                      <p:cBhvr>
                                        <p:cTn id="11" dur="500"/>
                                        <p:tgtEl>
                                          <p:spTgt spid="2765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7651"/>
                                        </p:tgtEl>
                                        <p:attrNameLst>
                                          <p:attrName>style.visibility</p:attrName>
                                        </p:attrNameLst>
                                      </p:cBhvr>
                                      <p:to>
                                        <p:strVal val="visible"/>
                                      </p:to>
                                    </p:set>
                                    <p:animEffect transition="in" filter="wipe(left)">
                                      <p:cBhvr>
                                        <p:cTn id="16" dur="500"/>
                                        <p:tgtEl>
                                          <p:spTgt spid="27651"/>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7653"/>
                                        </p:tgtEl>
                                        <p:attrNameLst>
                                          <p:attrName>style.visibility</p:attrName>
                                        </p:attrNameLst>
                                      </p:cBhvr>
                                      <p:to>
                                        <p:strVal val="visible"/>
                                      </p:to>
                                    </p:set>
                                    <p:animEffect transition="in" filter="wipe(left)">
                                      <p:cBhvr>
                                        <p:cTn id="20" dur="500"/>
                                        <p:tgtEl>
                                          <p:spTgt spid="27653"/>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27654"/>
                                        </p:tgtEl>
                                        <p:attrNameLst>
                                          <p:attrName>style.visibility</p:attrName>
                                        </p:attrNameLst>
                                      </p:cBhvr>
                                      <p:to>
                                        <p:strVal val="visible"/>
                                      </p:to>
                                    </p:set>
                                    <p:animEffect transition="in" filter="wipe(left)">
                                      <p:cBhvr>
                                        <p:cTn id="24" dur="500"/>
                                        <p:tgtEl>
                                          <p:spTgt spid="2765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7655"/>
                                        </p:tgtEl>
                                        <p:attrNameLst>
                                          <p:attrName>style.visibility</p:attrName>
                                        </p:attrNameLst>
                                      </p:cBhvr>
                                      <p:to>
                                        <p:strVal val="visible"/>
                                      </p:to>
                                    </p:set>
                                    <p:animEffect transition="in" filter="wipe(left)">
                                      <p:cBhvr>
                                        <p:cTn id="29" dur="500"/>
                                        <p:tgtEl>
                                          <p:spTgt spid="2765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iterate type="lt">
                                    <p:tmPct val="100000"/>
                                  </p:iterate>
                                  <p:childTnLst>
                                    <p:set>
                                      <p:cBhvr>
                                        <p:cTn id="33" dur="1" fill="hold">
                                          <p:stCondLst>
                                            <p:cond delay="0"/>
                                          </p:stCondLst>
                                        </p:cTn>
                                        <p:tgtEl>
                                          <p:spTgt spid="27656"/>
                                        </p:tgtEl>
                                        <p:attrNameLst>
                                          <p:attrName>style.visibility</p:attrName>
                                        </p:attrNameLst>
                                      </p:cBhvr>
                                      <p:to>
                                        <p:strVal val="visible"/>
                                      </p:to>
                                    </p:set>
                                    <p:animEffect transition="in" filter="wipe(left)">
                                      <p:cBhvr>
                                        <p:cTn id="34" dur="75"/>
                                        <p:tgtEl>
                                          <p:spTgt spid="27656"/>
                                        </p:tgtEl>
                                      </p:cBhvr>
                                    </p:animEffect>
                                  </p:childTnLst>
                                </p:cTn>
                              </p:par>
                            </p:childTnLst>
                          </p:cTn>
                        </p:par>
                        <p:par>
                          <p:cTn id="35" fill="hold">
                            <p:stCondLst>
                              <p:cond delay="600"/>
                            </p:stCondLst>
                            <p:childTnLst>
                              <p:par>
                                <p:cTn id="36" presetID="22" presetClass="entr" presetSubtype="8" fill="hold" nodeType="afterEffect">
                                  <p:stCondLst>
                                    <p:cond delay="0"/>
                                  </p:stCondLst>
                                  <p:childTnLst>
                                    <p:set>
                                      <p:cBhvr>
                                        <p:cTn id="37" dur="1" fill="hold">
                                          <p:stCondLst>
                                            <p:cond delay="0"/>
                                          </p:stCondLst>
                                        </p:cTn>
                                        <p:tgtEl>
                                          <p:spTgt spid="27657"/>
                                        </p:tgtEl>
                                        <p:attrNameLst>
                                          <p:attrName>style.visibility</p:attrName>
                                        </p:attrNameLst>
                                      </p:cBhvr>
                                      <p:to>
                                        <p:strVal val="visible"/>
                                      </p:to>
                                    </p:set>
                                    <p:animEffect transition="in" filter="wipe(left)">
                                      <p:cBhvr>
                                        <p:cTn id="38" dur="500"/>
                                        <p:tgtEl>
                                          <p:spTgt spid="27657"/>
                                        </p:tgtEl>
                                      </p:cBhvr>
                                    </p:animEffect>
                                  </p:childTnLst>
                                </p:cTn>
                              </p:par>
                            </p:childTnLst>
                          </p:cTn>
                        </p:par>
                        <p:par>
                          <p:cTn id="39" fill="hold">
                            <p:stCondLst>
                              <p:cond delay="1100"/>
                            </p:stCondLst>
                            <p:childTnLst>
                              <p:par>
                                <p:cTn id="40" presetID="22" presetClass="entr" presetSubtype="8" fill="hold" nodeType="afterEffect">
                                  <p:stCondLst>
                                    <p:cond delay="0"/>
                                  </p:stCondLst>
                                  <p:childTnLst>
                                    <p:set>
                                      <p:cBhvr>
                                        <p:cTn id="41" dur="1" fill="hold">
                                          <p:stCondLst>
                                            <p:cond delay="0"/>
                                          </p:stCondLst>
                                        </p:cTn>
                                        <p:tgtEl>
                                          <p:spTgt spid="27658"/>
                                        </p:tgtEl>
                                        <p:attrNameLst>
                                          <p:attrName>style.visibility</p:attrName>
                                        </p:attrNameLst>
                                      </p:cBhvr>
                                      <p:to>
                                        <p:strVal val="visible"/>
                                      </p:to>
                                    </p:set>
                                    <p:animEffect transition="in" filter="wipe(left)">
                                      <p:cBhvr>
                                        <p:cTn id="42" dur="500"/>
                                        <p:tgtEl>
                                          <p:spTgt spid="27658"/>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iterate type="lt">
                                    <p:tmPct val="100000"/>
                                  </p:iterate>
                                  <p:childTnLst>
                                    <p:set>
                                      <p:cBhvr>
                                        <p:cTn id="46" dur="1" fill="hold">
                                          <p:stCondLst>
                                            <p:cond delay="0"/>
                                          </p:stCondLst>
                                        </p:cTn>
                                        <p:tgtEl>
                                          <p:spTgt spid="15376"/>
                                        </p:tgtEl>
                                        <p:attrNameLst>
                                          <p:attrName>style.visibility</p:attrName>
                                        </p:attrNameLst>
                                      </p:cBhvr>
                                      <p:to>
                                        <p:strVal val="visible"/>
                                      </p:to>
                                    </p:set>
                                    <p:anim calcmode="lin" valueType="num">
                                      <p:cBhvr additive="base">
                                        <p:cTn id="47" dur="75" fill="hold"/>
                                        <p:tgtEl>
                                          <p:spTgt spid="15376"/>
                                        </p:tgtEl>
                                        <p:attrNameLst>
                                          <p:attrName>ppt_x</p:attrName>
                                        </p:attrNameLst>
                                      </p:cBhvr>
                                      <p:tavLst>
                                        <p:tav tm="0">
                                          <p:val>
                                            <p:strVal val="0-#ppt_w/2"/>
                                          </p:val>
                                        </p:tav>
                                        <p:tav tm="100000">
                                          <p:val>
                                            <p:strVal val="#ppt_x"/>
                                          </p:val>
                                        </p:tav>
                                      </p:tavLst>
                                    </p:anim>
                                    <p:anim calcmode="lin" valueType="num">
                                      <p:cBhvr additive="base">
                                        <p:cTn id="48" dur="75" fill="hold"/>
                                        <p:tgtEl>
                                          <p:spTgt spid="153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27651" grpId="0"/>
      <p:bldP spid="27655" grpId="0" bldLvl="0" animBg="1"/>
      <p:bldP spid="27656" grpId="0"/>
      <p:bldP spid="1537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 name="文本框 113"/>
          <p:cNvSpPr txBox="1"/>
          <p:nvPr/>
        </p:nvSpPr>
        <p:spPr>
          <a:xfrm>
            <a:off x="629920" y="670560"/>
            <a:ext cx="5080000" cy="521970"/>
          </a:xfrm>
          <a:prstGeom prst="rect">
            <a:avLst/>
          </a:prstGeom>
          <a:noFill/>
          <a:ln w="9525">
            <a:noFill/>
          </a:ln>
        </p:spPr>
        <p:txBody>
          <a:bodyPr>
            <a:spAutoFit/>
          </a:bodyPr>
          <a:p>
            <a:r>
              <a:rPr lang="zh-CN" sz="2800" b="1">
                <a:solidFill>
                  <a:srgbClr val="FF0000"/>
                </a:solidFill>
                <a:latin typeface="Times New Roman" panose="02020603050405020304" pitchFamily="18" charset="0"/>
                <a:ea typeface="宋体" panose="02010600030101010101" pitchFamily="2" charset="-122"/>
              </a:rPr>
              <a:t>例</a:t>
            </a:r>
            <a:r>
              <a:rPr lang="en-US" sz="28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1</a:t>
            </a:r>
            <a:r>
              <a:rPr lang="en-US" sz="2800" b="1">
                <a:solidFill>
                  <a:srgbClr val="FF0000"/>
                </a:solidFill>
                <a:latin typeface="Times New Roman" panose="02020603050405020304" pitchFamily="18" charset="0"/>
                <a:ea typeface="宋体" panose="02010600030101010101" pitchFamily="2" charset="-122"/>
              </a:rPr>
              <a:t>4</a:t>
            </a:r>
            <a:r>
              <a:rPr lang="en-US" sz="2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sz="2800">
                <a:solidFill>
                  <a:srgbClr val="000000"/>
                </a:solidFill>
                <a:latin typeface="Times New Roman" panose="02020603050405020304" pitchFamily="18" charset="0"/>
                <a:ea typeface="宋体" panose="02010600030101010101" pitchFamily="2" charset="-122"/>
              </a:rPr>
              <a:t>求</a:t>
            </a:r>
            <a:endParaRPr lang="zh-CN" altLang="en-US" sz="2800"/>
          </a:p>
        </p:txBody>
      </p:sp>
      <p:pic>
        <p:nvPicPr>
          <p:cNvPr id="2" name="图片 1"/>
          <p:cNvPicPr/>
          <p:nvPr/>
        </p:nvPicPr>
        <p:blipFill>
          <a:blip r:embed="rId1"/>
          <a:stretch>
            <a:fillRect/>
          </a:stretch>
        </p:blipFill>
        <p:spPr>
          <a:xfrm>
            <a:off x="2148840" y="264160"/>
            <a:ext cx="1696720" cy="1255395"/>
          </a:xfrm>
          <a:prstGeom prst="rect">
            <a:avLst/>
          </a:prstGeom>
          <a:noFill/>
          <a:ln w="9525">
            <a:noFill/>
          </a:ln>
        </p:spPr>
      </p:pic>
      <p:sp>
        <p:nvSpPr>
          <p:cNvPr id="115" name="文本框 114"/>
          <p:cNvSpPr txBox="1"/>
          <p:nvPr/>
        </p:nvSpPr>
        <p:spPr>
          <a:xfrm>
            <a:off x="547370" y="1905318"/>
            <a:ext cx="5080000" cy="521970"/>
          </a:xfrm>
          <a:prstGeom prst="rect">
            <a:avLst/>
          </a:prstGeom>
          <a:noFill/>
          <a:ln w="9525">
            <a:noFill/>
          </a:ln>
        </p:spPr>
        <p:txBody>
          <a:bodyPr>
            <a:spAutoFit/>
          </a:bodyPr>
          <a:p>
            <a:r>
              <a:rPr lang="zh-CN" sz="2800" b="1">
                <a:solidFill>
                  <a:srgbClr val="000000"/>
                </a:solidFill>
                <a:latin typeface="Times New Roman" panose="02020603050405020304" pitchFamily="18" charset="0"/>
                <a:ea typeface="宋体" panose="02010600030101010101" pitchFamily="2" charset="-122"/>
              </a:rPr>
              <a:t>解：    </a:t>
            </a:r>
            <a:r>
              <a:rPr lang="zh-CN" sz="2800">
                <a:solidFill>
                  <a:srgbClr val="000000"/>
                </a:solidFill>
                <a:latin typeface="Times New Roman" panose="02020603050405020304" pitchFamily="18" charset="0"/>
                <a:ea typeface="宋体" panose="02010600030101010101" pitchFamily="2" charset="-122"/>
              </a:rPr>
              <a:t>原式</a:t>
            </a:r>
            <a:endParaRPr lang="zh-CN" altLang="en-US" sz="2800"/>
          </a:p>
        </p:txBody>
      </p:sp>
      <p:pic>
        <p:nvPicPr>
          <p:cNvPr id="3" name="图片 2"/>
          <p:cNvPicPr/>
          <p:nvPr/>
        </p:nvPicPr>
        <p:blipFill>
          <a:blip r:embed="rId2"/>
          <a:stretch>
            <a:fillRect/>
          </a:stretch>
        </p:blipFill>
        <p:spPr>
          <a:xfrm>
            <a:off x="2597150" y="1519555"/>
            <a:ext cx="3660140" cy="1153795"/>
          </a:xfrm>
          <a:prstGeom prst="rect">
            <a:avLst/>
          </a:prstGeom>
          <a:noFill/>
          <a:ln w="9525">
            <a:noFill/>
          </a:ln>
        </p:spPr>
      </p:pic>
      <p:sp>
        <p:nvSpPr>
          <p:cNvPr id="116" name="文本框 115"/>
          <p:cNvSpPr txBox="1"/>
          <p:nvPr/>
        </p:nvSpPr>
        <p:spPr>
          <a:xfrm>
            <a:off x="1149985" y="2938145"/>
            <a:ext cx="6228715" cy="2245360"/>
          </a:xfrm>
          <a:prstGeom prst="rect">
            <a:avLst/>
          </a:prstGeom>
          <a:noFill/>
          <a:ln w="9525">
            <a:noFill/>
          </a:ln>
        </p:spPr>
        <p:txBody>
          <a:bodyPr wrap="square">
            <a:spAutoFit/>
          </a:bodyPr>
          <a:p>
            <a:r>
              <a:rPr lang="en-US" sz="2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sz="2800" b="1">
                <a:solidFill>
                  <a:srgbClr val="000000"/>
                </a:solidFill>
                <a:latin typeface="Times New Roman" panose="02020603050405020304" pitchFamily="18" charset="0"/>
                <a:ea typeface="宋体" panose="02010600030101010101" pitchFamily="2" charset="-122"/>
              </a:rPr>
              <a:t>洛必达法则失效</a:t>
            </a:r>
            <a:r>
              <a:rPr lang="en-US" sz="2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sz="2800">
              <a:solidFill>
                <a:srgbClr val="000000"/>
              </a:solidFill>
              <a:latin typeface="Times New Roman" panose="02020603050405020304" pitchFamily="18" charset="0"/>
              <a:ea typeface="宋体" panose="02010600030101010101" pitchFamily="2" charset="-122"/>
            </a:endParaRPr>
          </a:p>
          <a:p>
            <a:endParaRPr lang="zh-CN" sz="2800">
              <a:solidFill>
                <a:srgbClr val="000000"/>
              </a:solidFill>
              <a:latin typeface="Times New Roman" panose="02020603050405020304" pitchFamily="18" charset="0"/>
              <a:ea typeface="宋体" panose="02010600030101010101" pitchFamily="2" charset="-122"/>
            </a:endParaRPr>
          </a:p>
          <a:p>
            <a:endParaRPr lang="zh-CN" sz="2800">
              <a:solidFill>
                <a:srgbClr val="000000"/>
              </a:solidFill>
              <a:latin typeface="Times New Roman" panose="02020603050405020304" pitchFamily="18" charset="0"/>
              <a:ea typeface="宋体" panose="02010600030101010101" pitchFamily="2" charset="-122"/>
            </a:endParaRPr>
          </a:p>
          <a:p>
            <a:r>
              <a:rPr lang="zh-CN" sz="2800">
                <a:solidFill>
                  <a:srgbClr val="000000"/>
                </a:solidFill>
                <a:latin typeface="Times New Roman" panose="02020603050405020304" pitchFamily="18" charset="0"/>
                <a:ea typeface="宋体" panose="02010600030101010101" pitchFamily="2" charset="-122"/>
              </a:rPr>
              <a:t>原式</a:t>
            </a:r>
            <a:endParaRPr lang="zh-CN" altLang="en-US" sz="2800"/>
          </a:p>
        </p:txBody>
      </p:sp>
      <p:pic>
        <p:nvPicPr>
          <p:cNvPr id="4" name="图片 3"/>
          <p:cNvPicPr/>
          <p:nvPr/>
        </p:nvPicPr>
        <p:blipFill>
          <a:blip r:embed="rId3"/>
          <a:stretch>
            <a:fillRect/>
          </a:stretch>
        </p:blipFill>
        <p:spPr>
          <a:xfrm>
            <a:off x="2058670" y="4319270"/>
            <a:ext cx="2454910" cy="1011555"/>
          </a:xfrm>
          <a:prstGeom prst="rect">
            <a:avLst/>
          </a:prstGeom>
          <a:noFill/>
          <a:ln w="9525">
            <a:noFill/>
          </a:ln>
        </p:spPr>
      </p:pic>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blinds(horizontal)">
                                      <p:cBhvr>
                                        <p:cTn id="7" dur="500"/>
                                        <p:tgtEl>
                                          <p:spTgt spid="1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5"/>
                                        </p:tgtEl>
                                        <p:attrNameLst>
                                          <p:attrName>style.visibility</p:attrName>
                                        </p:attrNameLst>
                                      </p:cBhvr>
                                      <p:to>
                                        <p:strVal val="visible"/>
                                      </p:to>
                                    </p:set>
                                    <p:animEffect transition="in" filter="blinds(horizontal)">
                                      <p:cBhvr>
                                        <p:cTn id="17" dur="500"/>
                                        <p:tgtEl>
                                          <p:spTgt spid="1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6"/>
                                        </p:tgtEl>
                                        <p:attrNameLst>
                                          <p:attrName>style.visibility</p:attrName>
                                        </p:attrNameLst>
                                      </p:cBhvr>
                                      <p:to>
                                        <p:strVal val="visible"/>
                                      </p:to>
                                    </p:set>
                                    <p:animEffect transition="in" filter="blinds(horizontal)">
                                      <p:cBhvr>
                                        <p:cTn id="27" dur="500"/>
                                        <p:tgtEl>
                                          <p:spTgt spid="11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15" grpId="0"/>
      <p:bldP spid="11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1689" name="对象 71688"/>
          <p:cNvGraphicFramePr/>
          <p:nvPr/>
        </p:nvGraphicFramePr>
        <p:xfrm>
          <a:off x="2330450" y="1406525"/>
          <a:ext cx="4956175" cy="438150"/>
        </p:xfrm>
        <a:graphic>
          <a:graphicData uri="http://schemas.openxmlformats.org/presentationml/2006/ole">
            <mc:AlternateContent xmlns:mc="http://schemas.openxmlformats.org/markup-compatibility/2006">
              <mc:Choice xmlns:v="urn:schemas-microsoft-com:vml" Requires="v">
                <p:oleObj spid="_x0000_s3116" name="" r:id="rId1" imgW="5410200" imgH="457200" progId="Equation.3">
                  <p:embed/>
                </p:oleObj>
              </mc:Choice>
              <mc:Fallback>
                <p:oleObj name="" r:id="rId1" imgW="5410200" imgH="457200" progId="Equation.3">
                  <p:embed/>
                  <p:pic>
                    <p:nvPicPr>
                      <p:cNvPr id="0" name="图片 3115"/>
                      <p:cNvPicPr/>
                      <p:nvPr/>
                    </p:nvPicPr>
                    <p:blipFill>
                      <a:blip r:embed="rId2"/>
                      <a:stretch>
                        <a:fillRect/>
                      </a:stretch>
                    </p:blipFill>
                    <p:spPr>
                      <a:xfrm>
                        <a:off x="2330450" y="1406525"/>
                        <a:ext cx="4956175" cy="438150"/>
                      </a:xfrm>
                      <a:prstGeom prst="rect">
                        <a:avLst/>
                      </a:prstGeom>
                      <a:noFill/>
                      <a:ln w="38100">
                        <a:noFill/>
                        <a:miter/>
                      </a:ln>
                    </p:spPr>
                  </p:pic>
                </p:oleObj>
              </mc:Fallback>
            </mc:AlternateContent>
          </a:graphicData>
        </a:graphic>
      </p:graphicFrame>
      <p:graphicFrame>
        <p:nvGraphicFramePr>
          <p:cNvPr id="71690" name="对象 71689"/>
          <p:cNvGraphicFramePr/>
          <p:nvPr/>
        </p:nvGraphicFramePr>
        <p:xfrm>
          <a:off x="7215188" y="1419225"/>
          <a:ext cx="1041400" cy="406400"/>
        </p:xfrm>
        <a:graphic>
          <a:graphicData uri="http://schemas.openxmlformats.org/presentationml/2006/ole">
            <mc:AlternateContent xmlns:mc="http://schemas.openxmlformats.org/markup-compatibility/2006">
              <mc:Choice xmlns:v="urn:schemas-microsoft-com:vml" Requires="v">
                <p:oleObj spid="_x0000_s3104" name="" r:id="rId3" imgW="1040765" imgH="405765" progId="Equation.3">
                  <p:embed/>
                </p:oleObj>
              </mc:Choice>
              <mc:Fallback>
                <p:oleObj name="" r:id="rId3" imgW="1040765" imgH="405765" progId="Equation.3">
                  <p:embed/>
                  <p:pic>
                    <p:nvPicPr>
                      <p:cNvPr id="0" name="图片 3103"/>
                      <p:cNvPicPr/>
                      <p:nvPr/>
                    </p:nvPicPr>
                    <p:blipFill>
                      <a:blip r:embed="rId4"/>
                      <a:stretch>
                        <a:fillRect/>
                      </a:stretch>
                    </p:blipFill>
                    <p:spPr>
                      <a:xfrm>
                        <a:off x="7215188" y="1419225"/>
                        <a:ext cx="1041400" cy="406400"/>
                      </a:xfrm>
                      <a:prstGeom prst="rect">
                        <a:avLst/>
                      </a:prstGeom>
                      <a:noFill/>
                      <a:ln w="38100">
                        <a:noFill/>
                        <a:miter/>
                      </a:ln>
                    </p:spPr>
                  </p:pic>
                </p:oleObj>
              </mc:Fallback>
            </mc:AlternateContent>
          </a:graphicData>
        </a:graphic>
      </p:graphicFrame>
      <p:sp>
        <p:nvSpPr>
          <p:cNvPr id="71691" name="文本框 71690"/>
          <p:cNvSpPr txBox="1"/>
          <p:nvPr/>
        </p:nvSpPr>
        <p:spPr>
          <a:xfrm>
            <a:off x="735013" y="2028825"/>
            <a:ext cx="3595687" cy="521970"/>
          </a:xfrm>
          <a:prstGeom prst="rect">
            <a:avLst/>
          </a:prstGeom>
          <a:noFill/>
          <a:ln w="9525">
            <a:noFill/>
          </a:ln>
        </p:spPr>
        <p:txBody>
          <a:bodyPr>
            <a:spAutoFit/>
          </a:bodyPr>
          <a:p>
            <a:pPr algn="l" eaLnBrk="1" hangingPunct="1">
              <a:spcBef>
                <a:spcPct val="50000"/>
              </a:spcBef>
            </a:pPr>
            <a:r>
              <a:rPr lang="zh-CN" altLang="en-US" sz="2800" dirty="0">
                <a:latin typeface="Times New Roman" panose="02020603050405020304" pitchFamily="18" charset="0"/>
                <a:ea typeface="楷体_GB2312" pitchFamily="49" charset="-122"/>
              </a:rPr>
              <a:t>直到 </a:t>
            </a:r>
            <a:r>
              <a:rPr lang="en-US" altLang="zh-CN" sz="2800" i="1">
                <a:solidFill>
                  <a:schemeClr val="tx2"/>
                </a:solidFill>
                <a:latin typeface="Times New Roman" panose="02020603050405020304" pitchFamily="18" charset="0"/>
                <a:ea typeface="楷体_GB2312" pitchFamily="49" charset="-122"/>
              </a:rPr>
              <a:t>n </a:t>
            </a:r>
            <a:r>
              <a:rPr lang="en-US" altLang="zh-CN" sz="2800">
                <a:solidFill>
                  <a:schemeClr val="tx2"/>
                </a:solidFill>
                <a:latin typeface="Times New Roman" panose="02020603050405020304" pitchFamily="18" charset="0"/>
                <a:ea typeface="楷体_GB2312" pitchFamily="49" charset="-122"/>
              </a:rPr>
              <a:t>+1 </a:t>
            </a:r>
            <a:r>
              <a:rPr lang="zh-CN" altLang="en-US" sz="2800" dirty="0">
                <a:latin typeface="Times New Roman" panose="02020603050405020304" pitchFamily="18" charset="0"/>
                <a:ea typeface="楷体_GB2312" pitchFamily="49" charset="-122"/>
              </a:rPr>
              <a:t>阶的导数</a:t>
            </a:r>
            <a:r>
              <a:rPr lang="en-US" altLang="zh-CN" sz="2800">
                <a:latin typeface="Times New Roman" panose="02020603050405020304" pitchFamily="18" charset="0"/>
                <a:ea typeface="楷体_GB2312" pitchFamily="49" charset="-122"/>
              </a:rPr>
              <a:t>,</a:t>
            </a:r>
            <a:endParaRPr lang="en-US" altLang="zh-CN" sz="2800">
              <a:latin typeface="Times New Roman" panose="02020603050405020304" pitchFamily="18" charset="0"/>
              <a:ea typeface="楷体_GB2312" pitchFamily="49" charset="-122"/>
            </a:endParaRPr>
          </a:p>
        </p:txBody>
      </p:sp>
      <p:graphicFrame>
        <p:nvGraphicFramePr>
          <p:cNvPr id="71692" name="对象 71691"/>
          <p:cNvGraphicFramePr/>
          <p:nvPr/>
        </p:nvGraphicFramePr>
        <p:xfrm>
          <a:off x="5006975" y="2162175"/>
          <a:ext cx="1676400" cy="393700"/>
        </p:xfrm>
        <a:graphic>
          <a:graphicData uri="http://schemas.openxmlformats.org/presentationml/2006/ole">
            <mc:AlternateContent xmlns:mc="http://schemas.openxmlformats.org/markup-compatibility/2006">
              <mc:Choice xmlns:v="urn:schemas-microsoft-com:vml" Requires="v">
                <p:oleObj spid="_x0000_s3106" name="" r:id="rId5" imgW="1675765" imgH="393700" progId="Equation.3">
                  <p:embed/>
                </p:oleObj>
              </mc:Choice>
              <mc:Fallback>
                <p:oleObj name="" r:id="rId5" imgW="1675765" imgH="393700" progId="Equation.3">
                  <p:embed/>
                  <p:pic>
                    <p:nvPicPr>
                      <p:cNvPr id="0" name="图片 3105"/>
                      <p:cNvPicPr/>
                      <p:nvPr/>
                    </p:nvPicPr>
                    <p:blipFill>
                      <a:blip r:embed="rId6"/>
                      <a:stretch>
                        <a:fillRect/>
                      </a:stretch>
                    </p:blipFill>
                    <p:spPr>
                      <a:xfrm>
                        <a:off x="5006975" y="2162175"/>
                        <a:ext cx="1676400" cy="393700"/>
                      </a:xfrm>
                      <a:prstGeom prst="rect">
                        <a:avLst/>
                      </a:prstGeom>
                      <a:noFill/>
                      <a:ln w="38100">
                        <a:noFill/>
                        <a:miter/>
                      </a:ln>
                    </p:spPr>
                  </p:pic>
                </p:oleObj>
              </mc:Fallback>
            </mc:AlternateContent>
          </a:graphicData>
        </a:graphic>
      </p:graphicFrame>
      <p:sp>
        <p:nvSpPr>
          <p:cNvPr id="71693" name="文本框 71692"/>
          <p:cNvSpPr txBox="1"/>
          <p:nvPr/>
        </p:nvSpPr>
        <p:spPr>
          <a:xfrm>
            <a:off x="6662738" y="2085975"/>
            <a:ext cx="944562" cy="521970"/>
          </a:xfrm>
          <a:prstGeom prst="rect">
            <a:avLst/>
          </a:prstGeom>
          <a:noFill/>
          <a:ln w="9525">
            <a:noFill/>
          </a:ln>
        </p:spPr>
        <p:txBody>
          <a:bodyPr>
            <a:spAutoFit/>
          </a:bodyPr>
          <a:p>
            <a:pPr algn="l" eaLnBrk="1" hangingPunct="1">
              <a:spcBef>
                <a:spcPct val="50000"/>
              </a:spcBef>
            </a:pPr>
            <a:r>
              <a:rPr lang="en-US" altLang="zh-CN" dirty="0">
                <a:latin typeface="Times New Roman" panose="02020603050405020304" pitchFamily="18" charset="0"/>
                <a:ea typeface="楷体_GB2312" pitchFamily="49" charset="-122"/>
              </a:rPr>
              <a:t>  </a:t>
            </a:r>
            <a:r>
              <a:rPr lang="zh-CN" altLang="en-US" sz="2800" dirty="0">
                <a:latin typeface="Times New Roman" panose="02020603050405020304" pitchFamily="18" charset="0"/>
                <a:ea typeface="楷体_GB2312" pitchFamily="49" charset="-122"/>
              </a:rPr>
              <a:t>有</a:t>
            </a:r>
            <a:endParaRPr lang="zh-CN" altLang="en-US" sz="2800">
              <a:latin typeface="Times New Roman" panose="02020603050405020304" pitchFamily="18" charset="0"/>
              <a:ea typeface="楷体_GB2312" pitchFamily="49" charset="-122"/>
            </a:endParaRPr>
          </a:p>
        </p:txBody>
      </p:sp>
      <p:graphicFrame>
        <p:nvGraphicFramePr>
          <p:cNvPr id="71694" name="对象 71693"/>
          <p:cNvGraphicFramePr/>
          <p:nvPr/>
        </p:nvGraphicFramePr>
        <p:xfrm>
          <a:off x="885825" y="2914650"/>
          <a:ext cx="1066800" cy="393700"/>
        </p:xfrm>
        <a:graphic>
          <a:graphicData uri="http://schemas.openxmlformats.org/presentationml/2006/ole">
            <mc:AlternateContent xmlns:mc="http://schemas.openxmlformats.org/markup-compatibility/2006">
              <mc:Choice xmlns:v="urn:schemas-microsoft-com:vml" Requires="v">
                <p:oleObj spid="_x0000_s3113" name="" r:id="rId7" imgW="1066165" imgH="393700" progId="Equation.3">
                  <p:embed/>
                </p:oleObj>
              </mc:Choice>
              <mc:Fallback>
                <p:oleObj name="" r:id="rId7" imgW="1066165" imgH="393700" progId="Equation.3">
                  <p:embed/>
                  <p:pic>
                    <p:nvPicPr>
                      <p:cNvPr id="0" name="图片 3112"/>
                      <p:cNvPicPr/>
                      <p:nvPr/>
                    </p:nvPicPr>
                    <p:blipFill>
                      <a:blip r:embed="rId8"/>
                      <a:stretch>
                        <a:fillRect/>
                      </a:stretch>
                    </p:blipFill>
                    <p:spPr>
                      <a:xfrm>
                        <a:off x="885825" y="2914650"/>
                        <a:ext cx="1066800" cy="393700"/>
                      </a:xfrm>
                      <a:prstGeom prst="rect">
                        <a:avLst/>
                      </a:prstGeom>
                      <a:noFill/>
                      <a:ln w="38100">
                        <a:noFill/>
                        <a:miter/>
                      </a:ln>
                    </p:spPr>
                  </p:pic>
                </p:oleObj>
              </mc:Fallback>
            </mc:AlternateContent>
          </a:graphicData>
        </a:graphic>
      </p:graphicFrame>
      <p:graphicFrame>
        <p:nvGraphicFramePr>
          <p:cNvPr id="71695" name="对象 71694"/>
          <p:cNvGraphicFramePr/>
          <p:nvPr/>
        </p:nvGraphicFramePr>
        <p:xfrm>
          <a:off x="2003425" y="2874963"/>
          <a:ext cx="927100" cy="431800"/>
        </p:xfrm>
        <a:graphic>
          <a:graphicData uri="http://schemas.openxmlformats.org/presentationml/2006/ole">
            <mc:AlternateContent xmlns:mc="http://schemas.openxmlformats.org/markup-compatibility/2006">
              <mc:Choice xmlns:v="urn:schemas-microsoft-com:vml" Requires="v">
                <p:oleObj spid="_x0000_s3101" name="" r:id="rId9" imgW="926465" imgH="431800" progId="Equation.3">
                  <p:embed/>
                </p:oleObj>
              </mc:Choice>
              <mc:Fallback>
                <p:oleObj name="" r:id="rId9" imgW="926465" imgH="431800" progId="Equation.3">
                  <p:embed/>
                  <p:pic>
                    <p:nvPicPr>
                      <p:cNvPr id="0" name="图片 3100"/>
                      <p:cNvPicPr/>
                      <p:nvPr/>
                    </p:nvPicPr>
                    <p:blipFill>
                      <a:blip r:embed="rId10"/>
                      <a:stretch>
                        <a:fillRect/>
                      </a:stretch>
                    </p:blipFill>
                    <p:spPr>
                      <a:xfrm>
                        <a:off x="2003425" y="2874963"/>
                        <a:ext cx="927100" cy="431800"/>
                      </a:xfrm>
                      <a:prstGeom prst="rect">
                        <a:avLst/>
                      </a:prstGeom>
                      <a:noFill/>
                      <a:ln w="38100">
                        <a:noFill/>
                        <a:miter/>
                      </a:ln>
                    </p:spPr>
                  </p:pic>
                </p:oleObj>
              </mc:Fallback>
            </mc:AlternateContent>
          </a:graphicData>
        </a:graphic>
      </p:graphicFrame>
      <p:graphicFrame>
        <p:nvGraphicFramePr>
          <p:cNvPr id="71696" name="对象 71695"/>
          <p:cNvGraphicFramePr/>
          <p:nvPr/>
        </p:nvGraphicFramePr>
        <p:xfrm>
          <a:off x="2952750" y="2892425"/>
          <a:ext cx="2476500" cy="431800"/>
        </p:xfrm>
        <a:graphic>
          <a:graphicData uri="http://schemas.openxmlformats.org/presentationml/2006/ole">
            <mc:AlternateContent xmlns:mc="http://schemas.openxmlformats.org/markup-compatibility/2006">
              <mc:Choice xmlns:v="urn:schemas-microsoft-com:vml" Requires="v">
                <p:oleObj spid="_x0000_s3111" name="" r:id="rId11" imgW="2475230" imgH="431800" progId="Equation.3">
                  <p:embed/>
                </p:oleObj>
              </mc:Choice>
              <mc:Fallback>
                <p:oleObj name="" r:id="rId11" imgW="2475230" imgH="431800" progId="Equation.3">
                  <p:embed/>
                  <p:pic>
                    <p:nvPicPr>
                      <p:cNvPr id="0" name="图片 3110"/>
                      <p:cNvPicPr/>
                      <p:nvPr/>
                    </p:nvPicPr>
                    <p:blipFill>
                      <a:blip r:embed="rId12"/>
                      <a:stretch>
                        <a:fillRect/>
                      </a:stretch>
                    </p:blipFill>
                    <p:spPr>
                      <a:xfrm>
                        <a:off x="2952750" y="2892425"/>
                        <a:ext cx="2476500" cy="431800"/>
                      </a:xfrm>
                      <a:prstGeom prst="rect">
                        <a:avLst/>
                      </a:prstGeom>
                      <a:noFill/>
                      <a:ln w="38100">
                        <a:noFill/>
                        <a:miter/>
                      </a:ln>
                    </p:spPr>
                  </p:pic>
                </p:oleObj>
              </mc:Fallback>
            </mc:AlternateContent>
          </a:graphicData>
        </a:graphic>
      </p:graphicFrame>
      <p:graphicFrame>
        <p:nvGraphicFramePr>
          <p:cNvPr id="71697" name="对象 71696"/>
          <p:cNvGraphicFramePr/>
          <p:nvPr/>
        </p:nvGraphicFramePr>
        <p:xfrm>
          <a:off x="5446713" y="2690813"/>
          <a:ext cx="2717800" cy="914400"/>
        </p:xfrm>
        <a:graphic>
          <a:graphicData uri="http://schemas.openxmlformats.org/presentationml/2006/ole">
            <mc:AlternateContent xmlns:mc="http://schemas.openxmlformats.org/markup-compatibility/2006">
              <mc:Choice xmlns:v="urn:schemas-microsoft-com:vml" Requires="v">
                <p:oleObj spid="_x0000_s3107" name="" r:id="rId13" imgW="2717800" imgH="914400" progId="Equation.3">
                  <p:embed/>
                </p:oleObj>
              </mc:Choice>
              <mc:Fallback>
                <p:oleObj name="" r:id="rId13" imgW="2717800" imgH="914400" progId="Equation.3">
                  <p:embed/>
                  <p:pic>
                    <p:nvPicPr>
                      <p:cNvPr id="0" name="图片 3106"/>
                      <p:cNvPicPr/>
                      <p:nvPr/>
                    </p:nvPicPr>
                    <p:blipFill>
                      <a:blip r:embed="rId14"/>
                      <a:stretch>
                        <a:fillRect/>
                      </a:stretch>
                    </p:blipFill>
                    <p:spPr>
                      <a:xfrm>
                        <a:off x="5446713" y="2690813"/>
                        <a:ext cx="2717800" cy="914400"/>
                      </a:xfrm>
                      <a:prstGeom prst="rect">
                        <a:avLst/>
                      </a:prstGeom>
                      <a:noFill/>
                      <a:ln w="38100">
                        <a:noFill/>
                        <a:miter/>
                      </a:ln>
                    </p:spPr>
                  </p:pic>
                </p:oleObj>
              </mc:Fallback>
            </mc:AlternateContent>
          </a:graphicData>
        </a:graphic>
      </p:graphicFrame>
      <p:graphicFrame>
        <p:nvGraphicFramePr>
          <p:cNvPr id="71698" name="对象 71697"/>
          <p:cNvGraphicFramePr/>
          <p:nvPr/>
        </p:nvGraphicFramePr>
        <p:xfrm>
          <a:off x="8131175" y="3001963"/>
          <a:ext cx="609600" cy="241300"/>
        </p:xfrm>
        <a:graphic>
          <a:graphicData uri="http://schemas.openxmlformats.org/presentationml/2006/ole">
            <mc:AlternateContent xmlns:mc="http://schemas.openxmlformats.org/markup-compatibility/2006">
              <mc:Choice xmlns:v="urn:schemas-microsoft-com:vml" Requires="v">
                <p:oleObj spid="_x0000_s3108" name="" r:id="rId15" imgW="609600" imgH="241300" progId="Equation.3">
                  <p:embed/>
                </p:oleObj>
              </mc:Choice>
              <mc:Fallback>
                <p:oleObj name="" r:id="rId15" imgW="609600" imgH="241300" progId="Equation.3">
                  <p:embed/>
                  <p:pic>
                    <p:nvPicPr>
                      <p:cNvPr id="0" name="图片 3107"/>
                      <p:cNvPicPr/>
                      <p:nvPr/>
                    </p:nvPicPr>
                    <p:blipFill>
                      <a:blip r:embed="rId16"/>
                      <a:stretch>
                        <a:fillRect/>
                      </a:stretch>
                    </p:blipFill>
                    <p:spPr>
                      <a:xfrm>
                        <a:off x="8131175" y="3001963"/>
                        <a:ext cx="609600" cy="241300"/>
                      </a:xfrm>
                      <a:prstGeom prst="rect">
                        <a:avLst/>
                      </a:prstGeom>
                      <a:noFill/>
                      <a:ln w="38100">
                        <a:noFill/>
                        <a:miter/>
                      </a:ln>
                    </p:spPr>
                  </p:pic>
                </p:oleObj>
              </mc:Fallback>
            </mc:AlternateContent>
          </a:graphicData>
        </a:graphic>
      </p:graphicFrame>
      <p:graphicFrame>
        <p:nvGraphicFramePr>
          <p:cNvPr id="71699" name="对象 71698"/>
          <p:cNvGraphicFramePr/>
          <p:nvPr/>
        </p:nvGraphicFramePr>
        <p:xfrm>
          <a:off x="1952625" y="3482975"/>
          <a:ext cx="2984500" cy="1003300"/>
        </p:xfrm>
        <a:graphic>
          <a:graphicData uri="http://schemas.openxmlformats.org/presentationml/2006/ole">
            <mc:AlternateContent xmlns:mc="http://schemas.openxmlformats.org/markup-compatibility/2006">
              <mc:Choice xmlns:v="urn:schemas-microsoft-com:vml" Requires="v">
                <p:oleObj spid="_x0000_s3100" name="" r:id="rId17" imgW="2983230" imgH="1002665" progId="Equation.3">
                  <p:embed/>
                </p:oleObj>
              </mc:Choice>
              <mc:Fallback>
                <p:oleObj name="" r:id="rId17" imgW="2983230" imgH="1002665" progId="Equation.3">
                  <p:embed/>
                  <p:pic>
                    <p:nvPicPr>
                      <p:cNvPr id="0" name="图片 3099"/>
                      <p:cNvPicPr/>
                      <p:nvPr/>
                    </p:nvPicPr>
                    <p:blipFill>
                      <a:blip r:embed="rId18"/>
                      <a:stretch>
                        <a:fillRect/>
                      </a:stretch>
                    </p:blipFill>
                    <p:spPr>
                      <a:xfrm>
                        <a:off x="1952625" y="3482975"/>
                        <a:ext cx="2984500" cy="1003300"/>
                      </a:xfrm>
                      <a:prstGeom prst="rect">
                        <a:avLst/>
                      </a:prstGeom>
                      <a:noFill/>
                      <a:ln w="38100">
                        <a:noFill/>
                        <a:miter/>
                      </a:ln>
                    </p:spPr>
                  </p:pic>
                </p:oleObj>
              </mc:Fallback>
            </mc:AlternateContent>
          </a:graphicData>
        </a:graphic>
      </p:graphicFrame>
      <p:sp>
        <p:nvSpPr>
          <p:cNvPr id="71701" name="文本框 71700"/>
          <p:cNvSpPr txBox="1"/>
          <p:nvPr/>
        </p:nvSpPr>
        <p:spPr>
          <a:xfrm>
            <a:off x="4102100" y="2028825"/>
            <a:ext cx="1066800" cy="521970"/>
          </a:xfrm>
          <a:prstGeom prst="rect">
            <a:avLst/>
          </a:prstGeom>
          <a:noFill/>
          <a:ln w="9525">
            <a:noFill/>
          </a:ln>
        </p:spPr>
        <p:txBody>
          <a:bodyPr>
            <a:spAutoFit/>
          </a:bodyPr>
          <a:p>
            <a:pPr algn="l" eaLnBrk="1" hangingPunct="1">
              <a:spcBef>
                <a:spcPct val="50000"/>
              </a:spcBef>
            </a:pPr>
            <a:r>
              <a:rPr lang="zh-CN" altLang="en-US" sz="2800" dirty="0">
                <a:latin typeface="Times New Roman" panose="02020603050405020304" pitchFamily="18" charset="0"/>
                <a:ea typeface="楷体_GB2312" pitchFamily="49" charset="-122"/>
              </a:rPr>
              <a:t>则对</a:t>
            </a:r>
            <a:endParaRPr lang="zh-CN" altLang="en-US" sz="2800">
              <a:latin typeface="Times New Roman" panose="02020603050405020304" pitchFamily="18" charset="0"/>
              <a:ea typeface="楷体_GB2312" pitchFamily="49" charset="-122"/>
            </a:endParaRPr>
          </a:p>
        </p:txBody>
      </p:sp>
      <p:sp>
        <p:nvSpPr>
          <p:cNvPr id="71703" name="矩形 71702"/>
          <p:cNvSpPr/>
          <p:nvPr/>
        </p:nvSpPr>
        <p:spPr>
          <a:xfrm>
            <a:off x="898525" y="1322388"/>
            <a:ext cx="1069340" cy="519430"/>
          </a:xfrm>
          <a:prstGeom prst="rect">
            <a:avLst/>
          </a:prstGeom>
          <a:noFill/>
          <a:ln w="12700">
            <a:noFill/>
          </a:ln>
        </p:spPr>
        <p:txBody>
          <a:bodyPr wrap="none" lIns="90488" tIns="44450" rIns="90488" bIns="44450" anchor="t">
            <a:spAutoFit/>
          </a:bodyPr>
          <a:p>
            <a:r>
              <a:rPr lang="zh-CN" altLang="en-US" sz="2800" dirty="0">
                <a:solidFill>
                  <a:srgbClr val="FF0000"/>
                </a:solidFill>
                <a:latin typeface="Times New Roman" panose="02020603050405020304" pitchFamily="18" charset="0"/>
                <a:ea typeface="黑体" panose="02010609060101010101" pitchFamily="49" charset="-122"/>
              </a:rPr>
              <a:t>定理</a:t>
            </a:r>
            <a:r>
              <a:rPr lang="en-US" altLang="zh-CN" sz="2800">
                <a:solidFill>
                  <a:srgbClr val="FF0000"/>
                </a:solidFill>
                <a:latin typeface="Times New Roman" panose="02020603050405020304" pitchFamily="18" charset="0"/>
                <a:ea typeface="黑体" panose="02010609060101010101" pitchFamily="49" charset="-122"/>
              </a:rPr>
              <a:t>1</a:t>
            </a:r>
            <a:endParaRPr lang="en-US" altLang="zh-CN" sz="2800">
              <a:solidFill>
                <a:srgbClr val="FF0000"/>
              </a:solidFill>
              <a:latin typeface="Times New Roman" panose="02020603050405020304" pitchFamily="18" charset="0"/>
              <a:ea typeface="黑体" panose="02010609060101010101" pitchFamily="49" charset="-122"/>
            </a:endParaRPr>
          </a:p>
        </p:txBody>
      </p:sp>
      <p:sp>
        <p:nvSpPr>
          <p:cNvPr id="71705" name="标题 71704"/>
          <p:cNvSpPr>
            <a:spLocks noGrp="1"/>
          </p:cNvSpPr>
          <p:nvPr>
            <p:ph type="title"/>
          </p:nvPr>
        </p:nvSpPr>
        <p:spPr>
          <a:xfrm>
            <a:off x="735330" y="5714683"/>
            <a:ext cx="7475538" cy="1143000"/>
          </a:xfrm>
        </p:spPr>
        <p:txBody>
          <a:bodyPr lIns="90488" tIns="44450" rIns="90488" bIns="44450" anchor="ctr"/>
          <a:p>
            <a:r>
              <a:rPr lang="zh-CN" altLang="en-US" sz="2800" b="1" dirty="0">
                <a:solidFill>
                  <a:srgbClr val="0000CC"/>
                </a:solidFill>
                <a:ea typeface="黑体" panose="02010609060101010101" pitchFamily="49" charset="-122"/>
              </a:rPr>
              <a:t>带有拉格朗日型余项的</a:t>
            </a:r>
            <a:r>
              <a:rPr lang="en-US" altLang="zh-CN" sz="2800" b="1" i="1">
                <a:solidFill>
                  <a:srgbClr val="0000CC"/>
                </a:solidFill>
                <a:ea typeface="黑体" panose="02010609060101010101" pitchFamily="49" charset="-122"/>
              </a:rPr>
              <a:t>n</a:t>
            </a:r>
            <a:r>
              <a:rPr lang="zh-CN" altLang="en-US" sz="2800" b="1" dirty="0">
                <a:solidFill>
                  <a:srgbClr val="0000CC"/>
                </a:solidFill>
                <a:ea typeface="黑体" panose="02010609060101010101" pitchFamily="49" charset="-122"/>
              </a:rPr>
              <a:t>阶泰勒</a:t>
            </a:r>
            <a:r>
              <a:rPr lang="en-US" altLang="zh-CN" sz="2800" b="1" dirty="0">
                <a:solidFill>
                  <a:srgbClr val="0000CC"/>
                </a:solidFill>
                <a:ea typeface="黑体" panose="02010609060101010101" pitchFamily="49" charset="-122"/>
              </a:rPr>
              <a:t>(Taylor)</a:t>
            </a:r>
            <a:r>
              <a:rPr lang="zh-CN" altLang="en-US" sz="2800" b="1" dirty="0">
                <a:solidFill>
                  <a:srgbClr val="0000CC"/>
                </a:solidFill>
                <a:ea typeface="黑体" panose="02010609060101010101" pitchFamily="49" charset="-122"/>
              </a:rPr>
              <a:t>公式</a:t>
            </a:r>
            <a:endParaRPr lang="zh-CN" altLang="en-US" sz="2800" b="1" dirty="0">
              <a:solidFill>
                <a:srgbClr val="0000CC"/>
              </a:solidFill>
              <a:ea typeface="黑体" panose="02010609060101010101" pitchFamily="49" charset="-122"/>
            </a:endParaRPr>
          </a:p>
        </p:txBody>
      </p:sp>
      <p:graphicFrame>
        <p:nvGraphicFramePr>
          <p:cNvPr id="71707" name="对象 71706"/>
          <p:cNvGraphicFramePr/>
          <p:nvPr/>
        </p:nvGraphicFramePr>
        <p:xfrm>
          <a:off x="5010150" y="3771900"/>
          <a:ext cx="1295400" cy="431800"/>
        </p:xfrm>
        <a:graphic>
          <a:graphicData uri="http://schemas.openxmlformats.org/presentationml/2006/ole">
            <mc:AlternateContent xmlns:mc="http://schemas.openxmlformats.org/markup-compatibility/2006">
              <mc:Choice xmlns:v="urn:schemas-microsoft-com:vml" Requires="v">
                <p:oleObj spid="_x0000_s3115" name="" r:id="rId19" imgW="1294765" imgH="431800" progId="Equation.3">
                  <p:embed/>
                </p:oleObj>
              </mc:Choice>
              <mc:Fallback>
                <p:oleObj name="" r:id="rId19" imgW="1294765" imgH="431800" progId="Equation.3">
                  <p:embed/>
                  <p:pic>
                    <p:nvPicPr>
                      <p:cNvPr id="0" name="图片 3114"/>
                      <p:cNvPicPr/>
                      <p:nvPr/>
                    </p:nvPicPr>
                    <p:blipFill>
                      <a:blip r:embed="rId20"/>
                      <a:stretch>
                        <a:fillRect/>
                      </a:stretch>
                    </p:blipFill>
                    <p:spPr>
                      <a:xfrm>
                        <a:off x="5010150" y="3771900"/>
                        <a:ext cx="1295400" cy="431800"/>
                      </a:xfrm>
                      <a:prstGeom prst="rect">
                        <a:avLst/>
                      </a:prstGeom>
                      <a:noFill/>
                      <a:ln w="38100">
                        <a:noFill/>
                        <a:miter/>
                      </a:ln>
                    </p:spPr>
                  </p:pic>
                </p:oleObj>
              </mc:Fallback>
            </mc:AlternateContent>
          </a:graphicData>
        </a:graphic>
      </p:graphicFrame>
      <p:sp>
        <p:nvSpPr>
          <p:cNvPr id="71709" name="文本框 71708"/>
          <p:cNvSpPr txBox="1"/>
          <p:nvPr/>
        </p:nvSpPr>
        <p:spPr>
          <a:xfrm>
            <a:off x="735013" y="4806950"/>
            <a:ext cx="990600" cy="521970"/>
          </a:xfrm>
          <a:prstGeom prst="rect">
            <a:avLst/>
          </a:prstGeom>
          <a:noFill/>
          <a:ln w="9525">
            <a:noFill/>
          </a:ln>
        </p:spPr>
        <p:txBody>
          <a:bodyPr>
            <a:spAutoFit/>
          </a:bodyPr>
          <a:p>
            <a:pPr algn="l" eaLnBrk="1" hangingPunct="1">
              <a:spcBef>
                <a:spcPct val="50000"/>
              </a:spcBef>
            </a:pPr>
            <a:r>
              <a:rPr lang="zh-CN" altLang="en-US" sz="2800" dirty="0">
                <a:latin typeface="Times New Roman" panose="02020603050405020304" pitchFamily="18" charset="0"/>
                <a:ea typeface="楷体_GB2312" pitchFamily="49" charset="-122"/>
              </a:rPr>
              <a:t>其中</a:t>
            </a:r>
            <a:endParaRPr lang="zh-CN" altLang="en-US" sz="2800">
              <a:latin typeface="Times New Roman" panose="02020603050405020304" pitchFamily="18" charset="0"/>
              <a:ea typeface="楷体_GB2312" pitchFamily="49" charset="-122"/>
            </a:endParaRPr>
          </a:p>
        </p:txBody>
      </p:sp>
      <p:graphicFrame>
        <p:nvGraphicFramePr>
          <p:cNvPr id="71710" name="对象 71709"/>
          <p:cNvGraphicFramePr/>
          <p:nvPr/>
        </p:nvGraphicFramePr>
        <p:xfrm>
          <a:off x="1587500" y="4460875"/>
          <a:ext cx="4381500" cy="1104900"/>
        </p:xfrm>
        <a:graphic>
          <a:graphicData uri="http://schemas.openxmlformats.org/presentationml/2006/ole">
            <mc:AlternateContent xmlns:mc="http://schemas.openxmlformats.org/markup-compatibility/2006">
              <mc:Choice xmlns:v="urn:schemas-microsoft-com:vml" Requires="v">
                <p:oleObj spid="_x0000_s3099" name="" r:id="rId21" imgW="4381500" imgH="1104900" progId="Equation.3">
                  <p:embed/>
                </p:oleObj>
              </mc:Choice>
              <mc:Fallback>
                <p:oleObj name="" r:id="rId21" imgW="4381500" imgH="1104900" progId="Equation.3">
                  <p:embed/>
                  <p:pic>
                    <p:nvPicPr>
                      <p:cNvPr id="0" name="图片 3098"/>
                      <p:cNvPicPr/>
                      <p:nvPr/>
                    </p:nvPicPr>
                    <p:blipFill>
                      <a:blip r:embed="rId22"/>
                      <a:stretch>
                        <a:fillRect/>
                      </a:stretch>
                    </p:blipFill>
                    <p:spPr>
                      <a:xfrm>
                        <a:off x="1587500" y="4460875"/>
                        <a:ext cx="4381500" cy="1104900"/>
                      </a:xfrm>
                      <a:prstGeom prst="rect">
                        <a:avLst/>
                      </a:prstGeom>
                      <a:noFill/>
                      <a:ln w="38100">
                        <a:noFill/>
                        <a:miter/>
                      </a:ln>
                    </p:spPr>
                  </p:pic>
                </p:oleObj>
              </mc:Fallback>
            </mc:AlternateContent>
          </a:graphicData>
        </a:graphic>
      </p:graphicFrame>
      <p:graphicFrame>
        <p:nvGraphicFramePr>
          <p:cNvPr id="71712" name="对象 71711"/>
          <p:cNvGraphicFramePr/>
          <p:nvPr/>
        </p:nvGraphicFramePr>
        <p:xfrm>
          <a:off x="5929313" y="4867275"/>
          <a:ext cx="2798762" cy="434975"/>
        </p:xfrm>
        <a:graphic>
          <a:graphicData uri="http://schemas.openxmlformats.org/presentationml/2006/ole">
            <mc:AlternateContent xmlns:mc="http://schemas.openxmlformats.org/markup-compatibility/2006">
              <mc:Choice xmlns:v="urn:schemas-microsoft-com:vml" Requires="v">
                <p:oleObj spid="_x0000_s3114" name="" r:id="rId23" imgW="2551430" imgH="431800" progId="Equation.3">
                  <p:embed/>
                </p:oleObj>
              </mc:Choice>
              <mc:Fallback>
                <p:oleObj name="" r:id="rId23" imgW="2551430" imgH="431800" progId="Equation.3">
                  <p:embed/>
                  <p:pic>
                    <p:nvPicPr>
                      <p:cNvPr id="0" name="图片 3113"/>
                      <p:cNvPicPr/>
                      <p:nvPr/>
                    </p:nvPicPr>
                    <p:blipFill>
                      <a:blip r:embed="rId24"/>
                      <a:stretch>
                        <a:fillRect/>
                      </a:stretch>
                    </p:blipFill>
                    <p:spPr>
                      <a:xfrm>
                        <a:off x="5929313" y="4867275"/>
                        <a:ext cx="2798762" cy="434975"/>
                      </a:xfrm>
                      <a:prstGeom prst="rect">
                        <a:avLst/>
                      </a:prstGeom>
                      <a:noFill/>
                      <a:ln w="38100">
                        <a:noFill/>
                        <a:miter/>
                      </a:ln>
                    </p:spPr>
                  </p:pic>
                </p:oleObj>
              </mc:Fallback>
            </mc:AlternateContent>
          </a:graphicData>
        </a:graphic>
      </p:graphicFrame>
      <p:sp>
        <p:nvSpPr>
          <p:cNvPr id="1117" name="文本占位符 1116"/>
          <p:cNvSpPr>
            <a:spLocks noGrp="1"/>
          </p:cNvSpPr>
          <p:nvPr/>
        </p:nvSpPr>
        <p:spPr>
          <a:xfrm>
            <a:off x="160338" y="548005"/>
            <a:ext cx="4678362" cy="619125"/>
          </a:xfrm>
          <a:prstGeom prst="rect">
            <a:avLst/>
          </a:prstGeom>
          <a:noFill/>
          <a:ln w="9525">
            <a:noFill/>
          </a:ln>
        </p:spPr>
        <p:txBody>
          <a:bodyPr lIns="90488" tIns="44450" rIns="90488" bIns="44450" anchor="t"/>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a:buNone/>
            </a:pPr>
            <a:r>
              <a:rPr lang="zh-CN" altLang="en-US" sz="2800" b="1">
                <a:solidFill>
                  <a:srgbClr val="FF0000"/>
                </a:solidFill>
                <a:ea typeface="黑体" panose="02010609060101010101" pitchFamily="49" charset="-122"/>
              </a:rPr>
              <a:t>三</a:t>
            </a:r>
            <a:r>
              <a:rPr lang="zh-CN" altLang="en-US" sz="2800" b="1">
                <a:solidFill>
                  <a:srgbClr val="FF0000"/>
                </a:solidFill>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 </a:t>
            </a:r>
            <a:r>
              <a:rPr lang="zh-CN" altLang="en-US" sz="2800" b="1" dirty="0">
                <a:solidFill>
                  <a:srgbClr val="FF0000"/>
                </a:solidFill>
                <a:latin typeface="黑体" panose="02010609060101010101" pitchFamily="49" charset="-122"/>
                <a:ea typeface="黑体" panose="02010609060101010101" pitchFamily="49" charset="-122"/>
              </a:rPr>
              <a:t>泰勒公式</a:t>
            </a:r>
            <a:endParaRPr lang="zh-CN" altLang="en-US" sz="2800" b="1" dirty="0">
              <a:solidFill>
                <a:srgbClr val="FF0000"/>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03"/>
                                        </p:tgtEl>
                                        <p:attrNameLst>
                                          <p:attrName>style.visibility</p:attrName>
                                        </p:attrNameLst>
                                      </p:cBhvr>
                                      <p:to>
                                        <p:strVal val="visible"/>
                                      </p:to>
                                    </p:set>
                                    <p:animEffect transition="in" filter="wipe(left)">
                                      <p:cBhvr>
                                        <p:cTn id="7" dur="500"/>
                                        <p:tgtEl>
                                          <p:spTgt spid="717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689"/>
                                        </p:tgtEl>
                                        <p:attrNameLst>
                                          <p:attrName>style.visibility</p:attrName>
                                        </p:attrNameLst>
                                      </p:cBhvr>
                                      <p:to>
                                        <p:strVal val="visible"/>
                                      </p:to>
                                    </p:set>
                                    <p:animEffect transition="in" filter="wipe(left)">
                                      <p:cBhvr>
                                        <p:cTn id="12" dur="500"/>
                                        <p:tgtEl>
                                          <p:spTgt spid="71689"/>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1690"/>
                                        </p:tgtEl>
                                        <p:attrNameLst>
                                          <p:attrName>style.visibility</p:attrName>
                                        </p:attrNameLst>
                                      </p:cBhvr>
                                      <p:to>
                                        <p:strVal val="visible"/>
                                      </p:to>
                                    </p:set>
                                    <p:animEffect transition="in" filter="wipe(left)">
                                      <p:cBhvr>
                                        <p:cTn id="16" dur="500"/>
                                        <p:tgtEl>
                                          <p:spTgt spid="71690"/>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71691"/>
                                        </p:tgtEl>
                                        <p:attrNameLst>
                                          <p:attrName>style.visibility</p:attrName>
                                        </p:attrNameLst>
                                      </p:cBhvr>
                                      <p:to>
                                        <p:strVal val="visible"/>
                                      </p:to>
                                    </p:set>
                                    <p:animEffect transition="in" filter="wipe(left)">
                                      <p:cBhvr>
                                        <p:cTn id="20" dur="500"/>
                                        <p:tgtEl>
                                          <p:spTgt spid="7169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1701"/>
                                        </p:tgtEl>
                                        <p:attrNameLst>
                                          <p:attrName>style.visibility</p:attrName>
                                        </p:attrNameLst>
                                      </p:cBhvr>
                                      <p:to>
                                        <p:strVal val="visible"/>
                                      </p:to>
                                    </p:set>
                                    <p:animEffect transition="in" filter="wipe(left)">
                                      <p:cBhvr>
                                        <p:cTn id="25" dur="500"/>
                                        <p:tgtEl>
                                          <p:spTgt spid="71701"/>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71692"/>
                                        </p:tgtEl>
                                        <p:attrNameLst>
                                          <p:attrName>style.visibility</p:attrName>
                                        </p:attrNameLst>
                                      </p:cBhvr>
                                      <p:to>
                                        <p:strVal val="visible"/>
                                      </p:to>
                                    </p:set>
                                    <p:animEffect transition="in" filter="wipe(left)">
                                      <p:cBhvr>
                                        <p:cTn id="29" dur="500"/>
                                        <p:tgtEl>
                                          <p:spTgt spid="7169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71693"/>
                                        </p:tgtEl>
                                        <p:attrNameLst>
                                          <p:attrName>style.visibility</p:attrName>
                                        </p:attrNameLst>
                                      </p:cBhvr>
                                      <p:to>
                                        <p:strVal val="visible"/>
                                      </p:to>
                                    </p:set>
                                    <p:animEffect transition="in" filter="wipe(left)">
                                      <p:cBhvr>
                                        <p:cTn id="34" dur="500"/>
                                        <p:tgtEl>
                                          <p:spTgt spid="7169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71694"/>
                                        </p:tgtEl>
                                        <p:attrNameLst>
                                          <p:attrName>style.visibility</p:attrName>
                                        </p:attrNameLst>
                                      </p:cBhvr>
                                      <p:to>
                                        <p:strVal val="visible"/>
                                      </p:to>
                                    </p:set>
                                    <p:animEffect transition="in" filter="wipe(left)">
                                      <p:cBhvr>
                                        <p:cTn id="39" dur="500"/>
                                        <p:tgtEl>
                                          <p:spTgt spid="71694"/>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71695"/>
                                        </p:tgtEl>
                                        <p:attrNameLst>
                                          <p:attrName>style.visibility</p:attrName>
                                        </p:attrNameLst>
                                      </p:cBhvr>
                                      <p:to>
                                        <p:strVal val="visible"/>
                                      </p:to>
                                    </p:set>
                                    <p:animEffect transition="in" filter="wipe(left)">
                                      <p:cBhvr>
                                        <p:cTn id="43" dur="500"/>
                                        <p:tgtEl>
                                          <p:spTgt spid="71695"/>
                                        </p:tgtEl>
                                      </p:cBhvr>
                                    </p:animEffect>
                                  </p:childTnLst>
                                </p:cTn>
                              </p:par>
                            </p:childTnLst>
                          </p:cTn>
                        </p:par>
                        <p:par>
                          <p:cTn id="44" fill="hold">
                            <p:stCondLst>
                              <p:cond delay="1000"/>
                            </p:stCondLst>
                            <p:childTnLst>
                              <p:par>
                                <p:cTn id="45" presetID="22" presetClass="entr" presetSubtype="8" fill="hold" nodeType="afterEffect">
                                  <p:stCondLst>
                                    <p:cond delay="0"/>
                                  </p:stCondLst>
                                  <p:childTnLst>
                                    <p:set>
                                      <p:cBhvr>
                                        <p:cTn id="46" dur="1" fill="hold">
                                          <p:stCondLst>
                                            <p:cond delay="0"/>
                                          </p:stCondLst>
                                        </p:cTn>
                                        <p:tgtEl>
                                          <p:spTgt spid="71696"/>
                                        </p:tgtEl>
                                        <p:attrNameLst>
                                          <p:attrName>style.visibility</p:attrName>
                                        </p:attrNameLst>
                                      </p:cBhvr>
                                      <p:to>
                                        <p:strVal val="visible"/>
                                      </p:to>
                                    </p:set>
                                    <p:animEffect transition="in" filter="wipe(left)">
                                      <p:cBhvr>
                                        <p:cTn id="47" dur="500"/>
                                        <p:tgtEl>
                                          <p:spTgt spid="71696"/>
                                        </p:tgtEl>
                                      </p:cBhvr>
                                    </p:animEffect>
                                  </p:childTnLst>
                                </p:cTn>
                              </p:par>
                            </p:childTnLst>
                          </p:cTn>
                        </p:par>
                        <p:par>
                          <p:cTn id="48" fill="hold">
                            <p:stCondLst>
                              <p:cond delay="1500"/>
                            </p:stCondLst>
                            <p:childTnLst>
                              <p:par>
                                <p:cTn id="49" presetID="22" presetClass="entr" presetSubtype="8" fill="hold" nodeType="afterEffect">
                                  <p:stCondLst>
                                    <p:cond delay="0"/>
                                  </p:stCondLst>
                                  <p:childTnLst>
                                    <p:set>
                                      <p:cBhvr>
                                        <p:cTn id="50" dur="1" fill="hold">
                                          <p:stCondLst>
                                            <p:cond delay="0"/>
                                          </p:stCondLst>
                                        </p:cTn>
                                        <p:tgtEl>
                                          <p:spTgt spid="71697"/>
                                        </p:tgtEl>
                                        <p:attrNameLst>
                                          <p:attrName>style.visibility</p:attrName>
                                        </p:attrNameLst>
                                      </p:cBhvr>
                                      <p:to>
                                        <p:strVal val="visible"/>
                                      </p:to>
                                    </p:set>
                                    <p:animEffect transition="in" filter="wipe(left)">
                                      <p:cBhvr>
                                        <p:cTn id="51" dur="500"/>
                                        <p:tgtEl>
                                          <p:spTgt spid="71697"/>
                                        </p:tgtEl>
                                      </p:cBhvr>
                                    </p:animEffect>
                                  </p:childTnLst>
                                </p:cTn>
                              </p:par>
                            </p:childTnLst>
                          </p:cTn>
                        </p:par>
                        <p:par>
                          <p:cTn id="52" fill="hold">
                            <p:stCondLst>
                              <p:cond delay="2000"/>
                            </p:stCondLst>
                            <p:childTnLst>
                              <p:par>
                                <p:cTn id="53" presetID="22" presetClass="entr" presetSubtype="8" fill="hold" nodeType="afterEffect">
                                  <p:stCondLst>
                                    <p:cond delay="0"/>
                                  </p:stCondLst>
                                  <p:childTnLst>
                                    <p:set>
                                      <p:cBhvr>
                                        <p:cTn id="54" dur="1" fill="hold">
                                          <p:stCondLst>
                                            <p:cond delay="0"/>
                                          </p:stCondLst>
                                        </p:cTn>
                                        <p:tgtEl>
                                          <p:spTgt spid="71698"/>
                                        </p:tgtEl>
                                        <p:attrNameLst>
                                          <p:attrName>style.visibility</p:attrName>
                                        </p:attrNameLst>
                                      </p:cBhvr>
                                      <p:to>
                                        <p:strVal val="visible"/>
                                      </p:to>
                                    </p:set>
                                    <p:animEffect transition="in" filter="wipe(left)">
                                      <p:cBhvr>
                                        <p:cTn id="55" dur="500"/>
                                        <p:tgtEl>
                                          <p:spTgt spid="7169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71699"/>
                                        </p:tgtEl>
                                        <p:attrNameLst>
                                          <p:attrName>style.visibility</p:attrName>
                                        </p:attrNameLst>
                                      </p:cBhvr>
                                      <p:to>
                                        <p:strVal val="visible"/>
                                      </p:to>
                                    </p:set>
                                    <p:animEffect transition="in" filter="wipe(left)">
                                      <p:cBhvr>
                                        <p:cTn id="60" dur="500"/>
                                        <p:tgtEl>
                                          <p:spTgt spid="7169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71707"/>
                                        </p:tgtEl>
                                        <p:attrNameLst>
                                          <p:attrName>style.visibility</p:attrName>
                                        </p:attrNameLst>
                                      </p:cBhvr>
                                      <p:to>
                                        <p:strVal val="visible"/>
                                      </p:to>
                                    </p:set>
                                    <p:animEffect transition="in" filter="wipe(left)">
                                      <p:cBhvr>
                                        <p:cTn id="65" dur="500"/>
                                        <p:tgtEl>
                                          <p:spTgt spid="7170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71709"/>
                                        </p:tgtEl>
                                        <p:attrNameLst>
                                          <p:attrName>style.visibility</p:attrName>
                                        </p:attrNameLst>
                                      </p:cBhvr>
                                      <p:to>
                                        <p:strVal val="visible"/>
                                      </p:to>
                                    </p:set>
                                    <p:animEffect transition="in" filter="wipe(left)">
                                      <p:cBhvr>
                                        <p:cTn id="70" dur="500"/>
                                        <p:tgtEl>
                                          <p:spTgt spid="71709"/>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71710"/>
                                        </p:tgtEl>
                                        <p:attrNameLst>
                                          <p:attrName>style.visibility</p:attrName>
                                        </p:attrNameLst>
                                      </p:cBhvr>
                                      <p:to>
                                        <p:strVal val="visible"/>
                                      </p:to>
                                    </p:set>
                                    <p:animEffect transition="in" filter="wipe(left)">
                                      <p:cBhvr>
                                        <p:cTn id="75" dur="500"/>
                                        <p:tgtEl>
                                          <p:spTgt spid="71710"/>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71712"/>
                                        </p:tgtEl>
                                        <p:attrNameLst>
                                          <p:attrName>style.visibility</p:attrName>
                                        </p:attrNameLst>
                                      </p:cBhvr>
                                      <p:to>
                                        <p:strVal val="visible"/>
                                      </p:to>
                                    </p:set>
                                    <p:animEffect transition="in" filter="wipe(left)">
                                      <p:cBhvr>
                                        <p:cTn id="80" dur="500"/>
                                        <p:tgtEl>
                                          <p:spTgt spid="71712"/>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117">
                                            <p:txEl>
                                              <p:charRg st="0" end="11"/>
                                            </p:txEl>
                                          </p:spTgt>
                                        </p:tgtEl>
                                        <p:attrNameLst>
                                          <p:attrName>style.visibility</p:attrName>
                                        </p:attrNameLst>
                                      </p:cBhvr>
                                      <p:to>
                                        <p:strVal val="visible"/>
                                      </p:to>
                                    </p:set>
                                    <p:animEffect transition="in" filter="wipe(left)">
                                      <p:cBhvr>
                                        <p:cTn id="85" dur="500"/>
                                        <p:tgtEl>
                                          <p:spTgt spid="1117">
                                            <p:txEl>
                                              <p:charRg st="0"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1" grpId="0"/>
      <p:bldP spid="71693" grpId="0"/>
      <p:bldP spid="71701" grpId="0"/>
      <p:bldP spid="71709" grpId="0"/>
      <p:bldP spid="111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9404" name="对象 59403"/>
          <p:cNvGraphicFramePr/>
          <p:nvPr/>
        </p:nvGraphicFramePr>
        <p:xfrm>
          <a:off x="2211388" y="1757680"/>
          <a:ext cx="5327650" cy="438150"/>
        </p:xfrm>
        <a:graphic>
          <a:graphicData uri="http://schemas.openxmlformats.org/presentationml/2006/ole">
            <mc:AlternateContent xmlns:mc="http://schemas.openxmlformats.org/markup-compatibility/2006">
              <mc:Choice xmlns:v="urn:schemas-microsoft-com:vml" Requires="v">
                <p:oleObj spid="_x0000_s3148" name="" r:id="rId1" imgW="5410200" imgH="457200" progId="Equation.3">
                  <p:embed/>
                </p:oleObj>
              </mc:Choice>
              <mc:Fallback>
                <p:oleObj name="" r:id="rId1" imgW="5410200" imgH="457200" progId="Equation.3">
                  <p:embed/>
                  <p:pic>
                    <p:nvPicPr>
                      <p:cNvPr id="0" name="图片 3147"/>
                      <p:cNvPicPr/>
                      <p:nvPr/>
                    </p:nvPicPr>
                    <p:blipFill>
                      <a:blip r:embed="rId2"/>
                      <a:stretch>
                        <a:fillRect/>
                      </a:stretch>
                    </p:blipFill>
                    <p:spPr>
                      <a:xfrm>
                        <a:off x="2211388" y="1757680"/>
                        <a:ext cx="5327650" cy="438150"/>
                      </a:xfrm>
                      <a:prstGeom prst="rect">
                        <a:avLst/>
                      </a:prstGeom>
                      <a:noFill/>
                      <a:ln w="38100">
                        <a:noFill/>
                        <a:miter/>
                      </a:ln>
                    </p:spPr>
                  </p:pic>
                </p:oleObj>
              </mc:Fallback>
            </mc:AlternateContent>
          </a:graphicData>
        </a:graphic>
      </p:graphicFrame>
      <p:graphicFrame>
        <p:nvGraphicFramePr>
          <p:cNvPr id="59405" name="对象 59404"/>
          <p:cNvGraphicFramePr/>
          <p:nvPr/>
        </p:nvGraphicFramePr>
        <p:xfrm>
          <a:off x="781050" y="2580005"/>
          <a:ext cx="1981200" cy="444500"/>
        </p:xfrm>
        <a:graphic>
          <a:graphicData uri="http://schemas.openxmlformats.org/presentationml/2006/ole">
            <mc:AlternateContent xmlns:mc="http://schemas.openxmlformats.org/markup-compatibility/2006">
              <mc:Choice xmlns:v="urn:schemas-microsoft-com:vml" Requires="v">
                <p:oleObj spid="_x0000_s3160" name="" r:id="rId3" imgW="2031365" imgH="444500" progId="Equation.3">
                  <p:embed/>
                </p:oleObj>
              </mc:Choice>
              <mc:Fallback>
                <p:oleObj name="" r:id="rId3" imgW="2031365" imgH="444500" progId="Equation.3">
                  <p:embed/>
                  <p:pic>
                    <p:nvPicPr>
                      <p:cNvPr id="0" name="图片 3159"/>
                      <p:cNvPicPr/>
                      <p:nvPr/>
                    </p:nvPicPr>
                    <p:blipFill>
                      <a:blip r:embed="rId4"/>
                      <a:stretch>
                        <a:fillRect/>
                      </a:stretch>
                    </p:blipFill>
                    <p:spPr>
                      <a:xfrm>
                        <a:off x="781050" y="2580005"/>
                        <a:ext cx="1981200" cy="444500"/>
                      </a:xfrm>
                      <a:prstGeom prst="rect">
                        <a:avLst/>
                      </a:prstGeom>
                      <a:noFill/>
                      <a:ln w="38100">
                        <a:noFill/>
                        <a:miter/>
                      </a:ln>
                    </p:spPr>
                  </p:pic>
                </p:oleObj>
              </mc:Fallback>
            </mc:AlternateContent>
          </a:graphicData>
        </a:graphic>
      </p:graphicFrame>
      <p:sp>
        <p:nvSpPr>
          <p:cNvPr id="59406" name="文本框 59405"/>
          <p:cNvSpPr txBox="1"/>
          <p:nvPr/>
        </p:nvSpPr>
        <p:spPr>
          <a:xfrm>
            <a:off x="2686050" y="2541905"/>
            <a:ext cx="1828800" cy="521970"/>
          </a:xfrm>
          <a:prstGeom prst="rect">
            <a:avLst/>
          </a:prstGeom>
          <a:noFill/>
          <a:ln w="9525">
            <a:noFill/>
          </a:ln>
        </p:spPr>
        <p:txBody>
          <a:bodyPr>
            <a:spAutoFit/>
          </a:bodyPr>
          <a:p>
            <a:pPr algn="l" eaLnBrk="1" hangingPunct="1">
              <a:spcBef>
                <a:spcPct val="50000"/>
              </a:spcBef>
            </a:pPr>
            <a:r>
              <a:rPr lang="zh-CN" altLang="en-US" sz="2800" dirty="0">
                <a:latin typeface="Times New Roman" panose="02020603050405020304" pitchFamily="18" charset="0"/>
                <a:ea typeface="楷体_GB2312" pitchFamily="49" charset="-122"/>
              </a:rPr>
              <a:t>阶的导数</a:t>
            </a:r>
            <a:r>
              <a:rPr lang="en-US" altLang="zh-CN" sz="2800">
                <a:latin typeface="Times New Roman" panose="02020603050405020304" pitchFamily="18" charset="0"/>
                <a:ea typeface="楷体_GB2312" pitchFamily="49" charset="-122"/>
              </a:rPr>
              <a:t>,</a:t>
            </a:r>
            <a:endParaRPr lang="en-US" altLang="zh-CN" sz="2800">
              <a:latin typeface="Times New Roman" panose="02020603050405020304" pitchFamily="18" charset="0"/>
              <a:ea typeface="楷体_GB2312" pitchFamily="49" charset="-122"/>
            </a:endParaRPr>
          </a:p>
        </p:txBody>
      </p:sp>
      <p:graphicFrame>
        <p:nvGraphicFramePr>
          <p:cNvPr id="59407" name="对象 59406"/>
          <p:cNvGraphicFramePr/>
          <p:nvPr/>
        </p:nvGraphicFramePr>
        <p:xfrm>
          <a:off x="5213350" y="2659380"/>
          <a:ext cx="1676400" cy="393700"/>
        </p:xfrm>
        <a:graphic>
          <a:graphicData uri="http://schemas.openxmlformats.org/presentationml/2006/ole">
            <mc:AlternateContent xmlns:mc="http://schemas.openxmlformats.org/markup-compatibility/2006">
              <mc:Choice xmlns:v="urn:schemas-microsoft-com:vml" Requires="v">
                <p:oleObj spid="_x0000_s3177" name="" r:id="rId5" imgW="1675765" imgH="393700" progId="Equation.3">
                  <p:embed/>
                </p:oleObj>
              </mc:Choice>
              <mc:Fallback>
                <p:oleObj name="" r:id="rId5" imgW="1675765" imgH="393700" progId="Equation.3">
                  <p:embed/>
                  <p:pic>
                    <p:nvPicPr>
                      <p:cNvPr id="0" name="图片 3176"/>
                      <p:cNvPicPr/>
                      <p:nvPr/>
                    </p:nvPicPr>
                    <p:blipFill>
                      <a:blip r:embed="rId6"/>
                      <a:stretch>
                        <a:fillRect/>
                      </a:stretch>
                    </p:blipFill>
                    <p:spPr>
                      <a:xfrm>
                        <a:off x="5213350" y="2659380"/>
                        <a:ext cx="1676400" cy="393700"/>
                      </a:xfrm>
                      <a:prstGeom prst="rect">
                        <a:avLst/>
                      </a:prstGeom>
                      <a:noFill/>
                      <a:ln w="38100">
                        <a:noFill/>
                        <a:miter/>
                      </a:ln>
                    </p:spPr>
                  </p:pic>
                </p:oleObj>
              </mc:Fallback>
            </mc:AlternateContent>
          </a:graphicData>
        </a:graphic>
      </p:graphicFrame>
      <p:sp>
        <p:nvSpPr>
          <p:cNvPr id="59408" name="文本框 59407"/>
          <p:cNvSpPr txBox="1"/>
          <p:nvPr/>
        </p:nvSpPr>
        <p:spPr>
          <a:xfrm>
            <a:off x="6713538" y="2560955"/>
            <a:ext cx="944562" cy="521970"/>
          </a:xfrm>
          <a:prstGeom prst="rect">
            <a:avLst/>
          </a:prstGeom>
          <a:noFill/>
          <a:ln w="9525">
            <a:noFill/>
          </a:ln>
        </p:spPr>
        <p:txBody>
          <a:bodyPr>
            <a:spAutoFit/>
          </a:bodyPr>
          <a:p>
            <a:pPr algn="l" eaLnBrk="1" hangingPunct="1">
              <a:spcBef>
                <a:spcPct val="50000"/>
              </a:spcBef>
            </a:pPr>
            <a:r>
              <a:rPr lang="en-US" altLang="zh-CN" dirty="0">
                <a:latin typeface="Times New Roman" panose="02020603050405020304" pitchFamily="18" charset="0"/>
                <a:ea typeface="楷体_GB2312" pitchFamily="49" charset="-122"/>
              </a:rPr>
              <a:t>  </a:t>
            </a:r>
            <a:r>
              <a:rPr lang="zh-CN" altLang="en-US" sz="2800" dirty="0">
                <a:latin typeface="Times New Roman" panose="02020603050405020304" pitchFamily="18" charset="0"/>
                <a:ea typeface="楷体_GB2312" pitchFamily="49" charset="-122"/>
              </a:rPr>
              <a:t>有</a:t>
            </a:r>
            <a:endParaRPr lang="zh-CN" altLang="en-US" sz="2800">
              <a:latin typeface="Times New Roman" panose="02020603050405020304" pitchFamily="18" charset="0"/>
              <a:ea typeface="楷体_GB2312" pitchFamily="49" charset="-122"/>
            </a:endParaRPr>
          </a:p>
        </p:txBody>
      </p:sp>
      <p:graphicFrame>
        <p:nvGraphicFramePr>
          <p:cNvPr id="59409" name="对象 59408"/>
          <p:cNvGraphicFramePr/>
          <p:nvPr/>
        </p:nvGraphicFramePr>
        <p:xfrm>
          <a:off x="766763" y="3624580"/>
          <a:ext cx="1066800" cy="393700"/>
        </p:xfrm>
        <a:graphic>
          <a:graphicData uri="http://schemas.openxmlformats.org/presentationml/2006/ole">
            <mc:AlternateContent xmlns:mc="http://schemas.openxmlformats.org/markup-compatibility/2006">
              <mc:Choice xmlns:v="urn:schemas-microsoft-com:vml" Requires="v">
                <p:oleObj spid="_x0000_s3164" name="" r:id="rId7" imgW="1066165" imgH="393700" progId="Equation.3">
                  <p:embed/>
                </p:oleObj>
              </mc:Choice>
              <mc:Fallback>
                <p:oleObj name="" r:id="rId7" imgW="1066165" imgH="393700" progId="Equation.3">
                  <p:embed/>
                  <p:pic>
                    <p:nvPicPr>
                      <p:cNvPr id="0" name="图片 3163"/>
                      <p:cNvPicPr/>
                      <p:nvPr/>
                    </p:nvPicPr>
                    <p:blipFill>
                      <a:blip r:embed="rId8"/>
                      <a:stretch>
                        <a:fillRect/>
                      </a:stretch>
                    </p:blipFill>
                    <p:spPr>
                      <a:xfrm>
                        <a:off x="766763" y="3624580"/>
                        <a:ext cx="1066800" cy="393700"/>
                      </a:xfrm>
                      <a:prstGeom prst="rect">
                        <a:avLst/>
                      </a:prstGeom>
                      <a:noFill/>
                      <a:ln w="38100">
                        <a:noFill/>
                        <a:miter/>
                      </a:ln>
                    </p:spPr>
                  </p:pic>
                </p:oleObj>
              </mc:Fallback>
            </mc:AlternateContent>
          </a:graphicData>
        </a:graphic>
      </p:graphicFrame>
      <p:graphicFrame>
        <p:nvGraphicFramePr>
          <p:cNvPr id="59410" name="对象 59409"/>
          <p:cNvGraphicFramePr/>
          <p:nvPr/>
        </p:nvGraphicFramePr>
        <p:xfrm>
          <a:off x="1884363" y="3584893"/>
          <a:ext cx="927100" cy="431800"/>
        </p:xfrm>
        <a:graphic>
          <a:graphicData uri="http://schemas.openxmlformats.org/presentationml/2006/ole">
            <mc:AlternateContent xmlns:mc="http://schemas.openxmlformats.org/markup-compatibility/2006">
              <mc:Choice xmlns:v="urn:schemas-microsoft-com:vml" Requires="v">
                <p:oleObj spid="_x0000_s3167" name="" r:id="rId9" imgW="926465" imgH="431800" progId="Equation.3">
                  <p:embed/>
                </p:oleObj>
              </mc:Choice>
              <mc:Fallback>
                <p:oleObj name="" r:id="rId9" imgW="926465" imgH="431800" progId="Equation.3">
                  <p:embed/>
                  <p:pic>
                    <p:nvPicPr>
                      <p:cNvPr id="0" name="图片 3166"/>
                      <p:cNvPicPr/>
                      <p:nvPr/>
                    </p:nvPicPr>
                    <p:blipFill>
                      <a:blip r:embed="rId10"/>
                      <a:stretch>
                        <a:fillRect/>
                      </a:stretch>
                    </p:blipFill>
                    <p:spPr>
                      <a:xfrm>
                        <a:off x="1884363" y="3584893"/>
                        <a:ext cx="927100" cy="431800"/>
                      </a:xfrm>
                      <a:prstGeom prst="rect">
                        <a:avLst/>
                      </a:prstGeom>
                      <a:noFill/>
                      <a:ln w="38100">
                        <a:noFill/>
                        <a:miter/>
                      </a:ln>
                    </p:spPr>
                  </p:pic>
                </p:oleObj>
              </mc:Fallback>
            </mc:AlternateContent>
          </a:graphicData>
        </a:graphic>
      </p:graphicFrame>
      <p:graphicFrame>
        <p:nvGraphicFramePr>
          <p:cNvPr id="59411" name="对象 59410"/>
          <p:cNvGraphicFramePr/>
          <p:nvPr/>
        </p:nvGraphicFramePr>
        <p:xfrm>
          <a:off x="2833688" y="3602355"/>
          <a:ext cx="2476500" cy="431800"/>
        </p:xfrm>
        <a:graphic>
          <a:graphicData uri="http://schemas.openxmlformats.org/presentationml/2006/ole">
            <mc:AlternateContent xmlns:mc="http://schemas.openxmlformats.org/markup-compatibility/2006">
              <mc:Choice xmlns:v="urn:schemas-microsoft-com:vml" Requires="v">
                <p:oleObj spid="_x0000_s3171" name="" r:id="rId11" imgW="2475230" imgH="431800" progId="Equation.3">
                  <p:embed/>
                </p:oleObj>
              </mc:Choice>
              <mc:Fallback>
                <p:oleObj name="" r:id="rId11" imgW="2475230" imgH="431800" progId="Equation.3">
                  <p:embed/>
                  <p:pic>
                    <p:nvPicPr>
                      <p:cNvPr id="0" name="图片 3170"/>
                      <p:cNvPicPr/>
                      <p:nvPr/>
                    </p:nvPicPr>
                    <p:blipFill>
                      <a:blip r:embed="rId12"/>
                      <a:stretch>
                        <a:fillRect/>
                      </a:stretch>
                    </p:blipFill>
                    <p:spPr>
                      <a:xfrm>
                        <a:off x="2833688" y="3602355"/>
                        <a:ext cx="2476500" cy="431800"/>
                      </a:xfrm>
                      <a:prstGeom prst="rect">
                        <a:avLst/>
                      </a:prstGeom>
                      <a:noFill/>
                      <a:ln w="38100">
                        <a:noFill/>
                        <a:miter/>
                      </a:ln>
                    </p:spPr>
                  </p:pic>
                </p:oleObj>
              </mc:Fallback>
            </mc:AlternateContent>
          </a:graphicData>
        </a:graphic>
      </p:graphicFrame>
      <p:graphicFrame>
        <p:nvGraphicFramePr>
          <p:cNvPr id="59412" name="对象 59411"/>
          <p:cNvGraphicFramePr/>
          <p:nvPr/>
        </p:nvGraphicFramePr>
        <p:xfrm>
          <a:off x="5327650" y="3400743"/>
          <a:ext cx="2717800" cy="914400"/>
        </p:xfrm>
        <a:graphic>
          <a:graphicData uri="http://schemas.openxmlformats.org/presentationml/2006/ole">
            <mc:AlternateContent xmlns:mc="http://schemas.openxmlformats.org/markup-compatibility/2006">
              <mc:Choice xmlns:v="urn:schemas-microsoft-com:vml" Requires="v">
                <p:oleObj spid="_x0000_s3176" name="" r:id="rId13" imgW="2717800" imgH="914400" progId="Equation.3">
                  <p:embed/>
                </p:oleObj>
              </mc:Choice>
              <mc:Fallback>
                <p:oleObj name="" r:id="rId13" imgW="2717800" imgH="914400" progId="Equation.3">
                  <p:embed/>
                  <p:pic>
                    <p:nvPicPr>
                      <p:cNvPr id="0" name="图片 3175"/>
                      <p:cNvPicPr/>
                      <p:nvPr/>
                    </p:nvPicPr>
                    <p:blipFill>
                      <a:blip r:embed="rId14"/>
                      <a:stretch>
                        <a:fillRect/>
                      </a:stretch>
                    </p:blipFill>
                    <p:spPr>
                      <a:xfrm>
                        <a:off x="5327650" y="3400743"/>
                        <a:ext cx="2717800" cy="914400"/>
                      </a:xfrm>
                      <a:prstGeom prst="rect">
                        <a:avLst/>
                      </a:prstGeom>
                      <a:noFill/>
                      <a:ln w="38100">
                        <a:noFill/>
                        <a:miter/>
                      </a:ln>
                    </p:spPr>
                  </p:pic>
                </p:oleObj>
              </mc:Fallback>
            </mc:AlternateContent>
          </a:graphicData>
        </a:graphic>
      </p:graphicFrame>
      <p:graphicFrame>
        <p:nvGraphicFramePr>
          <p:cNvPr id="59413" name="对象 59412"/>
          <p:cNvGraphicFramePr/>
          <p:nvPr/>
        </p:nvGraphicFramePr>
        <p:xfrm>
          <a:off x="8012113" y="3711893"/>
          <a:ext cx="609600" cy="241300"/>
        </p:xfrm>
        <a:graphic>
          <a:graphicData uri="http://schemas.openxmlformats.org/presentationml/2006/ole">
            <mc:AlternateContent xmlns:mc="http://schemas.openxmlformats.org/markup-compatibility/2006">
              <mc:Choice xmlns:v="urn:schemas-microsoft-com:vml" Requires="v">
                <p:oleObj spid="_x0000_s3172" name="" r:id="rId15" imgW="609600" imgH="241300" progId="Equation.3">
                  <p:embed/>
                </p:oleObj>
              </mc:Choice>
              <mc:Fallback>
                <p:oleObj name="" r:id="rId15" imgW="609600" imgH="241300" progId="Equation.3">
                  <p:embed/>
                  <p:pic>
                    <p:nvPicPr>
                      <p:cNvPr id="0" name="图片 3171"/>
                      <p:cNvPicPr/>
                      <p:nvPr/>
                    </p:nvPicPr>
                    <p:blipFill>
                      <a:blip r:embed="rId16"/>
                      <a:stretch>
                        <a:fillRect/>
                      </a:stretch>
                    </p:blipFill>
                    <p:spPr>
                      <a:xfrm>
                        <a:off x="8012113" y="3711893"/>
                        <a:ext cx="609600" cy="241300"/>
                      </a:xfrm>
                      <a:prstGeom prst="rect">
                        <a:avLst/>
                      </a:prstGeom>
                      <a:noFill/>
                      <a:ln w="38100">
                        <a:noFill/>
                        <a:miter/>
                      </a:ln>
                    </p:spPr>
                  </p:pic>
                </p:oleObj>
              </mc:Fallback>
            </mc:AlternateContent>
          </a:graphicData>
        </a:graphic>
      </p:graphicFrame>
      <p:graphicFrame>
        <p:nvGraphicFramePr>
          <p:cNvPr id="59414" name="对象 59413"/>
          <p:cNvGraphicFramePr/>
          <p:nvPr/>
        </p:nvGraphicFramePr>
        <p:xfrm>
          <a:off x="1833563" y="4300855"/>
          <a:ext cx="2984500" cy="1003300"/>
        </p:xfrm>
        <a:graphic>
          <a:graphicData uri="http://schemas.openxmlformats.org/presentationml/2006/ole">
            <mc:AlternateContent xmlns:mc="http://schemas.openxmlformats.org/markup-compatibility/2006">
              <mc:Choice xmlns:v="urn:schemas-microsoft-com:vml" Requires="v">
                <p:oleObj spid="_x0000_s3180" name="" r:id="rId17" imgW="2983230" imgH="1002665" progId="Equation.3">
                  <p:embed/>
                </p:oleObj>
              </mc:Choice>
              <mc:Fallback>
                <p:oleObj name="" r:id="rId17" imgW="2983230" imgH="1002665" progId="Equation.3">
                  <p:embed/>
                  <p:pic>
                    <p:nvPicPr>
                      <p:cNvPr id="0" name="图片 3179"/>
                      <p:cNvPicPr/>
                      <p:nvPr/>
                    </p:nvPicPr>
                    <p:blipFill>
                      <a:blip r:embed="rId18"/>
                      <a:stretch>
                        <a:fillRect/>
                      </a:stretch>
                    </p:blipFill>
                    <p:spPr>
                      <a:xfrm>
                        <a:off x="1833563" y="4300855"/>
                        <a:ext cx="2984500" cy="1003300"/>
                      </a:xfrm>
                      <a:prstGeom prst="rect">
                        <a:avLst/>
                      </a:prstGeom>
                      <a:noFill/>
                      <a:ln w="38100">
                        <a:noFill/>
                        <a:miter/>
                      </a:ln>
                    </p:spPr>
                  </p:pic>
                </p:oleObj>
              </mc:Fallback>
            </mc:AlternateContent>
          </a:graphicData>
        </a:graphic>
      </p:graphicFrame>
      <p:graphicFrame>
        <p:nvGraphicFramePr>
          <p:cNvPr id="59415" name="对象 59414"/>
          <p:cNvGraphicFramePr/>
          <p:nvPr/>
        </p:nvGraphicFramePr>
        <p:xfrm>
          <a:off x="4859338" y="4594543"/>
          <a:ext cx="2171700" cy="520700"/>
        </p:xfrm>
        <a:graphic>
          <a:graphicData uri="http://schemas.openxmlformats.org/presentationml/2006/ole">
            <mc:AlternateContent xmlns:mc="http://schemas.openxmlformats.org/markup-compatibility/2006">
              <mc:Choice xmlns:v="urn:schemas-microsoft-com:vml" Requires="v">
                <p:oleObj spid="_x0000_s3173" name="" r:id="rId19" imgW="2171065" imgH="520700" progId="Equation.3">
                  <p:embed/>
                </p:oleObj>
              </mc:Choice>
              <mc:Fallback>
                <p:oleObj name="" r:id="rId19" imgW="2171065" imgH="520700" progId="Equation.3">
                  <p:embed/>
                  <p:pic>
                    <p:nvPicPr>
                      <p:cNvPr id="0" name="图片 3172"/>
                      <p:cNvPicPr/>
                      <p:nvPr/>
                    </p:nvPicPr>
                    <p:blipFill>
                      <a:blip r:embed="rId20"/>
                      <a:stretch>
                        <a:fillRect/>
                      </a:stretch>
                    </p:blipFill>
                    <p:spPr>
                      <a:xfrm>
                        <a:off x="4859338" y="4594543"/>
                        <a:ext cx="2171700" cy="520700"/>
                      </a:xfrm>
                      <a:prstGeom prst="rect">
                        <a:avLst/>
                      </a:prstGeom>
                      <a:noFill/>
                      <a:ln w="38100">
                        <a:noFill/>
                        <a:miter/>
                      </a:ln>
                    </p:spPr>
                  </p:pic>
                </p:oleObj>
              </mc:Fallback>
            </mc:AlternateContent>
          </a:graphicData>
        </a:graphic>
      </p:graphicFrame>
      <p:sp>
        <p:nvSpPr>
          <p:cNvPr id="59420" name="文本框 59419"/>
          <p:cNvSpPr txBox="1"/>
          <p:nvPr/>
        </p:nvSpPr>
        <p:spPr>
          <a:xfrm>
            <a:off x="4362450" y="2541905"/>
            <a:ext cx="1066800" cy="521970"/>
          </a:xfrm>
          <a:prstGeom prst="rect">
            <a:avLst/>
          </a:prstGeom>
          <a:noFill/>
          <a:ln w="9525">
            <a:noFill/>
          </a:ln>
        </p:spPr>
        <p:txBody>
          <a:bodyPr>
            <a:spAutoFit/>
          </a:bodyPr>
          <a:p>
            <a:pPr algn="l" eaLnBrk="1" hangingPunct="1">
              <a:spcBef>
                <a:spcPct val="50000"/>
              </a:spcBef>
            </a:pPr>
            <a:r>
              <a:rPr lang="zh-CN" altLang="en-US" sz="2800" dirty="0">
                <a:latin typeface="Times New Roman" panose="02020603050405020304" pitchFamily="18" charset="0"/>
                <a:ea typeface="楷体_GB2312" pitchFamily="49" charset="-122"/>
              </a:rPr>
              <a:t>则对</a:t>
            </a:r>
            <a:endParaRPr lang="zh-CN" altLang="en-US" sz="2800" dirty="0">
              <a:latin typeface="Times New Roman" panose="02020603050405020304" pitchFamily="18" charset="0"/>
              <a:ea typeface="楷体_GB2312" pitchFamily="49" charset="-122"/>
            </a:endParaRPr>
          </a:p>
        </p:txBody>
      </p:sp>
      <p:sp>
        <p:nvSpPr>
          <p:cNvPr id="59431" name="标题 59430"/>
          <p:cNvSpPr>
            <a:spLocks noGrp="1"/>
          </p:cNvSpPr>
          <p:nvPr>
            <p:ph type="title"/>
          </p:nvPr>
        </p:nvSpPr>
        <p:spPr>
          <a:xfrm>
            <a:off x="552450" y="5562600"/>
            <a:ext cx="7772400" cy="1143000"/>
          </a:xfrm>
        </p:spPr>
        <p:txBody>
          <a:bodyPr lIns="90488" tIns="44450" rIns="90488" bIns="44450" anchor="ctr"/>
          <a:p>
            <a:pPr algn="l"/>
            <a:r>
              <a:rPr lang="zh-CN" altLang="en-US" sz="2800" b="1" dirty="0">
                <a:solidFill>
                  <a:srgbClr val="0000CC"/>
                </a:solidFill>
                <a:ea typeface="黑体" panose="02010609060101010101" pitchFamily="49" charset="-122"/>
              </a:rPr>
              <a:t>带有皮亚诺型余项的</a:t>
            </a:r>
            <a:r>
              <a:rPr lang="en-US" altLang="zh-CN" sz="2800" b="1" i="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n</a:t>
            </a:r>
            <a:r>
              <a:rPr lang="zh-CN" altLang="en-US" sz="2800" b="1" dirty="0">
                <a:solidFill>
                  <a:srgbClr val="0000CC"/>
                </a:solidFill>
                <a:ea typeface="黑体" panose="02010609060101010101" pitchFamily="49" charset="-122"/>
              </a:rPr>
              <a:t>阶泰勒</a:t>
            </a:r>
            <a:r>
              <a:rPr lang="en-US" altLang="zh-CN" sz="2800" b="1" dirty="0">
                <a:solidFill>
                  <a:srgbClr val="0000CC"/>
                </a:solidFill>
                <a:ea typeface="黑体" panose="02010609060101010101" pitchFamily="49" charset="-122"/>
              </a:rPr>
              <a:t>(Taylor)</a:t>
            </a:r>
            <a:r>
              <a:rPr lang="zh-CN" altLang="en-US" sz="2800" b="1" dirty="0">
                <a:solidFill>
                  <a:srgbClr val="0000CC"/>
                </a:solidFill>
                <a:ea typeface="黑体" panose="02010609060101010101" pitchFamily="49" charset="-122"/>
              </a:rPr>
              <a:t>公式</a:t>
            </a:r>
            <a:endParaRPr lang="zh-CN" altLang="en-US" sz="2800" b="1" dirty="0">
              <a:solidFill>
                <a:srgbClr val="0000CC"/>
              </a:solidFill>
              <a:ea typeface="黑体" panose="02010609060101010101" pitchFamily="49" charset="-122"/>
            </a:endParaRPr>
          </a:p>
        </p:txBody>
      </p:sp>
      <p:sp>
        <p:nvSpPr>
          <p:cNvPr id="59432" name="矩形 59431"/>
          <p:cNvSpPr/>
          <p:nvPr/>
        </p:nvSpPr>
        <p:spPr>
          <a:xfrm>
            <a:off x="779463" y="1673543"/>
            <a:ext cx="1069340" cy="519430"/>
          </a:xfrm>
          <a:prstGeom prst="rect">
            <a:avLst/>
          </a:prstGeom>
          <a:noFill/>
          <a:ln w="12700">
            <a:noFill/>
          </a:ln>
        </p:spPr>
        <p:txBody>
          <a:bodyPr wrap="none" lIns="90488" tIns="44450" rIns="90488" bIns="44450" anchor="t">
            <a:spAutoFit/>
          </a:bodyPr>
          <a:p>
            <a:r>
              <a:rPr lang="zh-CN" altLang="en-US" sz="2800" dirty="0">
                <a:solidFill>
                  <a:srgbClr val="FF0000"/>
                </a:solidFill>
                <a:latin typeface="Times New Roman" panose="02020603050405020304" pitchFamily="18" charset="0"/>
                <a:ea typeface="黑体" panose="02010609060101010101" pitchFamily="49" charset="-122"/>
              </a:rPr>
              <a:t>定理</a:t>
            </a:r>
            <a:r>
              <a:rPr lang="en-US" altLang="zh-CN" sz="2800">
                <a:solidFill>
                  <a:srgbClr val="FF0000"/>
                </a:solidFill>
                <a:latin typeface="Times New Roman" panose="02020603050405020304" pitchFamily="18" charset="0"/>
                <a:ea typeface="黑体" panose="02010609060101010101" pitchFamily="49" charset="-122"/>
              </a:rPr>
              <a:t>2</a:t>
            </a:r>
            <a:endParaRPr lang="en-US" altLang="zh-CN" sz="2800">
              <a:solidFill>
                <a:srgbClr val="FF0000"/>
              </a:solidFill>
              <a:latin typeface="Times New Roman" panose="02020603050405020304" pitchFamily="18" charset="0"/>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431"/>
                                        </p:tgtEl>
                                        <p:attrNameLst>
                                          <p:attrName>style.visibility</p:attrName>
                                        </p:attrNameLst>
                                      </p:cBhvr>
                                      <p:to>
                                        <p:strVal val="visible"/>
                                      </p:to>
                                    </p:set>
                                    <p:animEffect transition="in" filter="wipe(left)">
                                      <p:cBhvr>
                                        <p:cTn id="7" dur="500"/>
                                        <p:tgtEl>
                                          <p:spTgt spid="594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432"/>
                                        </p:tgtEl>
                                        <p:attrNameLst>
                                          <p:attrName>style.visibility</p:attrName>
                                        </p:attrNameLst>
                                      </p:cBhvr>
                                      <p:to>
                                        <p:strVal val="visible"/>
                                      </p:to>
                                    </p:set>
                                    <p:animEffect transition="in" filter="wipe(left)">
                                      <p:cBhvr>
                                        <p:cTn id="12" dur="500"/>
                                        <p:tgtEl>
                                          <p:spTgt spid="594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9404"/>
                                        </p:tgtEl>
                                        <p:attrNameLst>
                                          <p:attrName>style.visibility</p:attrName>
                                        </p:attrNameLst>
                                      </p:cBhvr>
                                      <p:to>
                                        <p:strVal val="visible"/>
                                      </p:to>
                                    </p:set>
                                    <p:animEffect transition="in" filter="wipe(left)">
                                      <p:cBhvr>
                                        <p:cTn id="17" dur="500"/>
                                        <p:tgtEl>
                                          <p:spTgt spid="59404"/>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59405"/>
                                        </p:tgtEl>
                                        <p:attrNameLst>
                                          <p:attrName>style.visibility</p:attrName>
                                        </p:attrNameLst>
                                      </p:cBhvr>
                                      <p:to>
                                        <p:strVal val="visible"/>
                                      </p:to>
                                    </p:set>
                                    <p:animEffect transition="in" filter="wipe(left)">
                                      <p:cBhvr>
                                        <p:cTn id="21" dur="500"/>
                                        <p:tgtEl>
                                          <p:spTgt spid="59405"/>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59406"/>
                                        </p:tgtEl>
                                        <p:attrNameLst>
                                          <p:attrName>style.visibility</p:attrName>
                                        </p:attrNameLst>
                                      </p:cBhvr>
                                      <p:to>
                                        <p:strVal val="visible"/>
                                      </p:to>
                                    </p:set>
                                    <p:animEffect transition="in" filter="wipe(left)">
                                      <p:cBhvr>
                                        <p:cTn id="25" dur="500"/>
                                        <p:tgtEl>
                                          <p:spTgt spid="5940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9420"/>
                                        </p:tgtEl>
                                        <p:attrNameLst>
                                          <p:attrName>style.visibility</p:attrName>
                                        </p:attrNameLst>
                                      </p:cBhvr>
                                      <p:to>
                                        <p:strVal val="visible"/>
                                      </p:to>
                                    </p:set>
                                    <p:animEffect transition="in" filter="wipe(left)">
                                      <p:cBhvr>
                                        <p:cTn id="30" dur="500"/>
                                        <p:tgtEl>
                                          <p:spTgt spid="59420"/>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59407"/>
                                        </p:tgtEl>
                                        <p:attrNameLst>
                                          <p:attrName>style.visibility</p:attrName>
                                        </p:attrNameLst>
                                      </p:cBhvr>
                                      <p:to>
                                        <p:strVal val="visible"/>
                                      </p:to>
                                    </p:set>
                                    <p:animEffect transition="in" filter="wipe(left)">
                                      <p:cBhvr>
                                        <p:cTn id="34" dur="500"/>
                                        <p:tgtEl>
                                          <p:spTgt spid="59407"/>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59408"/>
                                        </p:tgtEl>
                                        <p:attrNameLst>
                                          <p:attrName>style.visibility</p:attrName>
                                        </p:attrNameLst>
                                      </p:cBhvr>
                                      <p:to>
                                        <p:strVal val="visible"/>
                                      </p:to>
                                    </p:set>
                                    <p:animEffect transition="in" filter="wipe(left)">
                                      <p:cBhvr>
                                        <p:cTn id="38" dur="500"/>
                                        <p:tgtEl>
                                          <p:spTgt spid="5940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59409"/>
                                        </p:tgtEl>
                                        <p:attrNameLst>
                                          <p:attrName>style.visibility</p:attrName>
                                        </p:attrNameLst>
                                      </p:cBhvr>
                                      <p:to>
                                        <p:strVal val="visible"/>
                                      </p:to>
                                    </p:set>
                                    <p:animEffect transition="in" filter="wipe(left)">
                                      <p:cBhvr>
                                        <p:cTn id="43" dur="500"/>
                                        <p:tgtEl>
                                          <p:spTgt spid="5940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59410"/>
                                        </p:tgtEl>
                                        <p:attrNameLst>
                                          <p:attrName>style.visibility</p:attrName>
                                        </p:attrNameLst>
                                      </p:cBhvr>
                                      <p:to>
                                        <p:strVal val="visible"/>
                                      </p:to>
                                    </p:set>
                                    <p:animEffect transition="in" filter="wipe(left)">
                                      <p:cBhvr>
                                        <p:cTn id="48" dur="500"/>
                                        <p:tgtEl>
                                          <p:spTgt spid="5941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59411"/>
                                        </p:tgtEl>
                                        <p:attrNameLst>
                                          <p:attrName>style.visibility</p:attrName>
                                        </p:attrNameLst>
                                      </p:cBhvr>
                                      <p:to>
                                        <p:strVal val="visible"/>
                                      </p:to>
                                    </p:set>
                                    <p:animEffect transition="in" filter="wipe(left)">
                                      <p:cBhvr>
                                        <p:cTn id="53" dur="500"/>
                                        <p:tgtEl>
                                          <p:spTgt spid="5941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59412"/>
                                        </p:tgtEl>
                                        <p:attrNameLst>
                                          <p:attrName>style.visibility</p:attrName>
                                        </p:attrNameLst>
                                      </p:cBhvr>
                                      <p:to>
                                        <p:strVal val="visible"/>
                                      </p:to>
                                    </p:set>
                                    <p:animEffect transition="in" filter="wipe(left)">
                                      <p:cBhvr>
                                        <p:cTn id="58" dur="500"/>
                                        <p:tgtEl>
                                          <p:spTgt spid="5941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59413"/>
                                        </p:tgtEl>
                                        <p:attrNameLst>
                                          <p:attrName>style.visibility</p:attrName>
                                        </p:attrNameLst>
                                      </p:cBhvr>
                                      <p:to>
                                        <p:strVal val="visible"/>
                                      </p:to>
                                    </p:set>
                                    <p:animEffect transition="in" filter="wipe(left)">
                                      <p:cBhvr>
                                        <p:cTn id="63" dur="500"/>
                                        <p:tgtEl>
                                          <p:spTgt spid="5941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59414"/>
                                        </p:tgtEl>
                                        <p:attrNameLst>
                                          <p:attrName>style.visibility</p:attrName>
                                        </p:attrNameLst>
                                      </p:cBhvr>
                                      <p:to>
                                        <p:strVal val="visible"/>
                                      </p:to>
                                    </p:set>
                                    <p:animEffect transition="in" filter="wipe(left)">
                                      <p:cBhvr>
                                        <p:cTn id="68" dur="500"/>
                                        <p:tgtEl>
                                          <p:spTgt spid="5941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59415"/>
                                        </p:tgtEl>
                                        <p:attrNameLst>
                                          <p:attrName>style.visibility</p:attrName>
                                        </p:attrNameLst>
                                      </p:cBhvr>
                                      <p:to>
                                        <p:strVal val="visible"/>
                                      </p:to>
                                    </p:set>
                                    <p:animEffect transition="in" filter="wipe(left)">
                                      <p:cBhvr>
                                        <p:cTn id="73" dur="500"/>
                                        <p:tgtEl>
                                          <p:spTgt spid="59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6" grpId="0"/>
      <p:bldP spid="59408" grpId="0"/>
      <p:bldP spid="59420" grpId="0"/>
      <p:bldP spid="59431" grpId="0"/>
      <p:bldP spid="5943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0114" name="对象 90113"/>
          <p:cNvGraphicFramePr/>
          <p:nvPr/>
        </p:nvGraphicFramePr>
        <p:xfrm>
          <a:off x="1509713" y="361950"/>
          <a:ext cx="7299325" cy="887413"/>
        </p:xfrm>
        <a:graphic>
          <a:graphicData uri="http://schemas.openxmlformats.org/presentationml/2006/ole">
            <mc:AlternateContent xmlns:mc="http://schemas.openxmlformats.org/markup-compatibility/2006">
              <mc:Choice xmlns:v="urn:schemas-microsoft-com:vml" Requires="v">
                <p:oleObj spid="_x0000_s3139" name="" r:id="rId1" imgW="6235700" imgH="838200" progId="Equation.3">
                  <p:embed/>
                </p:oleObj>
              </mc:Choice>
              <mc:Fallback>
                <p:oleObj name="" r:id="rId1" imgW="6235700" imgH="838200" progId="Equation.3">
                  <p:embed/>
                  <p:pic>
                    <p:nvPicPr>
                      <p:cNvPr id="0" name="图片 3138"/>
                      <p:cNvPicPr/>
                      <p:nvPr/>
                    </p:nvPicPr>
                    <p:blipFill>
                      <a:blip r:embed="rId2"/>
                      <a:stretch>
                        <a:fillRect/>
                      </a:stretch>
                    </p:blipFill>
                    <p:spPr>
                      <a:xfrm>
                        <a:off x="1509713" y="361950"/>
                        <a:ext cx="7299325" cy="887413"/>
                      </a:xfrm>
                      <a:prstGeom prst="rect">
                        <a:avLst/>
                      </a:prstGeom>
                      <a:noFill/>
                      <a:ln w="38100">
                        <a:noFill/>
                        <a:miter/>
                      </a:ln>
                    </p:spPr>
                  </p:pic>
                </p:oleObj>
              </mc:Fallback>
            </mc:AlternateContent>
          </a:graphicData>
        </a:graphic>
      </p:graphicFrame>
      <p:sp>
        <p:nvSpPr>
          <p:cNvPr id="90117" name="矩形 90116"/>
          <p:cNvSpPr/>
          <p:nvPr/>
        </p:nvSpPr>
        <p:spPr>
          <a:xfrm>
            <a:off x="579438" y="2049463"/>
            <a:ext cx="838200" cy="609600"/>
          </a:xfrm>
          <a:prstGeom prst="rect">
            <a:avLst/>
          </a:prstGeom>
          <a:noFill/>
          <a:ln w="9525">
            <a:noFill/>
          </a:ln>
        </p:spPr>
        <p:txBody>
          <a:bodyPr anchor="ctr"/>
          <a:p>
            <a:pPr eaLnBrk="1" hangingPunct="1"/>
            <a:r>
              <a:rPr lang="zh-CN" altLang="en-US" sz="2800">
                <a:solidFill>
                  <a:srgbClr val="0000CC"/>
                </a:solidFill>
                <a:latin typeface="Times New Roman" panose="02020603050405020304" pitchFamily="18" charset="0"/>
                <a:ea typeface="黑体" panose="02010609060101010101" pitchFamily="49" charset="-122"/>
              </a:rPr>
              <a:t>解</a:t>
            </a:r>
            <a:endParaRPr lang="zh-CN" altLang="en-US" sz="2800">
              <a:solidFill>
                <a:srgbClr val="0000CC"/>
              </a:solidFill>
              <a:latin typeface="Times New Roman" panose="02020603050405020304" pitchFamily="18" charset="0"/>
              <a:ea typeface="黑体" panose="02010609060101010101" pitchFamily="49" charset="-122"/>
            </a:endParaRPr>
          </a:p>
        </p:txBody>
      </p:sp>
      <p:sp>
        <p:nvSpPr>
          <p:cNvPr id="90118" name="标题 90117"/>
          <p:cNvSpPr>
            <a:spLocks noGrp="1"/>
          </p:cNvSpPr>
          <p:nvPr>
            <p:ph type="title" sz="quarter"/>
          </p:nvPr>
        </p:nvSpPr>
        <p:spPr>
          <a:xfrm>
            <a:off x="725488" y="220663"/>
            <a:ext cx="1077912" cy="1143000"/>
          </a:xfrm>
        </p:spPr>
        <p:txBody>
          <a:bodyPr lIns="90488" tIns="44450" rIns="90488" bIns="44450" anchor="ctr"/>
          <a:p>
            <a:pPr algn="l"/>
            <a:r>
              <a:rPr lang="zh-CN" altLang="en-US" sz="2800" b="1">
                <a:solidFill>
                  <a:srgbClr val="FF0000"/>
                </a:solidFill>
                <a:ea typeface="黑体" panose="02010609060101010101" pitchFamily="49" charset="-122"/>
              </a:rPr>
              <a:t>例</a:t>
            </a:r>
            <a:r>
              <a:rPr lang="en-US" altLang="zh-CN" sz="2800" b="1">
                <a:solidFill>
                  <a:srgbClr val="FF0000"/>
                </a:solidFill>
                <a:ea typeface="黑体" panose="02010609060101010101" pitchFamily="49" charset="-122"/>
              </a:rPr>
              <a:t>1</a:t>
            </a:r>
            <a:endParaRPr lang="en-US" altLang="zh-CN" sz="2800" b="1">
              <a:solidFill>
                <a:srgbClr val="FF0000"/>
              </a:solidFill>
              <a:ea typeface="黑体" panose="02010609060101010101" pitchFamily="49" charset="-122"/>
            </a:endParaRPr>
          </a:p>
        </p:txBody>
      </p:sp>
      <p:graphicFrame>
        <p:nvGraphicFramePr>
          <p:cNvPr id="90126" name="内容占位符 90125"/>
          <p:cNvGraphicFramePr/>
          <p:nvPr>
            <p:ph sz="quarter" idx="1"/>
          </p:nvPr>
        </p:nvGraphicFramePr>
        <p:xfrm>
          <a:off x="838200" y="1298575"/>
          <a:ext cx="5257800" cy="441325"/>
        </p:xfrm>
        <a:graphic>
          <a:graphicData uri="http://schemas.openxmlformats.org/presentationml/2006/ole">
            <mc:AlternateContent xmlns:mc="http://schemas.openxmlformats.org/markup-compatibility/2006">
              <mc:Choice xmlns:v="urn:schemas-microsoft-com:vml" Requires="v">
                <p:oleObj spid="_x0000_s3146" name="" r:id="rId3" imgW="4644390" imgH="405765" progId="Equation.3">
                  <p:embed/>
                </p:oleObj>
              </mc:Choice>
              <mc:Fallback>
                <p:oleObj name="" r:id="rId3" imgW="4644390" imgH="405765" progId="Equation.3">
                  <p:embed/>
                  <p:pic>
                    <p:nvPicPr>
                      <p:cNvPr id="0" name="图片 3145"/>
                      <p:cNvPicPr/>
                      <p:nvPr/>
                    </p:nvPicPr>
                    <p:blipFill>
                      <a:blip r:embed="rId4"/>
                      <a:stretch>
                        <a:fillRect/>
                      </a:stretch>
                    </p:blipFill>
                    <p:spPr>
                      <a:xfrm>
                        <a:off x="838200" y="1298575"/>
                        <a:ext cx="5257800" cy="441325"/>
                      </a:xfrm>
                      <a:prstGeom prst="rect">
                        <a:avLst/>
                      </a:prstGeom>
                      <a:noFill/>
                      <a:ln w="38100">
                        <a:miter/>
                      </a:ln>
                    </p:spPr>
                  </p:pic>
                </p:oleObj>
              </mc:Fallback>
            </mc:AlternateContent>
          </a:graphicData>
        </a:graphic>
      </p:graphicFrame>
      <p:graphicFrame>
        <p:nvGraphicFramePr>
          <p:cNvPr id="90119" name="对象 90118"/>
          <p:cNvGraphicFramePr/>
          <p:nvPr/>
        </p:nvGraphicFramePr>
        <p:xfrm>
          <a:off x="4367213" y="1835150"/>
          <a:ext cx="4064000" cy="1035050"/>
        </p:xfrm>
        <a:graphic>
          <a:graphicData uri="http://schemas.openxmlformats.org/presentationml/2006/ole">
            <mc:AlternateContent xmlns:mc="http://schemas.openxmlformats.org/markup-compatibility/2006">
              <mc:Choice xmlns:v="urn:schemas-microsoft-com:vml" Requires="v">
                <p:oleObj spid="_x0000_s3141" name="" r:id="rId5" imgW="4229100" imgH="977900" progId="Equation.3">
                  <p:embed/>
                </p:oleObj>
              </mc:Choice>
              <mc:Fallback>
                <p:oleObj name="" r:id="rId5" imgW="4229100" imgH="977900" progId="Equation.3">
                  <p:embed/>
                  <p:pic>
                    <p:nvPicPr>
                      <p:cNvPr id="0" name="图片 3140"/>
                      <p:cNvPicPr/>
                      <p:nvPr/>
                    </p:nvPicPr>
                    <p:blipFill>
                      <a:blip r:embed="rId6"/>
                      <a:stretch>
                        <a:fillRect/>
                      </a:stretch>
                    </p:blipFill>
                    <p:spPr>
                      <a:xfrm>
                        <a:off x="4367213" y="1835150"/>
                        <a:ext cx="4064000" cy="1035050"/>
                      </a:xfrm>
                      <a:prstGeom prst="rect">
                        <a:avLst/>
                      </a:prstGeom>
                      <a:noFill/>
                      <a:ln w="38100">
                        <a:noFill/>
                        <a:miter/>
                      </a:ln>
                    </p:spPr>
                  </p:pic>
                </p:oleObj>
              </mc:Fallback>
            </mc:AlternateContent>
          </a:graphicData>
        </a:graphic>
      </p:graphicFrame>
      <p:graphicFrame>
        <p:nvGraphicFramePr>
          <p:cNvPr id="90120" name="对象 90119"/>
          <p:cNvGraphicFramePr/>
          <p:nvPr/>
        </p:nvGraphicFramePr>
        <p:xfrm>
          <a:off x="3862388" y="3130550"/>
          <a:ext cx="2082800" cy="430213"/>
        </p:xfrm>
        <a:graphic>
          <a:graphicData uri="http://schemas.openxmlformats.org/presentationml/2006/ole">
            <mc:AlternateContent xmlns:mc="http://schemas.openxmlformats.org/markup-compatibility/2006">
              <mc:Choice xmlns:v="urn:schemas-microsoft-com:vml" Requires="v">
                <p:oleObj spid="_x0000_s3142" name="" r:id="rId7" imgW="1839595" imgH="405765" progId="Equation.3">
                  <p:embed/>
                </p:oleObj>
              </mc:Choice>
              <mc:Fallback>
                <p:oleObj name="" r:id="rId7" imgW="1839595" imgH="405765" progId="Equation.3">
                  <p:embed/>
                  <p:pic>
                    <p:nvPicPr>
                      <p:cNvPr id="0" name="图片 3141"/>
                      <p:cNvPicPr/>
                      <p:nvPr/>
                    </p:nvPicPr>
                    <p:blipFill>
                      <a:blip r:embed="rId8"/>
                      <a:stretch>
                        <a:fillRect/>
                      </a:stretch>
                    </p:blipFill>
                    <p:spPr>
                      <a:xfrm>
                        <a:off x="3862388" y="3130550"/>
                        <a:ext cx="2082800" cy="430213"/>
                      </a:xfrm>
                      <a:prstGeom prst="rect">
                        <a:avLst/>
                      </a:prstGeom>
                      <a:noFill/>
                      <a:ln w="38100">
                        <a:noFill/>
                        <a:miter/>
                      </a:ln>
                    </p:spPr>
                  </p:pic>
                </p:oleObj>
              </mc:Fallback>
            </mc:AlternateContent>
          </a:graphicData>
        </a:graphic>
      </p:graphicFrame>
      <p:graphicFrame>
        <p:nvGraphicFramePr>
          <p:cNvPr id="90122" name="对象 90121"/>
          <p:cNvGraphicFramePr/>
          <p:nvPr/>
        </p:nvGraphicFramePr>
        <p:xfrm>
          <a:off x="1414463" y="1835150"/>
          <a:ext cx="2728912" cy="1022350"/>
        </p:xfrm>
        <a:graphic>
          <a:graphicData uri="http://schemas.openxmlformats.org/presentationml/2006/ole">
            <mc:AlternateContent xmlns:mc="http://schemas.openxmlformats.org/markup-compatibility/2006">
              <mc:Choice xmlns:v="urn:schemas-microsoft-com:vml" Requires="v">
                <p:oleObj spid="_x0000_s3148" name="" r:id="rId9" imgW="2768600" imgH="965200" progId="Equation.3">
                  <p:embed/>
                </p:oleObj>
              </mc:Choice>
              <mc:Fallback>
                <p:oleObj name="" r:id="rId9" imgW="2768600" imgH="965200" progId="Equation.3">
                  <p:embed/>
                  <p:pic>
                    <p:nvPicPr>
                      <p:cNvPr id="0" name="图片 3147"/>
                      <p:cNvPicPr/>
                      <p:nvPr/>
                    </p:nvPicPr>
                    <p:blipFill>
                      <a:blip r:embed="rId10"/>
                      <a:stretch>
                        <a:fillRect/>
                      </a:stretch>
                    </p:blipFill>
                    <p:spPr>
                      <a:xfrm>
                        <a:off x="1414463" y="1835150"/>
                        <a:ext cx="2728912" cy="1022350"/>
                      </a:xfrm>
                      <a:prstGeom prst="rect">
                        <a:avLst/>
                      </a:prstGeom>
                      <a:noFill/>
                      <a:ln w="38100">
                        <a:noFill/>
                        <a:miter/>
                      </a:ln>
                    </p:spPr>
                  </p:pic>
                </p:oleObj>
              </mc:Fallback>
            </mc:AlternateContent>
          </a:graphicData>
        </a:graphic>
      </p:graphicFrame>
      <p:graphicFrame>
        <p:nvGraphicFramePr>
          <p:cNvPr id="90123" name="对象 90122"/>
          <p:cNvGraphicFramePr/>
          <p:nvPr/>
        </p:nvGraphicFramePr>
        <p:xfrm>
          <a:off x="1485900" y="3130550"/>
          <a:ext cx="1982788" cy="417513"/>
        </p:xfrm>
        <a:graphic>
          <a:graphicData uri="http://schemas.openxmlformats.org/presentationml/2006/ole">
            <mc:AlternateContent xmlns:mc="http://schemas.openxmlformats.org/markup-compatibility/2006">
              <mc:Choice xmlns:v="urn:schemas-microsoft-com:vml" Requires="v">
                <p:oleObj spid="_x0000_s3145" name="" r:id="rId11" imgW="1751965" imgH="393700" progId="Equation.3">
                  <p:embed/>
                </p:oleObj>
              </mc:Choice>
              <mc:Fallback>
                <p:oleObj name="" r:id="rId11" imgW="1751965" imgH="393700" progId="Equation.3">
                  <p:embed/>
                  <p:pic>
                    <p:nvPicPr>
                      <p:cNvPr id="0" name="图片 3144"/>
                      <p:cNvPicPr/>
                      <p:nvPr/>
                    </p:nvPicPr>
                    <p:blipFill>
                      <a:blip r:embed="rId12"/>
                      <a:stretch>
                        <a:fillRect/>
                      </a:stretch>
                    </p:blipFill>
                    <p:spPr>
                      <a:xfrm>
                        <a:off x="1485900" y="3130550"/>
                        <a:ext cx="1982788" cy="417513"/>
                      </a:xfrm>
                      <a:prstGeom prst="rect">
                        <a:avLst/>
                      </a:prstGeom>
                      <a:noFill/>
                      <a:ln w="38100">
                        <a:noFill/>
                        <a:miter/>
                      </a:ln>
                    </p:spPr>
                  </p:pic>
                </p:oleObj>
              </mc:Fallback>
            </mc:AlternateContent>
          </a:graphicData>
        </a:graphic>
      </p:graphicFrame>
      <p:graphicFrame>
        <p:nvGraphicFramePr>
          <p:cNvPr id="90124" name="对象 90123"/>
          <p:cNvGraphicFramePr/>
          <p:nvPr/>
        </p:nvGraphicFramePr>
        <p:xfrm>
          <a:off x="6238875" y="3130550"/>
          <a:ext cx="2268538" cy="430213"/>
        </p:xfrm>
        <a:graphic>
          <a:graphicData uri="http://schemas.openxmlformats.org/presentationml/2006/ole">
            <mc:AlternateContent xmlns:mc="http://schemas.openxmlformats.org/markup-compatibility/2006">
              <mc:Choice xmlns:v="urn:schemas-microsoft-com:vml" Requires="v">
                <p:oleObj spid="_x0000_s3143" name="" r:id="rId13" imgW="2004695" imgH="405765" progId="Equation.3">
                  <p:embed/>
                </p:oleObj>
              </mc:Choice>
              <mc:Fallback>
                <p:oleObj name="" r:id="rId13" imgW="2004695" imgH="405765" progId="Equation.3">
                  <p:embed/>
                  <p:pic>
                    <p:nvPicPr>
                      <p:cNvPr id="0" name="图片 3142"/>
                      <p:cNvPicPr/>
                      <p:nvPr/>
                    </p:nvPicPr>
                    <p:blipFill>
                      <a:blip r:embed="rId14"/>
                      <a:stretch>
                        <a:fillRect/>
                      </a:stretch>
                    </p:blipFill>
                    <p:spPr>
                      <a:xfrm>
                        <a:off x="6238875" y="3130550"/>
                        <a:ext cx="2268538" cy="430213"/>
                      </a:xfrm>
                      <a:prstGeom prst="rect">
                        <a:avLst/>
                      </a:prstGeom>
                      <a:noFill/>
                      <a:ln w="38100">
                        <a:noFill/>
                        <a:miter/>
                      </a:ln>
                    </p:spPr>
                  </p:pic>
                </p:oleObj>
              </mc:Fallback>
            </mc:AlternateContent>
          </a:graphicData>
        </a:graphic>
      </p:graphicFrame>
      <p:graphicFrame>
        <p:nvGraphicFramePr>
          <p:cNvPr id="90125" name="对象 90124"/>
          <p:cNvGraphicFramePr/>
          <p:nvPr/>
        </p:nvGraphicFramePr>
        <p:xfrm>
          <a:off x="3575050" y="3851275"/>
          <a:ext cx="2584450" cy="538163"/>
        </p:xfrm>
        <a:graphic>
          <a:graphicData uri="http://schemas.openxmlformats.org/presentationml/2006/ole">
            <mc:AlternateContent xmlns:mc="http://schemas.openxmlformats.org/markup-compatibility/2006">
              <mc:Choice xmlns:v="urn:schemas-microsoft-com:vml" Requires="v">
                <p:oleObj spid="_x0000_s3152" name="" r:id="rId15" imgW="2286000" imgH="508000" progId="Equation.3">
                  <p:embed/>
                </p:oleObj>
              </mc:Choice>
              <mc:Fallback>
                <p:oleObj name="" r:id="rId15" imgW="2286000" imgH="508000" progId="Equation.3">
                  <p:embed/>
                  <p:pic>
                    <p:nvPicPr>
                      <p:cNvPr id="0" name="图片 3151"/>
                      <p:cNvPicPr/>
                      <p:nvPr/>
                    </p:nvPicPr>
                    <p:blipFill>
                      <a:blip r:embed="rId16"/>
                      <a:stretch>
                        <a:fillRect/>
                      </a:stretch>
                    </p:blipFill>
                    <p:spPr>
                      <a:xfrm>
                        <a:off x="3575050" y="3851275"/>
                        <a:ext cx="2584450" cy="538163"/>
                      </a:xfrm>
                      <a:prstGeom prst="rect">
                        <a:avLst/>
                      </a:prstGeom>
                      <a:noFill/>
                      <a:ln w="38100">
                        <a:noFill/>
                        <a:miter/>
                      </a:ln>
                    </p:spPr>
                  </p:pic>
                </p:oleObj>
              </mc:Fallback>
            </mc:AlternateContent>
          </a:graphicData>
        </a:graphic>
      </p:graphicFrame>
      <p:graphicFrame>
        <p:nvGraphicFramePr>
          <p:cNvPr id="90137" name="内容占位符 90136"/>
          <p:cNvGraphicFramePr/>
          <p:nvPr>
            <p:ph sz="quarter" idx="4"/>
          </p:nvPr>
        </p:nvGraphicFramePr>
        <p:xfrm>
          <a:off x="2566988" y="4067175"/>
          <a:ext cx="457200" cy="228600"/>
        </p:xfrm>
        <a:graphic>
          <a:graphicData uri="http://schemas.openxmlformats.org/presentationml/2006/ole">
            <mc:AlternateContent xmlns:mc="http://schemas.openxmlformats.org/markup-compatibility/2006">
              <mc:Choice xmlns:v="urn:schemas-microsoft-com:vml" Requires="v">
                <p:oleObj spid="_x0000_s3147" name="" r:id="rId17" imgW="457200" imgH="228600" progId="Equation.3">
                  <p:embed/>
                </p:oleObj>
              </mc:Choice>
              <mc:Fallback>
                <p:oleObj name="" r:id="rId17" imgW="457200" imgH="228600" progId="Equation.3">
                  <p:embed/>
                  <p:pic>
                    <p:nvPicPr>
                      <p:cNvPr id="0" name="图片 3146"/>
                      <p:cNvPicPr/>
                      <p:nvPr/>
                    </p:nvPicPr>
                    <p:blipFill>
                      <a:blip r:embed="rId18"/>
                      <a:stretch>
                        <a:fillRect/>
                      </a:stretch>
                    </p:blipFill>
                    <p:spPr>
                      <a:xfrm>
                        <a:off x="2566988" y="4067175"/>
                        <a:ext cx="457200" cy="228600"/>
                      </a:xfrm>
                      <a:prstGeom prst="rect">
                        <a:avLst/>
                      </a:prstGeom>
                      <a:noFill/>
                      <a:ln w="38100">
                        <a:miter/>
                      </a:ln>
                    </p:spPr>
                  </p:pic>
                </p:oleObj>
              </mc:Fallback>
            </mc:AlternateContent>
          </a:graphicData>
        </a:graphic>
      </p:graphicFrame>
      <p:graphicFrame>
        <p:nvGraphicFramePr>
          <p:cNvPr id="90141" name="对象 90140"/>
          <p:cNvGraphicFramePr/>
          <p:nvPr/>
        </p:nvGraphicFramePr>
        <p:xfrm>
          <a:off x="763588" y="5338763"/>
          <a:ext cx="5175250" cy="1090612"/>
        </p:xfrm>
        <a:graphic>
          <a:graphicData uri="http://schemas.openxmlformats.org/presentationml/2006/ole">
            <mc:AlternateContent xmlns:mc="http://schemas.openxmlformats.org/markup-compatibility/2006">
              <mc:Choice xmlns:v="urn:schemas-microsoft-com:vml" Requires="v">
                <p:oleObj spid="_x0000_s3140" name="" r:id="rId19" imgW="4648200" imgH="1028700" progId="Equation.3">
                  <p:embed/>
                </p:oleObj>
              </mc:Choice>
              <mc:Fallback>
                <p:oleObj name="" r:id="rId19" imgW="4648200" imgH="1028700" progId="Equation.3">
                  <p:embed/>
                  <p:pic>
                    <p:nvPicPr>
                      <p:cNvPr id="0" name="图片 3139"/>
                      <p:cNvPicPr/>
                      <p:nvPr/>
                    </p:nvPicPr>
                    <p:blipFill>
                      <a:blip r:embed="rId20"/>
                      <a:stretch>
                        <a:fillRect/>
                      </a:stretch>
                    </p:blipFill>
                    <p:spPr>
                      <a:xfrm>
                        <a:off x="763588" y="5338763"/>
                        <a:ext cx="5175250" cy="1090612"/>
                      </a:xfrm>
                      <a:prstGeom prst="rect">
                        <a:avLst/>
                      </a:prstGeom>
                      <a:noFill/>
                      <a:ln w="38100">
                        <a:noFill/>
                        <a:miter/>
                      </a:ln>
                    </p:spPr>
                  </p:pic>
                </p:oleObj>
              </mc:Fallback>
            </mc:AlternateContent>
          </a:graphicData>
        </a:graphic>
      </p:graphicFrame>
      <p:graphicFrame>
        <p:nvGraphicFramePr>
          <p:cNvPr id="90142" name="对象 90141"/>
          <p:cNvGraphicFramePr/>
          <p:nvPr/>
        </p:nvGraphicFramePr>
        <p:xfrm>
          <a:off x="6113463" y="5627688"/>
          <a:ext cx="2560637" cy="458787"/>
        </p:xfrm>
        <a:graphic>
          <a:graphicData uri="http://schemas.openxmlformats.org/presentationml/2006/ole">
            <mc:AlternateContent xmlns:mc="http://schemas.openxmlformats.org/markup-compatibility/2006">
              <mc:Choice xmlns:v="urn:schemas-microsoft-com:vml" Requires="v">
                <p:oleObj spid="_x0000_s3158" name="" r:id="rId21" imgW="2297430" imgH="431800" progId="Equation.3">
                  <p:embed/>
                </p:oleObj>
              </mc:Choice>
              <mc:Fallback>
                <p:oleObj name="" r:id="rId21" imgW="2297430" imgH="431800" progId="Equation.3">
                  <p:embed/>
                  <p:pic>
                    <p:nvPicPr>
                      <p:cNvPr id="0" name="图片 3157"/>
                      <p:cNvPicPr/>
                      <p:nvPr/>
                    </p:nvPicPr>
                    <p:blipFill>
                      <a:blip r:embed="rId22"/>
                      <a:stretch>
                        <a:fillRect/>
                      </a:stretch>
                    </p:blipFill>
                    <p:spPr>
                      <a:xfrm>
                        <a:off x="6113463" y="5627688"/>
                        <a:ext cx="2560637" cy="458787"/>
                      </a:xfrm>
                      <a:prstGeom prst="rect">
                        <a:avLst/>
                      </a:prstGeom>
                      <a:noFill/>
                      <a:ln w="38100">
                        <a:noFill/>
                        <a:miter/>
                      </a:ln>
                    </p:spPr>
                  </p:pic>
                </p:oleObj>
              </mc:Fallback>
            </mc:AlternateContent>
          </a:graphicData>
        </a:graphic>
      </p:graphicFrame>
      <p:graphicFrame>
        <p:nvGraphicFramePr>
          <p:cNvPr id="90143" name="对象 90142"/>
          <p:cNvGraphicFramePr/>
          <p:nvPr/>
        </p:nvGraphicFramePr>
        <p:xfrm>
          <a:off x="1319213" y="4651375"/>
          <a:ext cx="7645400" cy="520700"/>
        </p:xfrm>
        <a:graphic>
          <a:graphicData uri="http://schemas.openxmlformats.org/presentationml/2006/ole">
            <mc:AlternateContent xmlns:mc="http://schemas.openxmlformats.org/markup-compatibility/2006">
              <mc:Choice xmlns:v="urn:schemas-microsoft-com:vml" Requires="v">
                <p:oleObj spid="_x0000_s3153" name="" r:id="rId23" imgW="7642225" imgH="520700" progId="Equation.3">
                  <p:embed/>
                </p:oleObj>
              </mc:Choice>
              <mc:Fallback>
                <p:oleObj name="" r:id="rId23" imgW="7642225" imgH="520700" progId="Equation.3">
                  <p:embed/>
                  <p:pic>
                    <p:nvPicPr>
                      <p:cNvPr id="0" name="图片 3152"/>
                      <p:cNvPicPr/>
                      <p:nvPr/>
                    </p:nvPicPr>
                    <p:blipFill>
                      <a:blip r:embed="rId24"/>
                      <a:stretch>
                        <a:fillRect/>
                      </a:stretch>
                    </p:blipFill>
                    <p:spPr>
                      <a:xfrm>
                        <a:off x="1319213" y="4651375"/>
                        <a:ext cx="7645400" cy="520700"/>
                      </a:xfrm>
                      <a:prstGeom prst="rect">
                        <a:avLst/>
                      </a:prstGeom>
                      <a:noFill/>
                      <a:ln w="38100">
                        <a:noFill/>
                        <a:miter/>
                      </a:ln>
                    </p:spPr>
                  </p:pic>
                </p:oleObj>
              </mc:Fallback>
            </mc:AlternateContent>
          </a:graphicData>
        </a:graphic>
      </p:graphicFrame>
      <p:sp>
        <p:nvSpPr>
          <p:cNvPr id="90144" name="文本框 90143"/>
          <p:cNvSpPr txBox="1"/>
          <p:nvPr/>
        </p:nvSpPr>
        <p:spPr>
          <a:xfrm>
            <a:off x="701675" y="4176713"/>
            <a:ext cx="990600" cy="521970"/>
          </a:xfrm>
          <a:prstGeom prst="rect">
            <a:avLst/>
          </a:prstGeom>
          <a:noFill/>
          <a:ln w="9525">
            <a:noFill/>
          </a:ln>
        </p:spPr>
        <p:txBody>
          <a:bodyPr>
            <a:spAutoFit/>
          </a:bodyPr>
          <a:p>
            <a:pPr algn="l"/>
            <a:r>
              <a:rPr lang="zh-CN" altLang="en-US" sz="2800" dirty="0">
                <a:latin typeface="Times New Roman" panose="02020603050405020304" pitchFamily="18" charset="0"/>
                <a:ea typeface="楷体_GB2312" pitchFamily="49" charset="-122"/>
              </a:rPr>
              <a:t>因此</a:t>
            </a:r>
            <a:endParaRPr lang="zh-CN" altLang="en-US" sz="2800" dirty="0">
              <a:latin typeface="Times New Roman" panose="02020603050405020304" pitchFamily="18" charset="0"/>
              <a:ea typeface="楷体_GB2312" pitchFamily="49"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117">
                                            <p:txEl>
                                              <p:charRg st="0" end="2"/>
                                            </p:txEl>
                                          </p:spTgt>
                                        </p:tgtEl>
                                        <p:attrNameLst>
                                          <p:attrName>style.visibility</p:attrName>
                                        </p:attrNameLst>
                                      </p:cBhvr>
                                      <p:to>
                                        <p:strVal val="visible"/>
                                      </p:to>
                                    </p:set>
                                    <p:animEffect transition="in" filter="wipe(left)">
                                      <p:cBhvr>
                                        <p:cTn id="7" dur="500"/>
                                        <p:tgtEl>
                                          <p:spTgt spid="90117">
                                            <p:txEl>
                                              <p:charRg st="0"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0122"/>
                                        </p:tgtEl>
                                        <p:attrNameLst>
                                          <p:attrName>style.visibility</p:attrName>
                                        </p:attrNameLst>
                                      </p:cBhvr>
                                      <p:to>
                                        <p:strVal val="visible"/>
                                      </p:to>
                                    </p:set>
                                    <p:animEffect transition="in" filter="wipe(left)">
                                      <p:cBhvr>
                                        <p:cTn id="12" dur="500"/>
                                        <p:tgtEl>
                                          <p:spTgt spid="901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0119"/>
                                        </p:tgtEl>
                                        <p:attrNameLst>
                                          <p:attrName>style.visibility</p:attrName>
                                        </p:attrNameLst>
                                      </p:cBhvr>
                                      <p:to>
                                        <p:strVal val="visible"/>
                                      </p:to>
                                    </p:set>
                                    <p:animEffect transition="in" filter="wipe(left)">
                                      <p:cBhvr>
                                        <p:cTn id="17" dur="500"/>
                                        <p:tgtEl>
                                          <p:spTgt spid="901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0123"/>
                                        </p:tgtEl>
                                        <p:attrNameLst>
                                          <p:attrName>style.visibility</p:attrName>
                                        </p:attrNameLst>
                                      </p:cBhvr>
                                      <p:to>
                                        <p:strVal val="visible"/>
                                      </p:to>
                                    </p:set>
                                    <p:animEffect transition="in" filter="wipe(left)">
                                      <p:cBhvr>
                                        <p:cTn id="22" dur="500"/>
                                        <p:tgtEl>
                                          <p:spTgt spid="901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0120"/>
                                        </p:tgtEl>
                                        <p:attrNameLst>
                                          <p:attrName>style.visibility</p:attrName>
                                        </p:attrNameLst>
                                      </p:cBhvr>
                                      <p:to>
                                        <p:strVal val="visible"/>
                                      </p:to>
                                    </p:set>
                                    <p:animEffect transition="in" filter="wipe(left)">
                                      <p:cBhvr>
                                        <p:cTn id="27" dur="500"/>
                                        <p:tgtEl>
                                          <p:spTgt spid="901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0124"/>
                                        </p:tgtEl>
                                        <p:attrNameLst>
                                          <p:attrName>style.visibility</p:attrName>
                                        </p:attrNameLst>
                                      </p:cBhvr>
                                      <p:to>
                                        <p:strVal val="visible"/>
                                      </p:to>
                                    </p:set>
                                    <p:animEffect transition="in" filter="wipe(left)">
                                      <p:cBhvr>
                                        <p:cTn id="32" dur="500"/>
                                        <p:tgtEl>
                                          <p:spTgt spid="901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0137"/>
                                        </p:tgtEl>
                                        <p:attrNameLst>
                                          <p:attrName>style.visibility</p:attrName>
                                        </p:attrNameLst>
                                      </p:cBhvr>
                                      <p:to>
                                        <p:strVal val="visible"/>
                                      </p:to>
                                    </p:set>
                                    <p:animEffect transition="in" filter="wipe(left)">
                                      <p:cBhvr>
                                        <p:cTn id="37" dur="500"/>
                                        <p:tgtEl>
                                          <p:spTgt spid="9013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0125"/>
                                        </p:tgtEl>
                                        <p:attrNameLst>
                                          <p:attrName>style.visibility</p:attrName>
                                        </p:attrNameLst>
                                      </p:cBhvr>
                                      <p:to>
                                        <p:strVal val="visible"/>
                                      </p:to>
                                    </p:set>
                                    <p:animEffect transition="in" filter="wipe(left)">
                                      <p:cBhvr>
                                        <p:cTn id="42" dur="500"/>
                                        <p:tgtEl>
                                          <p:spTgt spid="901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0144"/>
                                        </p:tgtEl>
                                        <p:attrNameLst>
                                          <p:attrName>style.visibility</p:attrName>
                                        </p:attrNameLst>
                                      </p:cBhvr>
                                      <p:to>
                                        <p:strVal val="visible"/>
                                      </p:to>
                                    </p:set>
                                    <p:animEffect transition="in" filter="wipe(left)">
                                      <p:cBhvr>
                                        <p:cTn id="47" dur="500"/>
                                        <p:tgtEl>
                                          <p:spTgt spid="9014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90143"/>
                                        </p:tgtEl>
                                        <p:attrNameLst>
                                          <p:attrName>style.visibility</p:attrName>
                                        </p:attrNameLst>
                                      </p:cBhvr>
                                      <p:to>
                                        <p:strVal val="visible"/>
                                      </p:to>
                                    </p:set>
                                    <p:animEffect transition="in" filter="wipe(left)">
                                      <p:cBhvr>
                                        <p:cTn id="52" dur="500"/>
                                        <p:tgtEl>
                                          <p:spTgt spid="9014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90141"/>
                                        </p:tgtEl>
                                        <p:attrNameLst>
                                          <p:attrName>style.visibility</p:attrName>
                                        </p:attrNameLst>
                                      </p:cBhvr>
                                      <p:to>
                                        <p:strVal val="visible"/>
                                      </p:to>
                                    </p:set>
                                    <p:animEffect transition="in" filter="wipe(left)">
                                      <p:cBhvr>
                                        <p:cTn id="57" dur="500"/>
                                        <p:tgtEl>
                                          <p:spTgt spid="9014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90142"/>
                                        </p:tgtEl>
                                        <p:attrNameLst>
                                          <p:attrName>style.visibility</p:attrName>
                                        </p:attrNameLst>
                                      </p:cBhvr>
                                      <p:to>
                                        <p:strVal val="visible"/>
                                      </p:to>
                                    </p:set>
                                    <p:animEffect transition="in" filter="wipe(left)">
                                      <p:cBhvr>
                                        <p:cTn id="62" dur="500"/>
                                        <p:tgtEl>
                                          <p:spTgt spid="90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7" grpId="0" build="p"/>
      <p:bldP spid="9014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16" name="标题 15415"/>
          <p:cNvSpPr>
            <a:spLocks noGrp="1"/>
          </p:cNvSpPr>
          <p:nvPr>
            <p:ph type="title" idx="4294967295"/>
          </p:nvPr>
        </p:nvSpPr>
        <p:spPr>
          <a:xfrm>
            <a:off x="744538" y="758825"/>
            <a:ext cx="4833937" cy="438150"/>
          </a:xfrm>
        </p:spPr>
        <p:txBody>
          <a:bodyPr lIns="90488" tIns="44450" rIns="90488" bIns="44450" anchor="ctr"/>
          <a:p>
            <a:pPr algn="l"/>
            <a:r>
              <a:rPr lang="zh-CN" altLang="en-US" sz="2800" b="1" dirty="0">
                <a:solidFill>
                  <a:srgbClr val="FF0000"/>
                </a:solidFill>
                <a:ea typeface="黑体" panose="02010609060101010101" pitchFamily="49" charset="-122"/>
              </a:rPr>
              <a:t>注</a:t>
            </a:r>
            <a:r>
              <a:rPr lang="zh-CN" altLang="en-US" sz="2800" b="1">
                <a:solidFill>
                  <a:srgbClr val="FF0000"/>
                </a:solidFill>
                <a:ea typeface="黑体" panose="02010609060101010101" pitchFamily="49" charset="-122"/>
              </a:rPr>
              <a:t>  </a:t>
            </a:r>
            <a:r>
              <a:rPr lang="zh-CN" altLang="en-US" sz="2800" b="1">
                <a:solidFill>
                  <a:srgbClr val="00FFFF"/>
                </a:solidFill>
                <a:ea typeface="黑体" panose="02010609060101010101" pitchFamily="49" charset="-122"/>
              </a:rPr>
              <a:t> </a:t>
            </a:r>
            <a:r>
              <a:rPr lang="en-US" altLang="zh-CN" sz="2800" b="1">
                <a:solidFill>
                  <a:srgbClr val="0000CC"/>
                </a:solidFill>
                <a:sym typeface="Symbol" panose="05050102010706020507" pitchFamily="18" charset="2"/>
              </a:rPr>
              <a:t> </a:t>
            </a:r>
            <a:r>
              <a:rPr lang="zh-CN" altLang="en-US" sz="2800" b="1" dirty="0">
                <a:solidFill>
                  <a:srgbClr val="0000CC"/>
                </a:solidFill>
                <a:ea typeface="黑体" panose="02010609060101010101" pitchFamily="49" charset="-122"/>
              </a:rPr>
              <a:t>泰勒公式的余项估计</a:t>
            </a:r>
            <a:endParaRPr lang="zh-CN" altLang="en-US" sz="2800" b="1" dirty="0">
              <a:solidFill>
                <a:srgbClr val="0000CC"/>
              </a:solidFill>
              <a:ea typeface="黑体" panose="02010609060101010101" pitchFamily="49" charset="-122"/>
            </a:endParaRPr>
          </a:p>
        </p:txBody>
      </p:sp>
      <p:graphicFrame>
        <p:nvGraphicFramePr>
          <p:cNvPr id="15417" name="对象 15416"/>
          <p:cNvGraphicFramePr/>
          <p:nvPr/>
        </p:nvGraphicFramePr>
        <p:xfrm>
          <a:off x="1368425" y="2116138"/>
          <a:ext cx="4559300" cy="1282700"/>
        </p:xfrm>
        <a:graphic>
          <a:graphicData uri="http://schemas.openxmlformats.org/presentationml/2006/ole">
            <mc:AlternateContent xmlns:mc="http://schemas.openxmlformats.org/markup-compatibility/2006">
              <mc:Choice xmlns:v="urn:schemas-microsoft-com:vml" Requires="v">
                <p:oleObj spid="_x0000_s3149" name="" r:id="rId1" imgW="4559300" imgH="1282700" progId="Equation.3">
                  <p:embed/>
                </p:oleObj>
              </mc:Choice>
              <mc:Fallback>
                <p:oleObj name="" r:id="rId1" imgW="4559300" imgH="1282700" progId="Equation.3">
                  <p:embed/>
                  <p:pic>
                    <p:nvPicPr>
                      <p:cNvPr id="0" name="图片 3148"/>
                      <p:cNvPicPr/>
                      <p:nvPr/>
                    </p:nvPicPr>
                    <p:blipFill>
                      <a:blip r:embed="rId2"/>
                      <a:stretch>
                        <a:fillRect/>
                      </a:stretch>
                    </p:blipFill>
                    <p:spPr>
                      <a:xfrm>
                        <a:off x="1368425" y="2116138"/>
                        <a:ext cx="4559300" cy="1282700"/>
                      </a:xfrm>
                      <a:prstGeom prst="rect">
                        <a:avLst/>
                      </a:prstGeom>
                      <a:noFill/>
                      <a:ln w="38100">
                        <a:noFill/>
                        <a:miter/>
                      </a:ln>
                    </p:spPr>
                  </p:pic>
                </p:oleObj>
              </mc:Fallback>
            </mc:AlternateContent>
          </a:graphicData>
        </a:graphic>
      </p:graphicFrame>
      <p:graphicFrame>
        <p:nvGraphicFramePr>
          <p:cNvPr id="15418" name="对象 15417"/>
          <p:cNvGraphicFramePr/>
          <p:nvPr/>
        </p:nvGraphicFramePr>
        <p:xfrm>
          <a:off x="854075" y="3598863"/>
          <a:ext cx="6670675" cy="469900"/>
        </p:xfrm>
        <a:graphic>
          <a:graphicData uri="http://schemas.openxmlformats.org/presentationml/2006/ole">
            <mc:AlternateContent xmlns:mc="http://schemas.openxmlformats.org/markup-compatibility/2006">
              <mc:Choice xmlns:v="urn:schemas-microsoft-com:vml" Requires="v">
                <p:oleObj spid="_x0000_s3155" name="" r:id="rId3" imgW="7086600" imgH="469900" progId="Equation.3">
                  <p:embed/>
                </p:oleObj>
              </mc:Choice>
              <mc:Fallback>
                <p:oleObj name="" r:id="rId3" imgW="7086600" imgH="469900" progId="Equation.3">
                  <p:embed/>
                  <p:pic>
                    <p:nvPicPr>
                      <p:cNvPr id="0" name="图片 3154"/>
                      <p:cNvPicPr/>
                      <p:nvPr/>
                    </p:nvPicPr>
                    <p:blipFill>
                      <a:blip r:embed="rId4"/>
                      <a:stretch>
                        <a:fillRect/>
                      </a:stretch>
                    </p:blipFill>
                    <p:spPr>
                      <a:xfrm>
                        <a:off x="854075" y="3598863"/>
                        <a:ext cx="6670675" cy="469900"/>
                      </a:xfrm>
                      <a:prstGeom prst="rect">
                        <a:avLst/>
                      </a:prstGeom>
                      <a:noFill/>
                      <a:ln w="38100">
                        <a:noFill/>
                        <a:miter/>
                      </a:ln>
                    </p:spPr>
                  </p:pic>
                </p:oleObj>
              </mc:Fallback>
            </mc:AlternateContent>
          </a:graphicData>
        </a:graphic>
      </p:graphicFrame>
      <p:graphicFrame>
        <p:nvGraphicFramePr>
          <p:cNvPr id="15419" name="对象 15418"/>
          <p:cNvGraphicFramePr/>
          <p:nvPr/>
        </p:nvGraphicFramePr>
        <p:xfrm>
          <a:off x="6019800" y="2622550"/>
          <a:ext cx="2800350" cy="434975"/>
        </p:xfrm>
        <a:graphic>
          <a:graphicData uri="http://schemas.openxmlformats.org/presentationml/2006/ole">
            <mc:AlternateContent xmlns:mc="http://schemas.openxmlformats.org/markup-compatibility/2006">
              <mc:Choice xmlns:v="urn:schemas-microsoft-com:vml" Requires="v">
                <p:oleObj spid="_x0000_s3154" name="" r:id="rId5" imgW="2551430" imgH="431800" progId="Equation.3">
                  <p:embed/>
                </p:oleObj>
              </mc:Choice>
              <mc:Fallback>
                <p:oleObj name="" r:id="rId5" imgW="2551430" imgH="431800" progId="Equation.3">
                  <p:embed/>
                  <p:pic>
                    <p:nvPicPr>
                      <p:cNvPr id="0" name="图片 3153"/>
                      <p:cNvPicPr/>
                      <p:nvPr/>
                    </p:nvPicPr>
                    <p:blipFill>
                      <a:blip r:embed="rId6"/>
                      <a:stretch>
                        <a:fillRect/>
                      </a:stretch>
                    </p:blipFill>
                    <p:spPr>
                      <a:xfrm>
                        <a:off x="6019800" y="2622550"/>
                        <a:ext cx="2800350" cy="434975"/>
                      </a:xfrm>
                      <a:prstGeom prst="rect">
                        <a:avLst/>
                      </a:prstGeom>
                      <a:noFill/>
                      <a:ln w="38100">
                        <a:noFill/>
                        <a:miter/>
                      </a:ln>
                    </p:spPr>
                  </p:pic>
                </p:oleObj>
              </mc:Fallback>
            </mc:AlternateContent>
          </a:graphicData>
        </a:graphic>
      </p:graphicFrame>
      <p:graphicFrame>
        <p:nvGraphicFramePr>
          <p:cNvPr id="15420" name="对象 15419"/>
          <p:cNvGraphicFramePr/>
          <p:nvPr/>
        </p:nvGraphicFramePr>
        <p:xfrm>
          <a:off x="2330450" y="4292600"/>
          <a:ext cx="4025900" cy="914400"/>
        </p:xfrm>
        <a:graphic>
          <a:graphicData uri="http://schemas.openxmlformats.org/presentationml/2006/ole">
            <mc:AlternateContent xmlns:mc="http://schemas.openxmlformats.org/markup-compatibility/2006">
              <mc:Choice xmlns:v="urn:schemas-microsoft-com:vml" Requires="v">
                <p:oleObj spid="_x0000_s3156" name="" r:id="rId7" imgW="4025900" imgH="914400" progId="Equation.3">
                  <p:embed/>
                </p:oleObj>
              </mc:Choice>
              <mc:Fallback>
                <p:oleObj name="" r:id="rId7" imgW="4025900" imgH="914400" progId="Equation.3">
                  <p:embed/>
                  <p:pic>
                    <p:nvPicPr>
                      <p:cNvPr id="0" name="图片 3155"/>
                      <p:cNvPicPr/>
                      <p:nvPr/>
                    </p:nvPicPr>
                    <p:blipFill>
                      <a:blip r:embed="rId8"/>
                      <a:stretch>
                        <a:fillRect/>
                      </a:stretch>
                    </p:blipFill>
                    <p:spPr>
                      <a:xfrm>
                        <a:off x="2330450" y="4292600"/>
                        <a:ext cx="4025900" cy="914400"/>
                      </a:xfrm>
                      <a:prstGeom prst="rect">
                        <a:avLst/>
                      </a:prstGeom>
                      <a:noFill/>
                      <a:ln w="38100">
                        <a:noFill/>
                        <a:miter/>
                      </a:ln>
                    </p:spPr>
                  </p:pic>
                </p:oleObj>
              </mc:Fallback>
            </mc:AlternateContent>
          </a:graphicData>
        </a:graphic>
      </p:graphicFrame>
      <p:graphicFrame>
        <p:nvGraphicFramePr>
          <p:cNvPr id="15421" name="对象 15420"/>
          <p:cNvGraphicFramePr/>
          <p:nvPr/>
        </p:nvGraphicFramePr>
        <p:xfrm>
          <a:off x="862013" y="5430838"/>
          <a:ext cx="5727700" cy="520700"/>
        </p:xfrm>
        <a:graphic>
          <a:graphicData uri="http://schemas.openxmlformats.org/presentationml/2006/ole">
            <mc:AlternateContent xmlns:mc="http://schemas.openxmlformats.org/markup-compatibility/2006">
              <mc:Choice xmlns:v="urn:schemas-microsoft-com:vml" Requires="v">
                <p:oleObj spid="_x0000_s3144" name="" r:id="rId9" imgW="5725160" imgH="520700" progId="Equation.3">
                  <p:embed/>
                </p:oleObj>
              </mc:Choice>
              <mc:Fallback>
                <p:oleObj name="" r:id="rId9" imgW="5725160" imgH="520700" progId="Equation.3">
                  <p:embed/>
                  <p:pic>
                    <p:nvPicPr>
                      <p:cNvPr id="0" name="图片 3143"/>
                      <p:cNvPicPr/>
                      <p:nvPr/>
                    </p:nvPicPr>
                    <p:blipFill>
                      <a:blip r:embed="rId10"/>
                      <a:stretch>
                        <a:fillRect/>
                      </a:stretch>
                    </p:blipFill>
                    <p:spPr>
                      <a:xfrm>
                        <a:off x="862013" y="5430838"/>
                        <a:ext cx="5727700" cy="520700"/>
                      </a:xfrm>
                      <a:prstGeom prst="rect">
                        <a:avLst/>
                      </a:prstGeom>
                      <a:noFill/>
                      <a:ln w="38100">
                        <a:noFill/>
                        <a:miter/>
                      </a:ln>
                    </p:spPr>
                  </p:pic>
                </p:oleObj>
              </mc:Fallback>
            </mc:AlternateContent>
          </a:graphicData>
        </a:graphic>
      </p:graphicFrame>
      <p:graphicFrame>
        <p:nvGraphicFramePr>
          <p:cNvPr id="15422" name="对象 15421"/>
          <p:cNvGraphicFramePr/>
          <p:nvPr/>
        </p:nvGraphicFramePr>
        <p:xfrm>
          <a:off x="1246505" y="1433195"/>
          <a:ext cx="4331970" cy="555625"/>
        </p:xfrm>
        <a:graphic>
          <a:graphicData uri="http://schemas.openxmlformats.org/presentationml/2006/ole">
            <mc:AlternateContent xmlns:mc="http://schemas.openxmlformats.org/markup-compatibility/2006">
              <mc:Choice xmlns:v="urn:schemas-microsoft-com:vml" Requires="v">
                <p:oleObj spid="_x0000_s3151" name="" r:id="rId11" imgW="1676400" imgH="228600" progId="Equation.3">
                  <p:embed/>
                </p:oleObj>
              </mc:Choice>
              <mc:Fallback>
                <p:oleObj name="" r:id="rId11" imgW="1676400" imgH="228600" progId="Equation.3">
                  <p:embed/>
                  <p:pic>
                    <p:nvPicPr>
                      <p:cNvPr id="0" name="图片 3150"/>
                      <p:cNvPicPr/>
                      <p:nvPr/>
                    </p:nvPicPr>
                    <p:blipFill>
                      <a:blip r:embed="rId12"/>
                      <a:stretch>
                        <a:fillRect/>
                      </a:stretch>
                    </p:blipFill>
                    <p:spPr>
                      <a:xfrm>
                        <a:off x="1246505" y="1433195"/>
                        <a:ext cx="4331970" cy="555625"/>
                      </a:xfrm>
                      <a:prstGeom prst="rect">
                        <a:avLst/>
                      </a:prstGeom>
                      <a:noFill/>
                      <a:ln w="38100">
                        <a:noFill/>
                        <a:miter/>
                      </a:ln>
                    </p:spPr>
                  </p:pic>
                </p:oleObj>
              </mc:Fallback>
            </mc:AlternateContent>
          </a:graphicData>
        </a:graphic>
      </p:graphicFrame>
      <p:graphicFrame>
        <p:nvGraphicFramePr>
          <p:cNvPr id="15424" name="对象 15423"/>
          <p:cNvGraphicFramePr/>
          <p:nvPr/>
        </p:nvGraphicFramePr>
        <p:xfrm>
          <a:off x="7656513" y="3625850"/>
          <a:ext cx="381000" cy="406400"/>
        </p:xfrm>
        <a:graphic>
          <a:graphicData uri="http://schemas.openxmlformats.org/presentationml/2006/ole">
            <mc:AlternateContent xmlns:mc="http://schemas.openxmlformats.org/markup-compatibility/2006">
              <mc:Choice xmlns:v="urn:schemas-microsoft-com:vml" Requires="v">
                <p:oleObj spid="_x0000_s3150" name="" r:id="rId13" imgW="380365" imgH="405765" progId="Equation.3">
                  <p:embed/>
                </p:oleObj>
              </mc:Choice>
              <mc:Fallback>
                <p:oleObj name="" r:id="rId13" imgW="380365" imgH="405765" progId="Equation.3">
                  <p:embed/>
                  <p:pic>
                    <p:nvPicPr>
                      <p:cNvPr id="0" name="图片 3149"/>
                      <p:cNvPicPr/>
                      <p:nvPr/>
                    </p:nvPicPr>
                    <p:blipFill>
                      <a:blip r:embed="rId14"/>
                      <a:stretch>
                        <a:fillRect/>
                      </a:stretch>
                    </p:blipFill>
                    <p:spPr>
                      <a:xfrm>
                        <a:off x="7656513" y="3625850"/>
                        <a:ext cx="381000" cy="406400"/>
                      </a:xfrm>
                      <a:prstGeom prst="rect">
                        <a:avLst/>
                      </a:prstGeom>
                      <a:noFill/>
                      <a:ln w="38100">
                        <a:noFill/>
                        <a:miter/>
                      </a:ln>
                    </p:spPr>
                  </p:pic>
                </p:oleObj>
              </mc:Fallback>
            </mc:AlternateContent>
          </a:graphicData>
        </a:graphic>
      </p:graphicFrame>
      <p:graphicFrame>
        <p:nvGraphicFramePr>
          <p:cNvPr id="15425" name="对象 15424"/>
          <p:cNvGraphicFramePr/>
          <p:nvPr/>
        </p:nvGraphicFramePr>
        <p:xfrm>
          <a:off x="6061075" y="1503680"/>
          <a:ext cx="2449830" cy="545465"/>
        </p:xfrm>
        <a:graphic>
          <a:graphicData uri="http://schemas.openxmlformats.org/presentationml/2006/ole">
            <mc:AlternateContent xmlns:mc="http://schemas.openxmlformats.org/markup-compatibility/2006">
              <mc:Choice xmlns:v="urn:schemas-microsoft-com:vml" Requires="v">
                <p:oleObj spid="_x0000_s3157" name="" r:id="rId15" imgW="1295400" imgH="228600" progId="Equation.3">
                  <p:embed/>
                </p:oleObj>
              </mc:Choice>
              <mc:Fallback>
                <p:oleObj name="" r:id="rId15" imgW="1295400" imgH="228600" progId="Equation.3">
                  <p:embed/>
                  <p:pic>
                    <p:nvPicPr>
                      <p:cNvPr id="0" name="图片 3156"/>
                      <p:cNvPicPr/>
                      <p:nvPr/>
                    </p:nvPicPr>
                    <p:blipFill>
                      <a:blip r:embed="rId16"/>
                      <a:stretch>
                        <a:fillRect/>
                      </a:stretch>
                    </p:blipFill>
                    <p:spPr>
                      <a:xfrm>
                        <a:off x="6061075" y="1503680"/>
                        <a:ext cx="2449830" cy="545465"/>
                      </a:xfrm>
                      <a:prstGeom prst="rect">
                        <a:avLst/>
                      </a:prstGeom>
                      <a:gradFill rotWithShape="1">
                        <a:gsLst>
                          <a:gs pos="0">
                            <a:srgbClr val="CC0000">
                              <a:gamma/>
                              <a:shade val="46275"/>
                              <a:invGamma/>
                            </a:srgbClr>
                          </a:gs>
                          <a:gs pos="50000">
                            <a:srgbClr val="CC0000"/>
                          </a:gs>
                          <a:gs pos="100000">
                            <a:srgbClr val="CC0000">
                              <a:gamma/>
                              <a:shade val="46275"/>
                              <a:invGamma/>
                            </a:srgbClr>
                          </a:gs>
                        </a:gsLst>
                        <a:lin ang="5400000" scaled="1"/>
                        <a:tileRect/>
                      </a:gradFill>
                      <a:ln w="9525" cap="flat" cmpd="sng">
                        <a:solidFill>
                          <a:srgbClr val="00FF00"/>
                        </a:solidFill>
                        <a:prstDash val="solid"/>
                        <a:miter/>
                        <a:headEnd type="none" w="med" len="med"/>
                        <a:tailEnd type="none" w="med" len="med"/>
                      </a:ln>
                    </p:spPr>
                  </p:pic>
                </p:oleObj>
              </mc:Fallback>
            </mc:AlternateContent>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425"/>
                                        </p:tgtEl>
                                        <p:attrNameLst>
                                          <p:attrName>style.visibility</p:attrName>
                                        </p:attrNameLst>
                                      </p:cBhvr>
                                      <p:to>
                                        <p:strVal val="visible"/>
                                      </p:to>
                                    </p:set>
                                    <p:animEffect transition="in" filter="wipe(left)">
                                      <p:cBhvr>
                                        <p:cTn id="7" dur="500"/>
                                        <p:tgtEl>
                                          <p:spTgt spid="154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422"/>
                                        </p:tgtEl>
                                        <p:attrNameLst>
                                          <p:attrName>style.visibility</p:attrName>
                                        </p:attrNameLst>
                                      </p:cBhvr>
                                      <p:to>
                                        <p:strVal val="visible"/>
                                      </p:to>
                                    </p:set>
                                    <p:animEffect transition="in" filter="wipe(left)">
                                      <p:cBhvr>
                                        <p:cTn id="12" dur="500"/>
                                        <p:tgtEl>
                                          <p:spTgt spid="154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417"/>
                                        </p:tgtEl>
                                        <p:attrNameLst>
                                          <p:attrName>style.visibility</p:attrName>
                                        </p:attrNameLst>
                                      </p:cBhvr>
                                      <p:to>
                                        <p:strVal val="visible"/>
                                      </p:to>
                                    </p:set>
                                    <p:animEffect transition="in" filter="wipe(left)">
                                      <p:cBhvr>
                                        <p:cTn id="17" dur="500"/>
                                        <p:tgtEl>
                                          <p:spTgt spid="154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419"/>
                                        </p:tgtEl>
                                        <p:attrNameLst>
                                          <p:attrName>style.visibility</p:attrName>
                                        </p:attrNameLst>
                                      </p:cBhvr>
                                      <p:to>
                                        <p:strVal val="visible"/>
                                      </p:to>
                                    </p:set>
                                    <p:animEffect transition="in" filter="wipe(left)">
                                      <p:cBhvr>
                                        <p:cTn id="22" dur="500"/>
                                        <p:tgtEl>
                                          <p:spTgt spid="154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418"/>
                                        </p:tgtEl>
                                        <p:attrNameLst>
                                          <p:attrName>style.visibility</p:attrName>
                                        </p:attrNameLst>
                                      </p:cBhvr>
                                      <p:to>
                                        <p:strVal val="visible"/>
                                      </p:to>
                                    </p:set>
                                    <p:animEffect transition="in" filter="wipe(left)">
                                      <p:cBhvr>
                                        <p:cTn id="27" dur="500"/>
                                        <p:tgtEl>
                                          <p:spTgt spid="154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424"/>
                                        </p:tgtEl>
                                        <p:attrNameLst>
                                          <p:attrName>style.visibility</p:attrName>
                                        </p:attrNameLst>
                                      </p:cBhvr>
                                      <p:to>
                                        <p:strVal val="visible"/>
                                      </p:to>
                                    </p:set>
                                    <p:animEffect transition="in" filter="wipe(left)">
                                      <p:cBhvr>
                                        <p:cTn id="32" dur="500"/>
                                        <p:tgtEl>
                                          <p:spTgt spid="154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420"/>
                                        </p:tgtEl>
                                        <p:attrNameLst>
                                          <p:attrName>style.visibility</p:attrName>
                                        </p:attrNameLst>
                                      </p:cBhvr>
                                      <p:to>
                                        <p:strVal val="visible"/>
                                      </p:to>
                                    </p:set>
                                    <p:animEffect transition="in" filter="wipe(left)">
                                      <p:cBhvr>
                                        <p:cTn id="37" dur="500"/>
                                        <p:tgtEl>
                                          <p:spTgt spid="154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5421"/>
                                        </p:tgtEl>
                                        <p:attrNameLst>
                                          <p:attrName>style.visibility</p:attrName>
                                        </p:attrNameLst>
                                      </p:cBhvr>
                                      <p:to>
                                        <p:strVal val="visible"/>
                                      </p:to>
                                    </p:set>
                                    <p:animEffect transition="in" filter="wipe(left)">
                                      <p:cBhvr>
                                        <p:cTn id="42" dur="500"/>
                                        <p:tgtEl>
                                          <p:spTgt spid="15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68" name="标题 21567"/>
          <p:cNvSpPr>
            <a:spLocks noGrp="1"/>
          </p:cNvSpPr>
          <p:nvPr>
            <p:ph type="title" idx="4294967295"/>
          </p:nvPr>
        </p:nvSpPr>
        <p:spPr>
          <a:xfrm>
            <a:off x="692150" y="203200"/>
            <a:ext cx="6934200" cy="1524000"/>
          </a:xfrm>
        </p:spPr>
        <p:txBody>
          <a:bodyPr lIns="90488" tIns="44450" rIns="90488" bIns="44450" anchor="ctr"/>
          <a:p>
            <a:pPr algn="l"/>
            <a:r>
              <a:rPr lang="en-US" altLang="zh-CN" sz="3200" b="1" dirty="0">
                <a:solidFill>
                  <a:srgbClr val="FF0000"/>
                </a:solidFill>
                <a:ea typeface="黑体" panose="02010609060101010101" pitchFamily="49" charset="-122"/>
              </a:rPr>
              <a:t>2</a:t>
            </a:r>
            <a:r>
              <a:rPr lang="zh-CN" altLang="en-US" sz="3200" b="1" dirty="0">
                <a:solidFill>
                  <a:srgbClr val="FF0000"/>
                </a:solidFill>
                <a:ea typeface="黑体" panose="02010609060101010101" pitchFamily="49" charset="-122"/>
              </a:rPr>
              <a:t>、麦克劳林</a:t>
            </a:r>
            <a:r>
              <a:rPr lang="zh-CN" altLang="en-US" sz="3200" b="1">
                <a:solidFill>
                  <a:srgbClr val="FF0000"/>
                </a:solidFill>
              </a:rPr>
              <a:t>（</a:t>
            </a:r>
            <a:r>
              <a:rPr lang="en-US" altLang="zh-CN" sz="3200" b="1" err="1">
                <a:solidFill>
                  <a:srgbClr val="FF0000"/>
                </a:solidFill>
              </a:rPr>
              <a:t>Maclaurin</a:t>
            </a:r>
            <a:r>
              <a:rPr lang="zh-CN" altLang="en-US" sz="3200" b="1">
                <a:solidFill>
                  <a:srgbClr val="FF0000"/>
                </a:solidFill>
              </a:rPr>
              <a:t>）</a:t>
            </a:r>
            <a:r>
              <a:rPr lang="zh-CN" altLang="en-US" sz="3200" b="1" dirty="0">
                <a:solidFill>
                  <a:srgbClr val="FF0000"/>
                </a:solidFill>
                <a:ea typeface="黑体" panose="02010609060101010101" pitchFamily="49" charset="-122"/>
              </a:rPr>
              <a:t>公式</a:t>
            </a:r>
            <a:endParaRPr lang="zh-CN" altLang="en-US" sz="3200" b="1" dirty="0">
              <a:solidFill>
                <a:srgbClr val="FF0000"/>
              </a:solidFill>
              <a:ea typeface="黑体" panose="02010609060101010101" pitchFamily="49" charset="-122"/>
            </a:endParaRPr>
          </a:p>
        </p:txBody>
      </p:sp>
      <p:graphicFrame>
        <p:nvGraphicFramePr>
          <p:cNvPr id="21569" name="对象 21568"/>
          <p:cNvGraphicFramePr/>
          <p:nvPr/>
        </p:nvGraphicFramePr>
        <p:xfrm>
          <a:off x="1260475" y="2778125"/>
          <a:ext cx="1066800" cy="393700"/>
        </p:xfrm>
        <a:graphic>
          <a:graphicData uri="http://schemas.openxmlformats.org/presentationml/2006/ole">
            <mc:AlternateContent xmlns:mc="http://schemas.openxmlformats.org/markup-compatibility/2006">
              <mc:Choice xmlns:v="urn:schemas-microsoft-com:vml" Requires="v">
                <p:oleObj spid="_x0000_s3166" name="" r:id="rId1" imgW="1066165" imgH="393700" progId="Equation.3">
                  <p:embed/>
                </p:oleObj>
              </mc:Choice>
              <mc:Fallback>
                <p:oleObj name="" r:id="rId1" imgW="1066165" imgH="393700" progId="Equation.3">
                  <p:embed/>
                  <p:pic>
                    <p:nvPicPr>
                      <p:cNvPr id="0" name="图片 3165"/>
                      <p:cNvPicPr/>
                      <p:nvPr/>
                    </p:nvPicPr>
                    <p:blipFill>
                      <a:blip r:embed="rId2"/>
                      <a:stretch>
                        <a:fillRect/>
                      </a:stretch>
                    </p:blipFill>
                    <p:spPr>
                      <a:xfrm>
                        <a:off x="1260475" y="2778125"/>
                        <a:ext cx="1066800" cy="393700"/>
                      </a:xfrm>
                      <a:prstGeom prst="rect">
                        <a:avLst/>
                      </a:prstGeom>
                      <a:noFill/>
                      <a:ln w="38100">
                        <a:noFill/>
                        <a:miter/>
                      </a:ln>
                    </p:spPr>
                  </p:pic>
                </p:oleObj>
              </mc:Fallback>
            </mc:AlternateContent>
          </a:graphicData>
        </a:graphic>
      </p:graphicFrame>
      <p:graphicFrame>
        <p:nvGraphicFramePr>
          <p:cNvPr id="21570" name="对象 21569"/>
          <p:cNvGraphicFramePr/>
          <p:nvPr/>
        </p:nvGraphicFramePr>
        <p:xfrm>
          <a:off x="2333625" y="2778125"/>
          <a:ext cx="736600" cy="393700"/>
        </p:xfrm>
        <a:graphic>
          <a:graphicData uri="http://schemas.openxmlformats.org/presentationml/2006/ole">
            <mc:AlternateContent xmlns:mc="http://schemas.openxmlformats.org/markup-compatibility/2006">
              <mc:Choice xmlns:v="urn:schemas-microsoft-com:vml" Requires="v">
                <p:oleObj spid="_x0000_s3163" name="" r:id="rId3" imgW="735965" imgH="393700" progId="Equation.3">
                  <p:embed/>
                </p:oleObj>
              </mc:Choice>
              <mc:Fallback>
                <p:oleObj name="" r:id="rId3" imgW="735965" imgH="393700" progId="Equation.3">
                  <p:embed/>
                  <p:pic>
                    <p:nvPicPr>
                      <p:cNvPr id="0" name="图片 3162"/>
                      <p:cNvPicPr/>
                      <p:nvPr/>
                    </p:nvPicPr>
                    <p:blipFill>
                      <a:blip r:embed="rId4"/>
                      <a:stretch>
                        <a:fillRect/>
                      </a:stretch>
                    </p:blipFill>
                    <p:spPr>
                      <a:xfrm>
                        <a:off x="2333625" y="2778125"/>
                        <a:ext cx="736600" cy="393700"/>
                      </a:xfrm>
                      <a:prstGeom prst="rect">
                        <a:avLst/>
                      </a:prstGeom>
                      <a:noFill/>
                      <a:ln w="38100">
                        <a:noFill/>
                        <a:miter/>
                      </a:ln>
                    </p:spPr>
                  </p:pic>
                </p:oleObj>
              </mc:Fallback>
            </mc:AlternateContent>
          </a:graphicData>
        </a:graphic>
      </p:graphicFrame>
      <p:graphicFrame>
        <p:nvGraphicFramePr>
          <p:cNvPr id="21571" name="对象 21570"/>
          <p:cNvGraphicFramePr/>
          <p:nvPr/>
        </p:nvGraphicFramePr>
        <p:xfrm>
          <a:off x="3063875" y="2778125"/>
          <a:ext cx="1320800" cy="406400"/>
        </p:xfrm>
        <a:graphic>
          <a:graphicData uri="http://schemas.openxmlformats.org/presentationml/2006/ole">
            <mc:AlternateContent xmlns:mc="http://schemas.openxmlformats.org/markup-compatibility/2006">
              <mc:Choice xmlns:v="urn:schemas-microsoft-com:vml" Requires="v">
                <p:oleObj spid="_x0000_s3168" name="" r:id="rId5" imgW="1319530" imgH="405765" progId="Equation.3">
                  <p:embed/>
                </p:oleObj>
              </mc:Choice>
              <mc:Fallback>
                <p:oleObj name="" r:id="rId5" imgW="1319530" imgH="405765" progId="Equation.3">
                  <p:embed/>
                  <p:pic>
                    <p:nvPicPr>
                      <p:cNvPr id="0" name="图片 3167"/>
                      <p:cNvPicPr/>
                      <p:nvPr/>
                    </p:nvPicPr>
                    <p:blipFill>
                      <a:blip r:embed="rId6"/>
                      <a:stretch>
                        <a:fillRect/>
                      </a:stretch>
                    </p:blipFill>
                    <p:spPr>
                      <a:xfrm>
                        <a:off x="3063875" y="2778125"/>
                        <a:ext cx="1320800" cy="406400"/>
                      </a:xfrm>
                      <a:prstGeom prst="rect">
                        <a:avLst/>
                      </a:prstGeom>
                      <a:noFill/>
                      <a:ln w="38100">
                        <a:noFill/>
                        <a:miter/>
                      </a:ln>
                    </p:spPr>
                  </p:pic>
                </p:oleObj>
              </mc:Fallback>
            </mc:AlternateContent>
          </a:graphicData>
        </a:graphic>
      </p:graphicFrame>
      <p:graphicFrame>
        <p:nvGraphicFramePr>
          <p:cNvPr id="21572" name="对象 21571"/>
          <p:cNvGraphicFramePr/>
          <p:nvPr/>
        </p:nvGraphicFramePr>
        <p:xfrm>
          <a:off x="5949950" y="2835275"/>
          <a:ext cx="601663" cy="241300"/>
        </p:xfrm>
        <a:graphic>
          <a:graphicData uri="http://schemas.openxmlformats.org/presentationml/2006/ole">
            <mc:AlternateContent xmlns:mc="http://schemas.openxmlformats.org/markup-compatibility/2006">
              <mc:Choice xmlns:v="urn:schemas-microsoft-com:vml" Requires="v">
                <p:oleObj spid="_x0000_s3172" name="" r:id="rId7" imgW="609600" imgH="241300" progId="Equation.3">
                  <p:embed/>
                </p:oleObj>
              </mc:Choice>
              <mc:Fallback>
                <p:oleObj name="" r:id="rId7" imgW="609600" imgH="241300" progId="Equation.3">
                  <p:embed/>
                  <p:pic>
                    <p:nvPicPr>
                      <p:cNvPr id="0" name="图片 3171"/>
                      <p:cNvPicPr/>
                      <p:nvPr/>
                    </p:nvPicPr>
                    <p:blipFill>
                      <a:blip r:embed="rId8"/>
                      <a:stretch>
                        <a:fillRect/>
                      </a:stretch>
                    </p:blipFill>
                    <p:spPr>
                      <a:xfrm>
                        <a:off x="5949950" y="2835275"/>
                        <a:ext cx="601663" cy="241300"/>
                      </a:xfrm>
                      <a:prstGeom prst="rect">
                        <a:avLst/>
                      </a:prstGeom>
                      <a:noFill/>
                      <a:ln w="38100">
                        <a:noFill/>
                        <a:miter/>
                      </a:ln>
                    </p:spPr>
                  </p:pic>
                </p:oleObj>
              </mc:Fallback>
            </mc:AlternateContent>
          </a:graphicData>
        </a:graphic>
      </p:graphicFrame>
      <p:graphicFrame>
        <p:nvGraphicFramePr>
          <p:cNvPr id="21573" name="对象 21572"/>
          <p:cNvGraphicFramePr/>
          <p:nvPr/>
        </p:nvGraphicFramePr>
        <p:xfrm>
          <a:off x="4421188" y="3649663"/>
          <a:ext cx="2647950" cy="982662"/>
        </p:xfrm>
        <a:graphic>
          <a:graphicData uri="http://schemas.openxmlformats.org/presentationml/2006/ole">
            <mc:AlternateContent xmlns:mc="http://schemas.openxmlformats.org/markup-compatibility/2006">
              <mc:Choice xmlns:v="urn:schemas-microsoft-com:vml" Requires="v">
                <p:oleObj spid="_x0000_s3197" name="" r:id="rId9" imgW="2703830" imgH="1002665" progId="Equation.3">
                  <p:embed/>
                </p:oleObj>
              </mc:Choice>
              <mc:Fallback>
                <p:oleObj name="" r:id="rId9" imgW="2703830" imgH="1002665" progId="Equation.3">
                  <p:embed/>
                  <p:pic>
                    <p:nvPicPr>
                      <p:cNvPr id="0" name="图片 3196"/>
                      <p:cNvPicPr/>
                      <p:nvPr/>
                    </p:nvPicPr>
                    <p:blipFill>
                      <a:blip r:embed="rId10"/>
                      <a:stretch>
                        <a:fillRect/>
                      </a:stretch>
                    </p:blipFill>
                    <p:spPr>
                      <a:xfrm>
                        <a:off x="4421188" y="3649663"/>
                        <a:ext cx="2647950" cy="982662"/>
                      </a:xfrm>
                      <a:prstGeom prst="rect">
                        <a:avLst/>
                      </a:prstGeom>
                      <a:noFill/>
                      <a:ln w="38100">
                        <a:noFill/>
                        <a:miter/>
                      </a:ln>
                    </p:spPr>
                  </p:pic>
                </p:oleObj>
              </mc:Fallback>
            </mc:AlternateContent>
          </a:graphicData>
        </a:graphic>
      </p:graphicFrame>
      <p:graphicFrame>
        <p:nvGraphicFramePr>
          <p:cNvPr id="21574" name="对象 21573"/>
          <p:cNvGraphicFramePr/>
          <p:nvPr/>
        </p:nvGraphicFramePr>
        <p:xfrm>
          <a:off x="4416425" y="2536825"/>
          <a:ext cx="1574800" cy="914400"/>
        </p:xfrm>
        <a:graphic>
          <a:graphicData uri="http://schemas.openxmlformats.org/presentationml/2006/ole">
            <mc:AlternateContent xmlns:mc="http://schemas.openxmlformats.org/markup-compatibility/2006">
              <mc:Choice xmlns:v="urn:schemas-microsoft-com:vml" Requires="v">
                <p:oleObj spid="_x0000_s3182" name="" r:id="rId11" imgW="1574800" imgH="914400" progId="Equation.3">
                  <p:embed/>
                </p:oleObj>
              </mc:Choice>
              <mc:Fallback>
                <p:oleObj name="" r:id="rId11" imgW="1574800" imgH="914400" progId="Equation.3">
                  <p:embed/>
                  <p:pic>
                    <p:nvPicPr>
                      <p:cNvPr id="0" name="图片 3181"/>
                      <p:cNvPicPr/>
                      <p:nvPr/>
                    </p:nvPicPr>
                    <p:blipFill>
                      <a:blip r:embed="rId12"/>
                      <a:stretch>
                        <a:fillRect/>
                      </a:stretch>
                    </p:blipFill>
                    <p:spPr>
                      <a:xfrm>
                        <a:off x="4416425" y="2536825"/>
                        <a:ext cx="1574800" cy="914400"/>
                      </a:xfrm>
                      <a:prstGeom prst="rect">
                        <a:avLst/>
                      </a:prstGeom>
                      <a:noFill/>
                      <a:ln w="38100">
                        <a:noFill/>
                        <a:miter/>
                      </a:ln>
                    </p:spPr>
                  </p:pic>
                </p:oleObj>
              </mc:Fallback>
            </mc:AlternateContent>
          </a:graphicData>
        </a:graphic>
      </p:graphicFrame>
      <p:graphicFrame>
        <p:nvGraphicFramePr>
          <p:cNvPr id="21575" name="对象 21574"/>
          <p:cNvGraphicFramePr/>
          <p:nvPr/>
        </p:nvGraphicFramePr>
        <p:xfrm>
          <a:off x="2405063" y="3649663"/>
          <a:ext cx="1841500" cy="1003300"/>
        </p:xfrm>
        <a:graphic>
          <a:graphicData uri="http://schemas.openxmlformats.org/presentationml/2006/ole">
            <mc:AlternateContent xmlns:mc="http://schemas.openxmlformats.org/markup-compatibility/2006">
              <mc:Choice xmlns:v="urn:schemas-microsoft-com:vml" Requires="v">
                <p:oleObj spid="_x0000_s3191" name="" r:id="rId13" imgW="1840865" imgH="1002665" progId="Equation.3">
                  <p:embed/>
                </p:oleObj>
              </mc:Choice>
              <mc:Fallback>
                <p:oleObj name="" r:id="rId13" imgW="1840865" imgH="1002665" progId="Equation.3">
                  <p:embed/>
                  <p:pic>
                    <p:nvPicPr>
                      <p:cNvPr id="0" name="图片 3190"/>
                      <p:cNvPicPr/>
                      <p:nvPr/>
                    </p:nvPicPr>
                    <p:blipFill>
                      <a:blip r:embed="rId14"/>
                      <a:stretch>
                        <a:fillRect/>
                      </a:stretch>
                    </p:blipFill>
                    <p:spPr>
                      <a:xfrm>
                        <a:off x="2405063" y="3649663"/>
                        <a:ext cx="1841500" cy="1003300"/>
                      </a:xfrm>
                      <a:prstGeom prst="rect">
                        <a:avLst/>
                      </a:prstGeom>
                      <a:noFill/>
                      <a:ln w="38100">
                        <a:noFill/>
                        <a:miter/>
                      </a:ln>
                    </p:spPr>
                  </p:pic>
                </p:oleObj>
              </mc:Fallback>
            </mc:AlternateContent>
          </a:graphicData>
        </a:graphic>
      </p:graphicFrame>
      <p:graphicFrame>
        <p:nvGraphicFramePr>
          <p:cNvPr id="21576" name="对象 21575"/>
          <p:cNvGraphicFramePr/>
          <p:nvPr/>
        </p:nvGraphicFramePr>
        <p:xfrm>
          <a:off x="1325563" y="5464175"/>
          <a:ext cx="1066800" cy="393700"/>
        </p:xfrm>
        <a:graphic>
          <a:graphicData uri="http://schemas.openxmlformats.org/presentationml/2006/ole">
            <mc:AlternateContent xmlns:mc="http://schemas.openxmlformats.org/markup-compatibility/2006">
              <mc:Choice xmlns:v="urn:schemas-microsoft-com:vml" Requires="v">
                <p:oleObj spid="_x0000_s3190" name="" r:id="rId15" imgW="1066165" imgH="393700" progId="Equation.3">
                  <p:embed/>
                </p:oleObj>
              </mc:Choice>
              <mc:Fallback>
                <p:oleObj name="" r:id="rId15" imgW="1066165" imgH="393700" progId="Equation.3">
                  <p:embed/>
                  <p:pic>
                    <p:nvPicPr>
                      <p:cNvPr id="0" name="图片 3189"/>
                      <p:cNvPicPr/>
                      <p:nvPr/>
                    </p:nvPicPr>
                    <p:blipFill>
                      <a:blip r:embed="rId16"/>
                      <a:stretch>
                        <a:fillRect/>
                      </a:stretch>
                    </p:blipFill>
                    <p:spPr>
                      <a:xfrm>
                        <a:off x="1325563" y="5464175"/>
                        <a:ext cx="1066800" cy="393700"/>
                      </a:xfrm>
                      <a:prstGeom prst="rect">
                        <a:avLst/>
                      </a:prstGeom>
                      <a:noFill/>
                      <a:ln w="38100">
                        <a:noFill/>
                        <a:miter/>
                      </a:ln>
                    </p:spPr>
                  </p:pic>
                </p:oleObj>
              </mc:Fallback>
            </mc:AlternateContent>
          </a:graphicData>
        </a:graphic>
      </p:graphicFrame>
      <p:graphicFrame>
        <p:nvGraphicFramePr>
          <p:cNvPr id="21577" name="对象 21576"/>
          <p:cNvGraphicFramePr/>
          <p:nvPr/>
        </p:nvGraphicFramePr>
        <p:xfrm>
          <a:off x="2398713" y="5464175"/>
          <a:ext cx="736600" cy="393700"/>
        </p:xfrm>
        <a:graphic>
          <a:graphicData uri="http://schemas.openxmlformats.org/presentationml/2006/ole">
            <mc:AlternateContent xmlns:mc="http://schemas.openxmlformats.org/markup-compatibility/2006">
              <mc:Choice xmlns:v="urn:schemas-microsoft-com:vml" Requires="v">
                <p:oleObj spid="_x0000_s3179" name="" r:id="rId17" imgW="735965" imgH="393700" progId="Equation.3">
                  <p:embed/>
                </p:oleObj>
              </mc:Choice>
              <mc:Fallback>
                <p:oleObj name="" r:id="rId17" imgW="735965" imgH="393700" progId="Equation.3">
                  <p:embed/>
                  <p:pic>
                    <p:nvPicPr>
                      <p:cNvPr id="0" name="图片 3178"/>
                      <p:cNvPicPr/>
                      <p:nvPr/>
                    </p:nvPicPr>
                    <p:blipFill>
                      <a:blip r:embed="rId18"/>
                      <a:stretch>
                        <a:fillRect/>
                      </a:stretch>
                    </p:blipFill>
                    <p:spPr>
                      <a:xfrm>
                        <a:off x="2398713" y="5464175"/>
                        <a:ext cx="736600" cy="393700"/>
                      </a:xfrm>
                      <a:prstGeom prst="rect">
                        <a:avLst/>
                      </a:prstGeom>
                      <a:noFill/>
                      <a:ln w="38100">
                        <a:noFill/>
                        <a:miter/>
                      </a:ln>
                    </p:spPr>
                  </p:pic>
                </p:oleObj>
              </mc:Fallback>
            </mc:AlternateContent>
          </a:graphicData>
        </a:graphic>
      </p:graphicFrame>
      <p:graphicFrame>
        <p:nvGraphicFramePr>
          <p:cNvPr id="21578" name="对象 21577"/>
          <p:cNvGraphicFramePr/>
          <p:nvPr/>
        </p:nvGraphicFramePr>
        <p:xfrm>
          <a:off x="3205163" y="5457825"/>
          <a:ext cx="1320800" cy="406400"/>
        </p:xfrm>
        <a:graphic>
          <a:graphicData uri="http://schemas.openxmlformats.org/presentationml/2006/ole">
            <mc:AlternateContent xmlns:mc="http://schemas.openxmlformats.org/markup-compatibility/2006">
              <mc:Choice xmlns:v="urn:schemas-microsoft-com:vml" Requires="v">
                <p:oleObj spid="_x0000_s3196" name="" r:id="rId19" imgW="1319530" imgH="405765" progId="Equation.3">
                  <p:embed/>
                </p:oleObj>
              </mc:Choice>
              <mc:Fallback>
                <p:oleObj name="" r:id="rId19" imgW="1319530" imgH="405765" progId="Equation.3">
                  <p:embed/>
                  <p:pic>
                    <p:nvPicPr>
                      <p:cNvPr id="0" name="图片 3195"/>
                      <p:cNvPicPr/>
                      <p:nvPr/>
                    </p:nvPicPr>
                    <p:blipFill>
                      <a:blip r:embed="rId20"/>
                      <a:stretch>
                        <a:fillRect/>
                      </a:stretch>
                    </p:blipFill>
                    <p:spPr>
                      <a:xfrm>
                        <a:off x="3205163" y="5457825"/>
                        <a:ext cx="1320800" cy="406400"/>
                      </a:xfrm>
                      <a:prstGeom prst="rect">
                        <a:avLst/>
                      </a:prstGeom>
                      <a:noFill/>
                      <a:ln w="38100">
                        <a:noFill/>
                        <a:miter/>
                      </a:ln>
                    </p:spPr>
                  </p:pic>
                </p:oleObj>
              </mc:Fallback>
            </mc:AlternateContent>
          </a:graphicData>
        </a:graphic>
      </p:graphicFrame>
      <p:graphicFrame>
        <p:nvGraphicFramePr>
          <p:cNvPr id="21579" name="对象 21578"/>
          <p:cNvGraphicFramePr/>
          <p:nvPr/>
        </p:nvGraphicFramePr>
        <p:xfrm>
          <a:off x="6183313" y="5553075"/>
          <a:ext cx="609600" cy="241300"/>
        </p:xfrm>
        <a:graphic>
          <a:graphicData uri="http://schemas.openxmlformats.org/presentationml/2006/ole">
            <mc:AlternateContent xmlns:mc="http://schemas.openxmlformats.org/markup-compatibility/2006">
              <mc:Choice xmlns:v="urn:schemas-microsoft-com:vml" Requires="v">
                <p:oleObj spid="_x0000_s3198" name="" r:id="rId21" imgW="609600" imgH="241300" progId="Equation.3">
                  <p:embed/>
                </p:oleObj>
              </mc:Choice>
              <mc:Fallback>
                <p:oleObj name="" r:id="rId21" imgW="609600" imgH="241300" progId="Equation.3">
                  <p:embed/>
                  <p:pic>
                    <p:nvPicPr>
                      <p:cNvPr id="0" name="图片 3197"/>
                      <p:cNvPicPr/>
                      <p:nvPr/>
                    </p:nvPicPr>
                    <p:blipFill>
                      <a:blip r:embed="rId22"/>
                      <a:stretch>
                        <a:fillRect/>
                      </a:stretch>
                    </p:blipFill>
                    <p:spPr>
                      <a:xfrm>
                        <a:off x="6183313" y="5553075"/>
                        <a:ext cx="609600" cy="241300"/>
                      </a:xfrm>
                      <a:prstGeom prst="rect">
                        <a:avLst/>
                      </a:prstGeom>
                      <a:noFill/>
                      <a:ln w="38100">
                        <a:noFill/>
                        <a:miter/>
                      </a:ln>
                    </p:spPr>
                  </p:pic>
                </p:oleObj>
              </mc:Fallback>
            </mc:AlternateContent>
          </a:graphicData>
        </a:graphic>
      </p:graphicFrame>
      <p:graphicFrame>
        <p:nvGraphicFramePr>
          <p:cNvPr id="21580" name="对象 21579"/>
          <p:cNvGraphicFramePr/>
          <p:nvPr/>
        </p:nvGraphicFramePr>
        <p:xfrm>
          <a:off x="4557713" y="5232400"/>
          <a:ext cx="1574800" cy="914400"/>
        </p:xfrm>
        <a:graphic>
          <a:graphicData uri="http://schemas.openxmlformats.org/presentationml/2006/ole">
            <mc:AlternateContent xmlns:mc="http://schemas.openxmlformats.org/markup-compatibility/2006">
              <mc:Choice xmlns:v="urn:schemas-microsoft-com:vml" Requires="v">
                <p:oleObj spid="_x0000_s3180" name="" r:id="rId23" imgW="1574800" imgH="914400" progId="Equation.3">
                  <p:embed/>
                </p:oleObj>
              </mc:Choice>
              <mc:Fallback>
                <p:oleObj name="" r:id="rId23" imgW="1574800" imgH="914400" progId="Equation.3">
                  <p:embed/>
                  <p:pic>
                    <p:nvPicPr>
                      <p:cNvPr id="0" name="图片 3179"/>
                      <p:cNvPicPr/>
                      <p:nvPr/>
                    </p:nvPicPr>
                    <p:blipFill>
                      <a:blip r:embed="rId24"/>
                      <a:stretch>
                        <a:fillRect/>
                      </a:stretch>
                    </p:blipFill>
                    <p:spPr>
                      <a:xfrm>
                        <a:off x="4557713" y="5232400"/>
                        <a:ext cx="1574800" cy="914400"/>
                      </a:xfrm>
                      <a:prstGeom prst="rect">
                        <a:avLst/>
                      </a:prstGeom>
                      <a:noFill/>
                      <a:ln w="38100">
                        <a:noFill/>
                        <a:miter/>
                      </a:ln>
                    </p:spPr>
                  </p:pic>
                </p:oleObj>
              </mc:Fallback>
            </mc:AlternateContent>
          </a:graphicData>
        </a:graphic>
      </p:graphicFrame>
      <p:graphicFrame>
        <p:nvGraphicFramePr>
          <p:cNvPr id="21581" name="对象 21580"/>
          <p:cNvGraphicFramePr/>
          <p:nvPr/>
        </p:nvGraphicFramePr>
        <p:xfrm>
          <a:off x="6831013" y="5149850"/>
          <a:ext cx="1841500" cy="1003300"/>
        </p:xfrm>
        <a:graphic>
          <a:graphicData uri="http://schemas.openxmlformats.org/presentationml/2006/ole">
            <mc:AlternateContent xmlns:mc="http://schemas.openxmlformats.org/markup-compatibility/2006">
              <mc:Choice xmlns:v="urn:schemas-microsoft-com:vml" Requires="v">
                <p:oleObj spid="_x0000_s3181" name="" r:id="rId25" imgW="1840865" imgH="1002665" progId="Equation.3">
                  <p:embed/>
                </p:oleObj>
              </mc:Choice>
              <mc:Fallback>
                <p:oleObj name="" r:id="rId25" imgW="1840865" imgH="1002665" progId="Equation.3">
                  <p:embed/>
                  <p:pic>
                    <p:nvPicPr>
                      <p:cNvPr id="0" name="图片 3180"/>
                      <p:cNvPicPr/>
                      <p:nvPr/>
                    </p:nvPicPr>
                    <p:blipFill>
                      <a:blip r:embed="rId26"/>
                      <a:stretch>
                        <a:fillRect/>
                      </a:stretch>
                    </p:blipFill>
                    <p:spPr>
                      <a:xfrm>
                        <a:off x="6831013" y="5149850"/>
                        <a:ext cx="1841500" cy="1003300"/>
                      </a:xfrm>
                      <a:prstGeom prst="rect">
                        <a:avLst/>
                      </a:prstGeom>
                      <a:noFill/>
                      <a:ln w="38100">
                        <a:noFill/>
                        <a:miter/>
                      </a:ln>
                    </p:spPr>
                  </p:pic>
                </p:oleObj>
              </mc:Fallback>
            </mc:AlternateContent>
          </a:graphicData>
        </a:graphic>
      </p:graphicFrame>
      <p:sp>
        <p:nvSpPr>
          <p:cNvPr id="21582" name="文本框 21581"/>
          <p:cNvSpPr txBox="1"/>
          <p:nvPr/>
        </p:nvSpPr>
        <p:spPr>
          <a:xfrm>
            <a:off x="674688" y="4652963"/>
            <a:ext cx="2971800" cy="521970"/>
          </a:xfrm>
          <a:prstGeom prst="rect">
            <a:avLst/>
          </a:prstGeom>
          <a:noFill/>
          <a:ln w="9525">
            <a:noFill/>
          </a:ln>
        </p:spPr>
        <p:txBody>
          <a:bodyPr>
            <a:spAutoFit/>
          </a:bodyPr>
          <a:p>
            <a:pPr algn="l" eaLnBrk="1" hangingPunct="1">
              <a:spcBef>
                <a:spcPct val="50000"/>
              </a:spcBef>
            </a:pPr>
            <a:r>
              <a:rPr lang="zh-CN" altLang="en-US" sz="2800" dirty="0">
                <a:latin typeface="Times New Roman" panose="02020603050405020304" pitchFamily="18" charset="0"/>
                <a:ea typeface="楷体_GB2312" pitchFamily="49" charset="-122"/>
              </a:rPr>
              <a:t>由此得近似公式</a:t>
            </a:r>
            <a:endParaRPr lang="zh-CN" altLang="en-US" sz="2800">
              <a:latin typeface="Times New Roman" panose="02020603050405020304" pitchFamily="18" charset="0"/>
              <a:ea typeface="楷体_GB2312" pitchFamily="49" charset="-122"/>
            </a:endParaRPr>
          </a:p>
        </p:txBody>
      </p:sp>
      <p:sp>
        <p:nvSpPr>
          <p:cNvPr id="21583" name="文本框 21582"/>
          <p:cNvSpPr txBox="1"/>
          <p:nvPr/>
        </p:nvSpPr>
        <p:spPr>
          <a:xfrm>
            <a:off x="715963" y="1973263"/>
            <a:ext cx="6729412" cy="521970"/>
          </a:xfrm>
          <a:prstGeom prst="rect">
            <a:avLst/>
          </a:prstGeom>
          <a:noFill/>
          <a:ln w="9525">
            <a:noFill/>
          </a:ln>
        </p:spPr>
        <p:txBody>
          <a:bodyPr>
            <a:spAutoFit/>
          </a:bodyPr>
          <a:p>
            <a:pPr algn="l" eaLnBrk="1" hangingPunct="1">
              <a:spcBef>
                <a:spcPct val="50000"/>
              </a:spcBef>
            </a:pPr>
            <a:r>
              <a:rPr lang="zh-CN" altLang="en-US" sz="2800" dirty="0">
                <a:latin typeface="Times New Roman" panose="02020603050405020304" pitchFamily="18" charset="0"/>
                <a:ea typeface="楷体_GB2312" pitchFamily="49" charset="-122"/>
              </a:rPr>
              <a:t>便可得到</a:t>
            </a:r>
            <a:r>
              <a:rPr lang="zh-CN" altLang="en-US" sz="2800" dirty="0">
                <a:solidFill>
                  <a:schemeClr val="tx2"/>
                </a:solidFill>
                <a:latin typeface="Times New Roman" panose="02020603050405020304" pitchFamily="18" charset="0"/>
                <a:ea typeface="楷体_GB2312" pitchFamily="49" charset="-122"/>
              </a:rPr>
              <a:t>麦克劳林（</a:t>
            </a:r>
            <a:r>
              <a:rPr lang="zh-CN" altLang="en-US" sz="2800" i="1" dirty="0">
                <a:solidFill>
                  <a:schemeClr val="tx2"/>
                </a:solidFill>
                <a:latin typeface="Times New Roman" panose="02020603050405020304" pitchFamily="18" charset="0"/>
                <a:ea typeface="楷体_GB2312" pitchFamily="49" charset="-122"/>
              </a:rPr>
              <a:t> </a:t>
            </a:r>
            <a:r>
              <a:rPr lang="en-US" altLang="zh-CN" sz="2800" err="1">
                <a:solidFill>
                  <a:schemeClr val="tx2"/>
                </a:solidFill>
                <a:latin typeface="Times New Roman" panose="02020603050405020304" pitchFamily="18" charset="0"/>
                <a:ea typeface="楷体_GB2312" pitchFamily="49" charset="-122"/>
              </a:rPr>
              <a:t>Maclaurin</a:t>
            </a:r>
            <a:r>
              <a:rPr lang="en-US" altLang="zh-CN" sz="2800" dirty="0">
                <a:solidFill>
                  <a:schemeClr val="tx2"/>
                </a:solidFill>
                <a:latin typeface="Times New Roman" panose="02020603050405020304" pitchFamily="18" charset="0"/>
                <a:ea typeface="楷体_GB2312" pitchFamily="49" charset="-122"/>
              </a:rPr>
              <a:t> </a:t>
            </a:r>
            <a:r>
              <a:rPr lang="zh-CN" altLang="en-US" sz="2800" dirty="0">
                <a:solidFill>
                  <a:schemeClr val="tx2"/>
                </a:solidFill>
                <a:latin typeface="Times New Roman" panose="02020603050405020304" pitchFamily="18" charset="0"/>
                <a:ea typeface="楷体_GB2312" pitchFamily="49" charset="-122"/>
              </a:rPr>
              <a:t>）公式： </a:t>
            </a:r>
            <a:endParaRPr lang="zh-CN" altLang="en-US" sz="2800">
              <a:solidFill>
                <a:schemeClr val="tx2"/>
              </a:solidFill>
              <a:latin typeface="Times New Roman" panose="02020603050405020304" pitchFamily="18" charset="0"/>
              <a:ea typeface="楷体_GB2312" pitchFamily="49" charset="-122"/>
            </a:endParaRPr>
          </a:p>
        </p:txBody>
      </p:sp>
      <p:graphicFrame>
        <p:nvGraphicFramePr>
          <p:cNvPr id="21585" name="对象 21584"/>
          <p:cNvGraphicFramePr/>
          <p:nvPr/>
        </p:nvGraphicFramePr>
        <p:xfrm>
          <a:off x="4133850" y="1393825"/>
          <a:ext cx="4046538" cy="431800"/>
        </p:xfrm>
        <a:graphic>
          <a:graphicData uri="http://schemas.openxmlformats.org/presentationml/2006/ole">
            <mc:AlternateContent xmlns:mc="http://schemas.openxmlformats.org/markup-compatibility/2006">
              <mc:Choice xmlns:v="urn:schemas-microsoft-com:vml" Requires="v">
                <p:oleObj spid="_x0000_s3199" name="" r:id="rId27" imgW="4049395" imgH="431800" progId="Equation.3">
                  <p:embed/>
                </p:oleObj>
              </mc:Choice>
              <mc:Fallback>
                <p:oleObj name="" r:id="rId27" imgW="4049395" imgH="431800" progId="Equation.3">
                  <p:embed/>
                  <p:pic>
                    <p:nvPicPr>
                      <p:cNvPr id="0" name="图片 3198"/>
                      <p:cNvPicPr/>
                      <p:nvPr/>
                    </p:nvPicPr>
                    <p:blipFill>
                      <a:blip r:embed="rId28"/>
                      <a:stretch>
                        <a:fillRect/>
                      </a:stretch>
                    </p:blipFill>
                    <p:spPr>
                      <a:xfrm>
                        <a:off x="4133850" y="1393825"/>
                        <a:ext cx="4046538" cy="431800"/>
                      </a:xfrm>
                      <a:prstGeom prst="rect">
                        <a:avLst/>
                      </a:prstGeom>
                      <a:noFill/>
                      <a:ln w="38100">
                        <a:noFill/>
                        <a:miter/>
                      </a:ln>
                    </p:spPr>
                  </p:pic>
                </p:oleObj>
              </mc:Fallback>
            </mc:AlternateContent>
          </a:graphicData>
        </a:graphic>
      </p:graphicFrame>
      <p:sp>
        <p:nvSpPr>
          <p:cNvPr id="21586" name="矩形 21585"/>
          <p:cNvSpPr/>
          <p:nvPr/>
        </p:nvSpPr>
        <p:spPr>
          <a:xfrm>
            <a:off x="1395413" y="1311275"/>
            <a:ext cx="3962400" cy="533400"/>
          </a:xfrm>
          <a:prstGeom prst="rect">
            <a:avLst/>
          </a:prstGeom>
          <a:noFill/>
          <a:ln w="9525">
            <a:noFill/>
          </a:ln>
        </p:spPr>
        <p:txBody>
          <a:bodyPr anchor="ctr"/>
          <a:p>
            <a:pPr algn="l"/>
            <a:r>
              <a:rPr lang="zh-CN" altLang="en-US" sz="2800" dirty="0">
                <a:latin typeface="Times New Roman" panose="02020603050405020304" pitchFamily="18" charset="0"/>
                <a:ea typeface="楷体_GB2312" pitchFamily="49" charset="-122"/>
              </a:rPr>
              <a:t>在泰勒公式中取</a:t>
            </a:r>
            <a:endParaRPr lang="zh-CN" altLang="en-US" sz="2800">
              <a:latin typeface="Times New Roman" panose="02020603050405020304" pitchFamily="18" charset="0"/>
              <a:ea typeface="楷体_GB2312" pitchFamily="49" charset="-122"/>
            </a:endParaRPr>
          </a:p>
        </p:txBody>
      </p:sp>
      <p:sp>
        <p:nvSpPr>
          <p:cNvPr id="21587" name="矩形 21586">
            <a:hlinkClick r:id="rId29" action="ppaction://hlinksldjump"/>
          </p:cNvPr>
          <p:cNvSpPr/>
          <p:nvPr/>
        </p:nvSpPr>
        <p:spPr>
          <a:xfrm>
            <a:off x="1476375" y="765175"/>
            <a:ext cx="5327650" cy="503238"/>
          </a:xfrm>
          <a:prstGeom prst="rect">
            <a:avLst/>
          </a:prstGeom>
          <a:noFill/>
          <a:ln w="22225">
            <a:noFill/>
          </a:ln>
        </p:spPr>
        <p:txBody>
          <a:bodyPr/>
          <a:p>
            <a:endParaRPr lang="zh-CN" altLang="en-US"/>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86"/>
                                        </p:tgtEl>
                                        <p:attrNameLst>
                                          <p:attrName>style.visibility</p:attrName>
                                        </p:attrNameLst>
                                      </p:cBhvr>
                                      <p:to>
                                        <p:strVal val="visible"/>
                                      </p:to>
                                    </p:set>
                                    <p:animEffect transition="in" filter="wipe(left)">
                                      <p:cBhvr>
                                        <p:cTn id="7" dur="500"/>
                                        <p:tgtEl>
                                          <p:spTgt spid="215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585"/>
                                        </p:tgtEl>
                                        <p:attrNameLst>
                                          <p:attrName>style.visibility</p:attrName>
                                        </p:attrNameLst>
                                      </p:cBhvr>
                                      <p:to>
                                        <p:strVal val="visible"/>
                                      </p:to>
                                    </p:set>
                                    <p:animEffect transition="in" filter="wipe(left)">
                                      <p:cBhvr>
                                        <p:cTn id="12" dur="500"/>
                                        <p:tgtEl>
                                          <p:spTgt spid="215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83"/>
                                        </p:tgtEl>
                                        <p:attrNameLst>
                                          <p:attrName>style.visibility</p:attrName>
                                        </p:attrNameLst>
                                      </p:cBhvr>
                                      <p:to>
                                        <p:strVal val="visible"/>
                                      </p:to>
                                    </p:set>
                                    <p:animEffect transition="in" filter="wipe(left)">
                                      <p:cBhvr>
                                        <p:cTn id="17" dur="500"/>
                                        <p:tgtEl>
                                          <p:spTgt spid="2158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569"/>
                                        </p:tgtEl>
                                        <p:attrNameLst>
                                          <p:attrName>style.visibility</p:attrName>
                                        </p:attrNameLst>
                                      </p:cBhvr>
                                      <p:to>
                                        <p:strVal val="visible"/>
                                      </p:to>
                                    </p:set>
                                    <p:animEffect transition="in" filter="wipe(left)">
                                      <p:cBhvr>
                                        <p:cTn id="22" dur="500"/>
                                        <p:tgtEl>
                                          <p:spTgt spid="2156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1570"/>
                                        </p:tgtEl>
                                        <p:attrNameLst>
                                          <p:attrName>style.visibility</p:attrName>
                                        </p:attrNameLst>
                                      </p:cBhvr>
                                      <p:to>
                                        <p:strVal val="visible"/>
                                      </p:to>
                                    </p:set>
                                    <p:animEffect transition="in" filter="wipe(left)">
                                      <p:cBhvr>
                                        <p:cTn id="27" dur="500"/>
                                        <p:tgtEl>
                                          <p:spTgt spid="21570"/>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21571"/>
                                        </p:tgtEl>
                                        <p:attrNameLst>
                                          <p:attrName>style.visibility</p:attrName>
                                        </p:attrNameLst>
                                      </p:cBhvr>
                                      <p:to>
                                        <p:strVal val="visible"/>
                                      </p:to>
                                    </p:set>
                                    <p:animEffect transition="in" filter="wipe(left)">
                                      <p:cBhvr>
                                        <p:cTn id="31" dur="500"/>
                                        <p:tgtEl>
                                          <p:spTgt spid="21571"/>
                                        </p:tgtEl>
                                      </p:cBhvr>
                                    </p:animEffect>
                                  </p:childTnLst>
                                </p:cTn>
                              </p:par>
                            </p:childTnLst>
                          </p:cTn>
                        </p:par>
                        <p:par>
                          <p:cTn id="32" fill="hold">
                            <p:stCondLst>
                              <p:cond delay="1000"/>
                            </p:stCondLst>
                            <p:childTnLst>
                              <p:par>
                                <p:cTn id="33" presetID="22" presetClass="entr" presetSubtype="8" fill="hold" nodeType="afterEffect">
                                  <p:stCondLst>
                                    <p:cond delay="0"/>
                                  </p:stCondLst>
                                  <p:childTnLst>
                                    <p:set>
                                      <p:cBhvr>
                                        <p:cTn id="34" dur="1" fill="hold">
                                          <p:stCondLst>
                                            <p:cond delay="0"/>
                                          </p:stCondLst>
                                        </p:cTn>
                                        <p:tgtEl>
                                          <p:spTgt spid="21574"/>
                                        </p:tgtEl>
                                        <p:attrNameLst>
                                          <p:attrName>style.visibility</p:attrName>
                                        </p:attrNameLst>
                                      </p:cBhvr>
                                      <p:to>
                                        <p:strVal val="visible"/>
                                      </p:to>
                                    </p:set>
                                    <p:animEffect transition="in" filter="wipe(left)">
                                      <p:cBhvr>
                                        <p:cTn id="35" dur="500"/>
                                        <p:tgtEl>
                                          <p:spTgt spid="21574"/>
                                        </p:tgtEl>
                                      </p:cBhvr>
                                    </p:animEffect>
                                  </p:childTnLst>
                                </p:cTn>
                              </p:par>
                            </p:childTnLst>
                          </p:cTn>
                        </p:par>
                        <p:par>
                          <p:cTn id="36" fill="hold">
                            <p:stCondLst>
                              <p:cond delay="1500"/>
                            </p:stCondLst>
                            <p:childTnLst>
                              <p:par>
                                <p:cTn id="37" presetID="22" presetClass="entr" presetSubtype="8" fill="hold" nodeType="afterEffect">
                                  <p:stCondLst>
                                    <p:cond delay="0"/>
                                  </p:stCondLst>
                                  <p:childTnLst>
                                    <p:set>
                                      <p:cBhvr>
                                        <p:cTn id="38" dur="1" fill="hold">
                                          <p:stCondLst>
                                            <p:cond delay="0"/>
                                          </p:stCondLst>
                                        </p:cTn>
                                        <p:tgtEl>
                                          <p:spTgt spid="21572"/>
                                        </p:tgtEl>
                                        <p:attrNameLst>
                                          <p:attrName>style.visibility</p:attrName>
                                        </p:attrNameLst>
                                      </p:cBhvr>
                                      <p:to>
                                        <p:strVal val="visible"/>
                                      </p:to>
                                    </p:set>
                                    <p:animEffect transition="in" filter="wipe(left)">
                                      <p:cBhvr>
                                        <p:cTn id="39" dur="500"/>
                                        <p:tgtEl>
                                          <p:spTgt spid="2157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1575"/>
                                        </p:tgtEl>
                                        <p:attrNameLst>
                                          <p:attrName>style.visibility</p:attrName>
                                        </p:attrNameLst>
                                      </p:cBhvr>
                                      <p:to>
                                        <p:strVal val="visible"/>
                                      </p:to>
                                    </p:set>
                                    <p:animEffect transition="in" filter="wipe(left)">
                                      <p:cBhvr>
                                        <p:cTn id="44" dur="500"/>
                                        <p:tgtEl>
                                          <p:spTgt spid="2157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1573"/>
                                        </p:tgtEl>
                                        <p:attrNameLst>
                                          <p:attrName>style.visibility</p:attrName>
                                        </p:attrNameLst>
                                      </p:cBhvr>
                                      <p:to>
                                        <p:strVal val="visible"/>
                                      </p:to>
                                    </p:set>
                                    <p:animEffect transition="in" filter="wipe(left)">
                                      <p:cBhvr>
                                        <p:cTn id="49" dur="500"/>
                                        <p:tgtEl>
                                          <p:spTgt spid="2157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1582"/>
                                        </p:tgtEl>
                                        <p:attrNameLst>
                                          <p:attrName>style.visibility</p:attrName>
                                        </p:attrNameLst>
                                      </p:cBhvr>
                                      <p:to>
                                        <p:strVal val="visible"/>
                                      </p:to>
                                    </p:set>
                                    <p:animEffect transition="in" filter="wipe(left)">
                                      <p:cBhvr>
                                        <p:cTn id="54" dur="500"/>
                                        <p:tgtEl>
                                          <p:spTgt spid="2158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1576"/>
                                        </p:tgtEl>
                                        <p:attrNameLst>
                                          <p:attrName>style.visibility</p:attrName>
                                        </p:attrNameLst>
                                      </p:cBhvr>
                                      <p:to>
                                        <p:strVal val="visible"/>
                                      </p:to>
                                    </p:set>
                                    <p:animEffect transition="in" filter="wipe(left)">
                                      <p:cBhvr>
                                        <p:cTn id="59" dur="500"/>
                                        <p:tgtEl>
                                          <p:spTgt spid="21576"/>
                                        </p:tgtEl>
                                      </p:cBhvr>
                                    </p:animEffect>
                                  </p:childTnLst>
                                </p:cTn>
                              </p:par>
                            </p:childTnLst>
                          </p:cTn>
                        </p:par>
                        <p:par>
                          <p:cTn id="60" fill="hold">
                            <p:stCondLst>
                              <p:cond delay="500"/>
                            </p:stCondLst>
                            <p:childTnLst>
                              <p:par>
                                <p:cTn id="61" presetID="22" presetClass="entr" presetSubtype="8" fill="hold" nodeType="afterEffect">
                                  <p:stCondLst>
                                    <p:cond delay="0"/>
                                  </p:stCondLst>
                                  <p:childTnLst>
                                    <p:set>
                                      <p:cBhvr>
                                        <p:cTn id="62" dur="1" fill="hold">
                                          <p:stCondLst>
                                            <p:cond delay="0"/>
                                          </p:stCondLst>
                                        </p:cTn>
                                        <p:tgtEl>
                                          <p:spTgt spid="21577"/>
                                        </p:tgtEl>
                                        <p:attrNameLst>
                                          <p:attrName>style.visibility</p:attrName>
                                        </p:attrNameLst>
                                      </p:cBhvr>
                                      <p:to>
                                        <p:strVal val="visible"/>
                                      </p:to>
                                    </p:set>
                                    <p:animEffect transition="in" filter="wipe(left)">
                                      <p:cBhvr>
                                        <p:cTn id="63" dur="500"/>
                                        <p:tgtEl>
                                          <p:spTgt spid="21577"/>
                                        </p:tgtEl>
                                      </p:cBhvr>
                                    </p:animEffect>
                                  </p:childTnLst>
                                </p:cTn>
                              </p:par>
                            </p:childTnLst>
                          </p:cTn>
                        </p:par>
                        <p:par>
                          <p:cTn id="64" fill="hold">
                            <p:stCondLst>
                              <p:cond delay="1000"/>
                            </p:stCondLst>
                            <p:childTnLst>
                              <p:par>
                                <p:cTn id="65" presetID="22" presetClass="entr" presetSubtype="8" fill="hold" nodeType="afterEffect">
                                  <p:stCondLst>
                                    <p:cond delay="0"/>
                                  </p:stCondLst>
                                  <p:childTnLst>
                                    <p:set>
                                      <p:cBhvr>
                                        <p:cTn id="66" dur="1" fill="hold">
                                          <p:stCondLst>
                                            <p:cond delay="0"/>
                                          </p:stCondLst>
                                        </p:cTn>
                                        <p:tgtEl>
                                          <p:spTgt spid="21578"/>
                                        </p:tgtEl>
                                        <p:attrNameLst>
                                          <p:attrName>style.visibility</p:attrName>
                                        </p:attrNameLst>
                                      </p:cBhvr>
                                      <p:to>
                                        <p:strVal val="visible"/>
                                      </p:to>
                                    </p:set>
                                    <p:animEffect transition="in" filter="wipe(left)">
                                      <p:cBhvr>
                                        <p:cTn id="67" dur="500"/>
                                        <p:tgtEl>
                                          <p:spTgt spid="21578"/>
                                        </p:tgtEl>
                                      </p:cBhvr>
                                    </p:animEffect>
                                  </p:childTnLst>
                                </p:cTn>
                              </p:par>
                            </p:childTnLst>
                          </p:cTn>
                        </p:par>
                        <p:par>
                          <p:cTn id="68" fill="hold">
                            <p:stCondLst>
                              <p:cond delay="1500"/>
                            </p:stCondLst>
                            <p:childTnLst>
                              <p:par>
                                <p:cTn id="69" presetID="22" presetClass="entr" presetSubtype="8" fill="hold" nodeType="afterEffect">
                                  <p:stCondLst>
                                    <p:cond delay="0"/>
                                  </p:stCondLst>
                                  <p:childTnLst>
                                    <p:set>
                                      <p:cBhvr>
                                        <p:cTn id="70" dur="1" fill="hold">
                                          <p:stCondLst>
                                            <p:cond delay="0"/>
                                          </p:stCondLst>
                                        </p:cTn>
                                        <p:tgtEl>
                                          <p:spTgt spid="21580"/>
                                        </p:tgtEl>
                                        <p:attrNameLst>
                                          <p:attrName>style.visibility</p:attrName>
                                        </p:attrNameLst>
                                      </p:cBhvr>
                                      <p:to>
                                        <p:strVal val="visible"/>
                                      </p:to>
                                    </p:set>
                                    <p:animEffect transition="in" filter="wipe(left)">
                                      <p:cBhvr>
                                        <p:cTn id="71" dur="500"/>
                                        <p:tgtEl>
                                          <p:spTgt spid="21580"/>
                                        </p:tgtEl>
                                      </p:cBhvr>
                                    </p:animEffect>
                                  </p:childTnLst>
                                </p:cTn>
                              </p:par>
                            </p:childTnLst>
                          </p:cTn>
                        </p:par>
                        <p:par>
                          <p:cTn id="72" fill="hold">
                            <p:stCondLst>
                              <p:cond delay="2000"/>
                            </p:stCondLst>
                            <p:childTnLst>
                              <p:par>
                                <p:cTn id="73" presetID="22" presetClass="entr" presetSubtype="8" fill="hold" nodeType="afterEffect">
                                  <p:stCondLst>
                                    <p:cond delay="0"/>
                                  </p:stCondLst>
                                  <p:childTnLst>
                                    <p:set>
                                      <p:cBhvr>
                                        <p:cTn id="74" dur="1" fill="hold">
                                          <p:stCondLst>
                                            <p:cond delay="0"/>
                                          </p:stCondLst>
                                        </p:cTn>
                                        <p:tgtEl>
                                          <p:spTgt spid="21579"/>
                                        </p:tgtEl>
                                        <p:attrNameLst>
                                          <p:attrName>style.visibility</p:attrName>
                                        </p:attrNameLst>
                                      </p:cBhvr>
                                      <p:to>
                                        <p:strVal val="visible"/>
                                      </p:to>
                                    </p:set>
                                    <p:animEffect transition="in" filter="wipe(left)">
                                      <p:cBhvr>
                                        <p:cTn id="75" dur="500"/>
                                        <p:tgtEl>
                                          <p:spTgt spid="21579"/>
                                        </p:tgtEl>
                                      </p:cBhvr>
                                    </p:animEffect>
                                  </p:childTnLst>
                                </p:cTn>
                              </p:par>
                            </p:childTnLst>
                          </p:cTn>
                        </p:par>
                        <p:par>
                          <p:cTn id="76" fill="hold">
                            <p:stCondLst>
                              <p:cond delay="2500"/>
                            </p:stCondLst>
                            <p:childTnLst>
                              <p:par>
                                <p:cTn id="77" presetID="22" presetClass="entr" presetSubtype="8" fill="hold" nodeType="afterEffect">
                                  <p:stCondLst>
                                    <p:cond delay="0"/>
                                  </p:stCondLst>
                                  <p:childTnLst>
                                    <p:set>
                                      <p:cBhvr>
                                        <p:cTn id="78" dur="1" fill="hold">
                                          <p:stCondLst>
                                            <p:cond delay="0"/>
                                          </p:stCondLst>
                                        </p:cTn>
                                        <p:tgtEl>
                                          <p:spTgt spid="21581"/>
                                        </p:tgtEl>
                                        <p:attrNameLst>
                                          <p:attrName>style.visibility</p:attrName>
                                        </p:attrNameLst>
                                      </p:cBhvr>
                                      <p:to>
                                        <p:strVal val="visible"/>
                                      </p:to>
                                    </p:set>
                                    <p:animEffect transition="in" filter="wipe(left)">
                                      <p:cBhvr>
                                        <p:cTn id="79" dur="500"/>
                                        <p:tgtEl>
                                          <p:spTgt spid="21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82" grpId="0"/>
      <p:bldP spid="21583" grpId="0"/>
      <p:bldP spid="2158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147" name="Object 6"/>
          <p:cNvGraphicFramePr/>
          <p:nvPr/>
        </p:nvGraphicFramePr>
        <p:xfrm>
          <a:off x="679450" y="2422525"/>
          <a:ext cx="7537450" cy="4089400"/>
        </p:xfrm>
        <a:graphic>
          <a:graphicData uri="http://schemas.openxmlformats.org/presentationml/2006/ole">
            <mc:AlternateContent xmlns:mc="http://schemas.openxmlformats.org/markup-compatibility/2006">
              <mc:Choice xmlns:v="urn:schemas-microsoft-com:vml" Requires="v">
                <p:oleObj spid="_x0000_s3117" name="" r:id="rId1" imgW="3902710" imgH="2119630" progId="Word.Document.8">
                  <p:embed/>
                </p:oleObj>
              </mc:Choice>
              <mc:Fallback>
                <p:oleObj name="" r:id="rId1" imgW="3902710" imgH="2119630" progId="Word.Document.8">
                  <p:embed/>
                  <p:pic>
                    <p:nvPicPr>
                      <p:cNvPr id="0" name="图片 3116"/>
                      <p:cNvPicPr/>
                      <p:nvPr/>
                    </p:nvPicPr>
                    <p:blipFill>
                      <a:blip r:embed="rId2"/>
                      <a:stretch>
                        <a:fillRect/>
                      </a:stretch>
                    </p:blipFill>
                    <p:spPr>
                      <a:xfrm>
                        <a:off x="679450" y="2422525"/>
                        <a:ext cx="7537450" cy="4089400"/>
                      </a:xfrm>
                      <a:prstGeom prst="rect">
                        <a:avLst/>
                      </a:prstGeom>
                      <a:noFill/>
                      <a:ln w="38100">
                        <a:noFill/>
                        <a:miter/>
                      </a:ln>
                    </p:spPr>
                  </p:pic>
                </p:oleObj>
              </mc:Fallback>
            </mc:AlternateContent>
          </a:graphicData>
        </a:graphic>
      </p:graphicFrame>
      <p:pic>
        <p:nvPicPr>
          <p:cNvPr id="6152" name="Picture 8" descr="未标题-1"/>
          <p:cNvPicPr>
            <a:picLocks noChangeAspect="1"/>
          </p:cNvPicPr>
          <p:nvPr/>
        </p:nvPicPr>
        <p:blipFill>
          <a:blip r:embed="rId3"/>
          <a:stretch>
            <a:fillRect/>
          </a:stretch>
        </p:blipFill>
        <p:spPr>
          <a:xfrm>
            <a:off x="5364163" y="1989138"/>
            <a:ext cx="3267075" cy="2232025"/>
          </a:xfrm>
          <a:prstGeom prst="rect">
            <a:avLst/>
          </a:prstGeom>
          <a:noFill/>
          <a:ln w="9525">
            <a:noFill/>
          </a:ln>
        </p:spPr>
      </p:pic>
      <p:sp>
        <p:nvSpPr>
          <p:cNvPr id="6154" name="Text Box 10"/>
          <p:cNvSpPr txBox="1"/>
          <p:nvPr/>
        </p:nvSpPr>
        <p:spPr>
          <a:xfrm>
            <a:off x="6156325" y="4076700"/>
            <a:ext cx="1944688" cy="615950"/>
          </a:xfrm>
          <a:prstGeom prst="rect">
            <a:avLst/>
          </a:prstGeom>
          <a:solidFill>
            <a:srgbClr val="FFFFFF"/>
          </a:solidFill>
          <a:ln w="9525">
            <a:noFill/>
          </a:ln>
        </p:spPr>
        <p:txBody>
          <a:bodyPr>
            <a:spAutoFit/>
          </a:bodyPr>
          <a:p>
            <a:pPr algn="ctr"/>
            <a:endParaRPr lang="en-US" altLang="zh-CN" sz="1000">
              <a:latin typeface="Times New Roman" panose="02020603050405020304" pitchFamily="18" charset="0"/>
            </a:endParaRPr>
          </a:p>
          <a:p>
            <a:pPr algn="ctr"/>
            <a:r>
              <a:rPr lang="zh-CN" altLang="en-US" sz="2400" dirty="0">
                <a:latin typeface="Calibri" panose="020F0502020204030204" pitchFamily="34" charset="0"/>
              </a:rPr>
              <a:t>图</a:t>
            </a:r>
            <a:r>
              <a:rPr lang="en-US" altLang="zh-CN" sz="2400">
                <a:latin typeface="Calibri" panose="020F0502020204030204" pitchFamily="34" charset="0"/>
              </a:rPr>
              <a:t>4-1-3</a:t>
            </a:r>
            <a:endParaRPr lang="zh-CN" altLang="zh-CN" sz="2400" dirty="0">
              <a:latin typeface="Arial" panose="020B0604020202020204" pitchFamily="34" charset="0"/>
            </a:endParaRPr>
          </a:p>
        </p:txBody>
      </p:sp>
      <p:sp>
        <p:nvSpPr>
          <p:cNvPr id="48130" name="文本框 48129"/>
          <p:cNvSpPr txBox="1"/>
          <p:nvPr/>
        </p:nvSpPr>
        <p:spPr>
          <a:xfrm>
            <a:off x="344805" y="1017905"/>
            <a:ext cx="3509963" cy="521970"/>
          </a:xfrm>
          <a:prstGeom prst="rect">
            <a:avLst/>
          </a:prstGeom>
          <a:noFill/>
          <a:ln w="9525">
            <a:noFill/>
          </a:ln>
        </p:spPr>
        <p:txBody>
          <a:bodyPr>
            <a:spAutoFit/>
          </a:bodyPr>
          <a:p>
            <a:pPr>
              <a:spcBef>
                <a:spcPct val="50000"/>
              </a:spcBef>
            </a:pPr>
            <a:r>
              <a:rPr lang="en-US" altLang="zh-CN" sz="2800" b="1" dirty="0">
                <a:solidFill>
                  <a:srgbClr val="FF0000"/>
                </a:solidFill>
                <a:effectLst>
                  <a:outerShdw blurRad="38100" dist="38100" dir="2700000">
                    <a:srgbClr val="C0C0C0"/>
                  </a:outerShdw>
                </a:effectLst>
                <a:latin typeface="Times New Roman" panose="02020603050405020304" pitchFamily="18" charset="0"/>
              </a:rPr>
              <a:t>1</a:t>
            </a:r>
            <a:r>
              <a:rPr lang="zh-CN" altLang="en-US" sz="2800" b="1" dirty="0">
                <a:solidFill>
                  <a:srgbClr val="FF0000"/>
                </a:solidFill>
                <a:effectLst>
                  <a:outerShdw blurRad="38100" dist="38100" dir="2700000">
                    <a:srgbClr val="C0C0C0"/>
                  </a:outerShdw>
                </a:effectLst>
                <a:latin typeface="Times New Roman" panose="02020603050405020304" pitchFamily="18" charset="0"/>
              </a:rPr>
              <a:t>、罗尔中值定理</a:t>
            </a:r>
            <a:endParaRPr lang="zh-CN" altLang="en-US" sz="2800" b="1" dirty="0">
              <a:solidFill>
                <a:srgbClr val="FF0000"/>
              </a:solidFill>
              <a:effectLst>
                <a:outerShdw blurRad="38100" dist="38100" dir="2700000">
                  <a:srgbClr val="C0C0C0"/>
                </a:outerShdw>
              </a:effectLst>
              <a:latin typeface="Times New Roman" panose="02020603050405020304" pitchFamily="18"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blinds(horizontal)">
                                      <p:cBhvr>
                                        <p:cTn id="7" dur="500"/>
                                        <p:tgtEl>
                                          <p:spTgt spid="614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15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1922" name="Object 2"/>
          <p:cNvGraphicFramePr>
            <a:graphicFrameLocks noChangeAspect="1"/>
          </p:cNvGraphicFramePr>
          <p:nvPr/>
        </p:nvGraphicFramePr>
        <p:xfrm>
          <a:off x="289243" y="1371918"/>
          <a:ext cx="9070340" cy="485140"/>
        </p:xfrm>
        <a:graphic>
          <a:graphicData uri="http://schemas.openxmlformats.org/presentationml/2006/ole">
            <mc:AlternateContent xmlns:mc="http://schemas.openxmlformats.org/markup-compatibility/2006">
              <mc:Choice xmlns:v="urn:schemas-microsoft-com:vml" Requires="v">
                <p:oleObj spid="_x0000_s3447" name="" r:id="rId1" imgW="7526655" imgH="483870" progId="Word.Document.8">
                  <p:embed/>
                </p:oleObj>
              </mc:Choice>
              <mc:Fallback>
                <p:oleObj name="" r:id="rId1" imgW="7526655" imgH="483870" progId="Word.Document.8">
                  <p:embed/>
                  <p:pic>
                    <p:nvPicPr>
                      <p:cNvPr id="0" name="图片 3446"/>
                      <p:cNvPicPr/>
                      <p:nvPr/>
                    </p:nvPicPr>
                    <p:blipFill>
                      <a:blip r:embed="rId2"/>
                      <a:stretch>
                        <a:fillRect/>
                      </a:stretch>
                    </p:blipFill>
                    <p:spPr>
                      <a:xfrm>
                        <a:off x="289243" y="1371918"/>
                        <a:ext cx="9070340" cy="485140"/>
                      </a:xfrm>
                      <a:prstGeom prst="rect">
                        <a:avLst/>
                      </a:prstGeom>
                      <a:noFill/>
                      <a:ln w="38100">
                        <a:noFill/>
                        <a:miter/>
                      </a:ln>
                    </p:spPr>
                  </p:pic>
                </p:oleObj>
              </mc:Fallback>
            </mc:AlternateContent>
          </a:graphicData>
        </a:graphic>
      </p:graphicFrame>
      <p:sp>
        <p:nvSpPr>
          <p:cNvPr id="81923" name="Text Box 3"/>
          <p:cNvSpPr txBox="1"/>
          <p:nvPr/>
        </p:nvSpPr>
        <p:spPr>
          <a:xfrm>
            <a:off x="838200" y="2528888"/>
            <a:ext cx="762000" cy="519112"/>
          </a:xfrm>
          <a:prstGeom prst="rect">
            <a:avLst/>
          </a:prstGeom>
          <a:noFill/>
          <a:ln w="9525">
            <a:noFill/>
          </a:ln>
        </p:spPr>
        <p:txBody>
          <a:bodyPr anchor="t">
            <a:spAutoFit/>
          </a:bodyPr>
          <a:p>
            <a:pPr>
              <a:spcBef>
                <a:spcPct val="50000"/>
              </a:spcBef>
            </a:pPr>
            <a:r>
              <a:rPr lang="zh-CN" altLang="en-US" sz="2800" b="1" i="0" dirty="0">
                <a:latin typeface="Times New Roman" panose="02020603050405020304" pitchFamily="18" charset="0"/>
                <a:ea typeface="黑体" panose="02010609060101010101" pitchFamily="49" charset="-122"/>
              </a:rPr>
              <a:t>解</a:t>
            </a:r>
            <a:endParaRPr lang="zh-CN" altLang="en-US" sz="4000" i="0" dirty="0">
              <a:latin typeface="Times New Roman" panose="02020603050405020304" pitchFamily="18" charset="0"/>
              <a:ea typeface="黑体" panose="02010609060101010101" pitchFamily="49" charset="-122"/>
            </a:endParaRPr>
          </a:p>
        </p:txBody>
      </p:sp>
      <p:graphicFrame>
        <p:nvGraphicFramePr>
          <p:cNvPr id="81924" name="Object 4"/>
          <p:cNvGraphicFramePr>
            <a:graphicFrameLocks noChangeAspect="1"/>
          </p:cNvGraphicFramePr>
          <p:nvPr/>
        </p:nvGraphicFramePr>
        <p:xfrm>
          <a:off x="1600200" y="2547938"/>
          <a:ext cx="5562600" cy="447675"/>
        </p:xfrm>
        <a:graphic>
          <a:graphicData uri="http://schemas.openxmlformats.org/presentationml/2006/ole">
            <mc:AlternateContent xmlns:mc="http://schemas.openxmlformats.org/markup-compatibility/2006">
              <mc:Choice xmlns:v="urn:schemas-microsoft-com:vml" Requires="v">
                <p:oleObj spid="_x0000_s3453" name="" r:id="rId3" imgW="5966460" imgH="482600" progId="Equation.3">
                  <p:embed/>
                </p:oleObj>
              </mc:Choice>
              <mc:Fallback>
                <p:oleObj name="" r:id="rId3" imgW="5966460" imgH="482600" progId="Equation.3">
                  <p:embed/>
                  <p:pic>
                    <p:nvPicPr>
                      <p:cNvPr id="0" name="图片 3452"/>
                      <p:cNvPicPr/>
                      <p:nvPr/>
                    </p:nvPicPr>
                    <p:blipFill>
                      <a:blip r:embed="rId4"/>
                      <a:stretch>
                        <a:fillRect/>
                      </a:stretch>
                    </p:blipFill>
                    <p:spPr>
                      <a:xfrm>
                        <a:off x="1600200" y="2547938"/>
                        <a:ext cx="5562600" cy="447675"/>
                      </a:xfrm>
                      <a:prstGeom prst="rect">
                        <a:avLst/>
                      </a:prstGeom>
                      <a:noFill/>
                      <a:ln w="38100">
                        <a:noFill/>
                        <a:miter/>
                      </a:ln>
                    </p:spPr>
                  </p:pic>
                </p:oleObj>
              </mc:Fallback>
            </mc:AlternateContent>
          </a:graphicData>
        </a:graphic>
      </p:graphicFrame>
      <p:graphicFrame>
        <p:nvGraphicFramePr>
          <p:cNvPr id="81925" name="Object 5"/>
          <p:cNvGraphicFramePr>
            <a:graphicFrameLocks noChangeAspect="1"/>
          </p:cNvGraphicFramePr>
          <p:nvPr/>
        </p:nvGraphicFramePr>
        <p:xfrm>
          <a:off x="1293813" y="3309938"/>
          <a:ext cx="6176962" cy="447675"/>
        </p:xfrm>
        <a:graphic>
          <a:graphicData uri="http://schemas.openxmlformats.org/presentationml/2006/ole">
            <mc:AlternateContent xmlns:mc="http://schemas.openxmlformats.org/markup-compatibility/2006">
              <mc:Choice xmlns:v="urn:schemas-microsoft-com:vml" Requires="v">
                <p:oleObj spid="_x0000_s3441" name="" r:id="rId5" imgW="6626225" imgH="482600" progId="Equation.3">
                  <p:embed/>
                </p:oleObj>
              </mc:Choice>
              <mc:Fallback>
                <p:oleObj name="" r:id="rId5" imgW="6626225" imgH="482600" progId="Equation.3">
                  <p:embed/>
                  <p:pic>
                    <p:nvPicPr>
                      <p:cNvPr id="0" name="图片 3440"/>
                      <p:cNvPicPr/>
                      <p:nvPr/>
                    </p:nvPicPr>
                    <p:blipFill>
                      <a:blip r:embed="rId6"/>
                      <a:stretch>
                        <a:fillRect/>
                      </a:stretch>
                    </p:blipFill>
                    <p:spPr>
                      <a:xfrm>
                        <a:off x="1293813" y="3309938"/>
                        <a:ext cx="6176962" cy="447675"/>
                      </a:xfrm>
                      <a:prstGeom prst="rect">
                        <a:avLst/>
                      </a:prstGeom>
                      <a:noFill/>
                      <a:ln w="38100">
                        <a:noFill/>
                        <a:miter/>
                      </a:ln>
                    </p:spPr>
                  </p:pic>
                </p:oleObj>
              </mc:Fallback>
            </mc:AlternateContent>
          </a:graphicData>
        </a:graphic>
      </p:graphicFrame>
      <p:graphicFrame>
        <p:nvGraphicFramePr>
          <p:cNvPr id="81926" name="Object 6"/>
          <p:cNvGraphicFramePr>
            <a:graphicFrameLocks noChangeAspect="1"/>
          </p:cNvGraphicFramePr>
          <p:nvPr/>
        </p:nvGraphicFramePr>
        <p:xfrm>
          <a:off x="1360488" y="4286250"/>
          <a:ext cx="3219450" cy="427038"/>
        </p:xfrm>
        <a:graphic>
          <a:graphicData uri="http://schemas.openxmlformats.org/presentationml/2006/ole">
            <mc:AlternateContent xmlns:mc="http://schemas.openxmlformats.org/markup-compatibility/2006">
              <mc:Choice xmlns:v="urn:schemas-microsoft-com:vml" Requires="v">
                <p:oleObj spid="_x0000_s3439" name="" r:id="rId7" imgW="3454400" imgH="457200" progId="Equation.3">
                  <p:embed/>
                </p:oleObj>
              </mc:Choice>
              <mc:Fallback>
                <p:oleObj name="" r:id="rId7" imgW="3454400" imgH="457200" progId="Equation.3">
                  <p:embed/>
                  <p:pic>
                    <p:nvPicPr>
                      <p:cNvPr id="0" name="图片 3438"/>
                      <p:cNvPicPr/>
                      <p:nvPr/>
                    </p:nvPicPr>
                    <p:blipFill>
                      <a:blip r:embed="rId8"/>
                      <a:stretch>
                        <a:fillRect/>
                      </a:stretch>
                    </p:blipFill>
                    <p:spPr>
                      <a:xfrm>
                        <a:off x="1360488" y="4286250"/>
                        <a:ext cx="3219450" cy="427038"/>
                      </a:xfrm>
                      <a:prstGeom prst="rect">
                        <a:avLst/>
                      </a:prstGeom>
                      <a:noFill/>
                      <a:ln w="38100">
                        <a:noFill/>
                        <a:miter/>
                      </a:ln>
                    </p:spPr>
                  </p:pic>
                </p:oleObj>
              </mc:Fallback>
            </mc:AlternateContent>
          </a:graphicData>
        </a:graphic>
      </p:graphicFrame>
      <p:sp>
        <p:nvSpPr>
          <p:cNvPr id="81927" name="Text Box 7"/>
          <p:cNvSpPr txBox="1"/>
          <p:nvPr/>
        </p:nvSpPr>
        <p:spPr>
          <a:xfrm>
            <a:off x="5181600" y="4281488"/>
            <a:ext cx="2819400" cy="519112"/>
          </a:xfrm>
          <a:prstGeom prst="rect">
            <a:avLst/>
          </a:prstGeom>
          <a:noFill/>
          <a:ln w="9525">
            <a:noFill/>
          </a:ln>
        </p:spPr>
        <p:txBody>
          <a:bodyPr anchor="t">
            <a:spAutoFit/>
          </a:bodyPr>
          <a:p>
            <a:pPr>
              <a:spcBef>
                <a:spcPct val="50000"/>
              </a:spcBef>
            </a:pPr>
            <a:r>
              <a:rPr lang="zh-CN" altLang="en-US" sz="2800" b="1" i="0" dirty="0">
                <a:latin typeface="Times New Roman" panose="02020603050405020304" pitchFamily="18" charset="0"/>
                <a:ea typeface="宋体" panose="02010600030101010101" pitchFamily="2" charset="-122"/>
              </a:rPr>
              <a:t>代入公式</a:t>
            </a:r>
            <a:r>
              <a:rPr lang="en-US" altLang="zh-CN" sz="2800" b="1" i="0">
                <a:latin typeface="Times New Roman" panose="02020603050405020304" pitchFamily="18" charset="0"/>
                <a:ea typeface="宋体" panose="02010600030101010101" pitchFamily="2" charset="-122"/>
              </a:rPr>
              <a:t>,</a:t>
            </a:r>
            <a:r>
              <a:rPr lang="zh-CN" altLang="en-US" sz="2800" b="1" i="0" dirty="0">
                <a:latin typeface="Times New Roman" panose="02020603050405020304" pitchFamily="18" charset="0"/>
                <a:ea typeface="宋体" panose="02010600030101010101" pitchFamily="2" charset="-122"/>
              </a:rPr>
              <a:t>得</a:t>
            </a:r>
            <a:endParaRPr lang="zh-CN" altLang="en-US" sz="4000" i="0" dirty="0">
              <a:latin typeface="Times New Roman" panose="02020603050405020304" pitchFamily="18" charset="0"/>
              <a:ea typeface="宋体" panose="02010600030101010101" pitchFamily="2" charset="-122"/>
            </a:endParaRPr>
          </a:p>
        </p:txBody>
      </p:sp>
      <p:graphicFrame>
        <p:nvGraphicFramePr>
          <p:cNvPr id="81928" name="Object 8"/>
          <p:cNvGraphicFramePr>
            <a:graphicFrameLocks noChangeAspect="1"/>
          </p:cNvGraphicFramePr>
          <p:nvPr/>
        </p:nvGraphicFramePr>
        <p:xfrm>
          <a:off x="1047750" y="5018088"/>
          <a:ext cx="7477125" cy="919162"/>
        </p:xfrm>
        <a:graphic>
          <a:graphicData uri="http://schemas.openxmlformats.org/presentationml/2006/ole">
            <mc:AlternateContent xmlns:mc="http://schemas.openxmlformats.org/markup-compatibility/2006">
              <mc:Choice xmlns:v="urn:schemas-microsoft-com:vml" Requires="v">
                <p:oleObj spid="_x0000_s3443" name="" r:id="rId9" imgW="7848600" imgH="965200" progId="Equation.3">
                  <p:embed/>
                </p:oleObj>
              </mc:Choice>
              <mc:Fallback>
                <p:oleObj name="" r:id="rId9" imgW="7848600" imgH="965200" progId="Equation.3">
                  <p:embed/>
                  <p:pic>
                    <p:nvPicPr>
                      <p:cNvPr id="0" name="图片 3442"/>
                      <p:cNvPicPr/>
                      <p:nvPr/>
                    </p:nvPicPr>
                    <p:blipFill>
                      <a:blip r:embed="rId10"/>
                      <a:stretch>
                        <a:fillRect/>
                      </a:stretch>
                    </p:blipFill>
                    <p:spPr>
                      <a:xfrm>
                        <a:off x="1047750" y="5018088"/>
                        <a:ext cx="7477125" cy="919162"/>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wipe(left)">
                                      <p:cBhvr>
                                        <p:cTn id="7" dur="500"/>
                                        <p:tgtEl>
                                          <p:spTgt spid="8192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1923"/>
                                        </p:tgtEl>
                                        <p:attrNameLst>
                                          <p:attrName>style.visibility</p:attrName>
                                        </p:attrNameLst>
                                      </p:cBhvr>
                                      <p:to>
                                        <p:strVal val="visible"/>
                                      </p:to>
                                    </p:set>
                                    <p:animEffect transition="in" filter="wipe(left)">
                                      <p:cBhvr>
                                        <p:cTn id="11" dur="500"/>
                                        <p:tgtEl>
                                          <p:spTgt spid="8192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1924"/>
                                        </p:tgtEl>
                                        <p:attrNameLst>
                                          <p:attrName>style.visibility</p:attrName>
                                        </p:attrNameLst>
                                      </p:cBhvr>
                                      <p:to>
                                        <p:strVal val="visible"/>
                                      </p:to>
                                    </p:set>
                                    <p:animEffect transition="in" filter="wipe(left)">
                                      <p:cBhvr>
                                        <p:cTn id="16" dur="500"/>
                                        <p:tgtEl>
                                          <p:spTgt spid="8192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1925"/>
                                        </p:tgtEl>
                                        <p:attrNameLst>
                                          <p:attrName>style.visibility</p:attrName>
                                        </p:attrNameLst>
                                      </p:cBhvr>
                                      <p:to>
                                        <p:strVal val="visible"/>
                                      </p:to>
                                    </p:set>
                                    <p:animEffect transition="in" filter="wipe(left)">
                                      <p:cBhvr>
                                        <p:cTn id="21" dur="500"/>
                                        <p:tgtEl>
                                          <p:spTgt spid="8192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1926"/>
                                        </p:tgtEl>
                                        <p:attrNameLst>
                                          <p:attrName>style.visibility</p:attrName>
                                        </p:attrNameLst>
                                      </p:cBhvr>
                                      <p:to>
                                        <p:strVal val="visible"/>
                                      </p:to>
                                    </p:set>
                                    <p:animEffect transition="in" filter="wipe(left)">
                                      <p:cBhvr>
                                        <p:cTn id="26" dur="500"/>
                                        <p:tgtEl>
                                          <p:spTgt spid="8192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iterate type="lt">
                                    <p:tmPct val="100000"/>
                                  </p:iterate>
                                  <p:childTnLst>
                                    <p:set>
                                      <p:cBhvr>
                                        <p:cTn id="30" dur="1" fill="hold">
                                          <p:stCondLst>
                                            <p:cond delay="0"/>
                                          </p:stCondLst>
                                        </p:cTn>
                                        <p:tgtEl>
                                          <p:spTgt spid="81927"/>
                                        </p:tgtEl>
                                        <p:attrNameLst>
                                          <p:attrName>style.visibility</p:attrName>
                                        </p:attrNameLst>
                                      </p:cBhvr>
                                      <p:to>
                                        <p:strVal val="visible"/>
                                      </p:to>
                                    </p:set>
                                    <p:animEffect transition="in" filter="wipe(left)">
                                      <p:cBhvr>
                                        <p:cTn id="31" dur="75"/>
                                        <p:tgtEl>
                                          <p:spTgt spid="8192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81928"/>
                                        </p:tgtEl>
                                        <p:attrNameLst>
                                          <p:attrName>style.visibility</p:attrName>
                                        </p:attrNameLst>
                                      </p:cBhvr>
                                      <p:to>
                                        <p:strVal val="visible"/>
                                      </p:to>
                                    </p:set>
                                    <p:animEffect transition="in" filter="wipe(left)">
                                      <p:cBhvr>
                                        <p:cTn id="36" dur="500"/>
                                        <p:tgtEl>
                                          <p:spTgt spid="81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p:bldP spid="8192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Text Box 2"/>
          <p:cNvSpPr txBox="1"/>
          <p:nvPr/>
        </p:nvSpPr>
        <p:spPr>
          <a:xfrm>
            <a:off x="990600" y="914400"/>
            <a:ext cx="2819400" cy="519113"/>
          </a:xfrm>
          <a:prstGeom prst="rect">
            <a:avLst/>
          </a:prstGeom>
          <a:noFill/>
          <a:ln w="9525">
            <a:noFill/>
          </a:ln>
        </p:spPr>
        <p:txBody>
          <a:bodyPr anchor="t">
            <a:spAutoFit/>
          </a:bodyPr>
          <a:p>
            <a:pPr>
              <a:spcBef>
                <a:spcPct val="50000"/>
              </a:spcBef>
            </a:pPr>
            <a:r>
              <a:rPr lang="zh-CN" altLang="en-US" sz="2800" b="1" i="0" dirty="0">
                <a:latin typeface="Times New Roman" panose="02020603050405020304" pitchFamily="18" charset="0"/>
                <a:ea typeface="宋体" panose="02010600030101010101" pitchFamily="2" charset="-122"/>
              </a:rPr>
              <a:t>由公式可知</a:t>
            </a:r>
            <a:endParaRPr lang="zh-CN" altLang="en-US" sz="4400" i="0" dirty="0">
              <a:latin typeface="Times New Roman" panose="02020603050405020304" pitchFamily="18" charset="0"/>
              <a:ea typeface="宋体" panose="02010600030101010101" pitchFamily="2" charset="-122"/>
            </a:endParaRPr>
          </a:p>
        </p:txBody>
      </p:sp>
      <p:graphicFrame>
        <p:nvGraphicFramePr>
          <p:cNvPr id="86018" name="Object 3"/>
          <p:cNvGraphicFramePr>
            <a:graphicFrameLocks noChangeAspect="1"/>
          </p:cNvGraphicFramePr>
          <p:nvPr/>
        </p:nvGraphicFramePr>
        <p:xfrm>
          <a:off x="3505200" y="804863"/>
          <a:ext cx="3581400" cy="871537"/>
        </p:xfrm>
        <a:graphic>
          <a:graphicData uri="http://schemas.openxmlformats.org/presentationml/2006/ole">
            <mc:AlternateContent xmlns:mc="http://schemas.openxmlformats.org/markup-compatibility/2006">
              <mc:Choice xmlns:v="urn:schemas-microsoft-com:vml" Requires="v">
                <p:oleObj spid="_x0000_s3444" name="" r:id="rId1" imgW="3810000" imgH="927100" progId="Equation.3">
                  <p:embed/>
                </p:oleObj>
              </mc:Choice>
              <mc:Fallback>
                <p:oleObj name="" r:id="rId1" imgW="3810000" imgH="927100" progId="Equation.3">
                  <p:embed/>
                  <p:pic>
                    <p:nvPicPr>
                      <p:cNvPr id="0" name="图片 3443"/>
                      <p:cNvPicPr/>
                      <p:nvPr/>
                    </p:nvPicPr>
                    <p:blipFill>
                      <a:blip r:embed="rId2"/>
                      <a:stretch>
                        <a:fillRect/>
                      </a:stretch>
                    </p:blipFill>
                    <p:spPr>
                      <a:xfrm>
                        <a:off x="3505200" y="804863"/>
                        <a:ext cx="3581400" cy="871537"/>
                      </a:xfrm>
                      <a:prstGeom prst="rect">
                        <a:avLst/>
                      </a:prstGeom>
                      <a:noFill/>
                      <a:ln w="38100">
                        <a:noFill/>
                        <a:miter/>
                      </a:ln>
                    </p:spPr>
                  </p:pic>
                </p:oleObj>
              </mc:Fallback>
            </mc:AlternateContent>
          </a:graphicData>
        </a:graphic>
      </p:graphicFrame>
      <p:sp>
        <p:nvSpPr>
          <p:cNvPr id="82948" name="Text Box 4"/>
          <p:cNvSpPr txBox="1"/>
          <p:nvPr/>
        </p:nvSpPr>
        <p:spPr>
          <a:xfrm>
            <a:off x="990600" y="1828800"/>
            <a:ext cx="2743200" cy="519113"/>
          </a:xfrm>
          <a:prstGeom prst="rect">
            <a:avLst/>
          </a:prstGeom>
          <a:noFill/>
          <a:ln w="9525">
            <a:noFill/>
          </a:ln>
        </p:spPr>
        <p:txBody>
          <a:bodyPr anchor="t">
            <a:spAutoFit/>
          </a:bodyPr>
          <a:p>
            <a:pPr>
              <a:spcBef>
                <a:spcPct val="50000"/>
              </a:spcBef>
            </a:pPr>
            <a:r>
              <a:rPr lang="zh-CN" altLang="en-US" sz="2800" b="1" i="0" dirty="0">
                <a:latin typeface="Times New Roman" panose="02020603050405020304" pitchFamily="18" charset="0"/>
                <a:ea typeface="宋体" panose="02010600030101010101" pitchFamily="2" charset="-122"/>
              </a:rPr>
              <a:t>估计误差</a:t>
            </a:r>
            <a:endParaRPr lang="zh-CN" altLang="en-US" sz="4400" b="1" i="0" dirty="0">
              <a:latin typeface="Times New Roman" panose="02020603050405020304" pitchFamily="18" charset="0"/>
              <a:ea typeface="宋体" panose="02010600030101010101" pitchFamily="2" charset="-122"/>
            </a:endParaRPr>
          </a:p>
        </p:txBody>
      </p:sp>
      <p:graphicFrame>
        <p:nvGraphicFramePr>
          <p:cNvPr id="82949" name="Object 5"/>
          <p:cNvGraphicFramePr>
            <a:graphicFrameLocks noChangeAspect="1"/>
          </p:cNvGraphicFramePr>
          <p:nvPr/>
        </p:nvGraphicFramePr>
        <p:xfrm>
          <a:off x="3016250" y="1905000"/>
          <a:ext cx="1457325" cy="415925"/>
        </p:xfrm>
        <a:graphic>
          <a:graphicData uri="http://schemas.openxmlformats.org/presentationml/2006/ole">
            <mc:AlternateContent xmlns:mc="http://schemas.openxmlformats.org/markup-compatibility/2006">
              <mc:Choice xmlns:v="urn:schemas-microsoft-com:vml" Requires="v">
                <p:oleObj spid="_x0000_s3449" name="" r:id="rId3" imgW="1549400" imgH="444500" progId="Equation.3">
                  <p:embed/>
                </p:oleObj>
              </mc:Choice>
              <mc:Fallback>
                <p:oleObj name="" r:id="rId3" imgW="1549400" imgH="444500" progId="Equation.3">
                  <p:embed/>
                  <p:pic>
                    <p:nvPicPr>
                      <p:cNvPr id="0" name="图片 3448"/>
                      <p:cNvPicPr/>
                      <p:nvPr/>
                    </p:nvPicPr>
                    <p:blipFill>
                      <a:blip r:embed="rId4"/>
                      <a:stretch>
                        <a:fillRect/>
                      </a:stretch>
                    </p:blipFill>
                    <p:spPr>
                      <a:xfrm>
                        <a:off x="3016250" y="1905000"/>
                        <a:ext cx="1457325" cy="415925"/>
                      </a:xfrm>
                      <a:prstGeom prst="rect">
                        <a:avLst/>
                      </a:prstGeom>
                      <a:noFill/>
                      <a:ln w="38100">
                        <a:noFill/>
                        <a:miter/>
                      </a:ln>
                    </p:spPr>
                  </p:pic>
                </p:oleObj>
              </mc:Fallback>
            </mc:AlternateContent>
          </a:graphicData>
        </a:graphic>
      </p:graphicFrame>
      <p:graphicFrame>
        <p:nvGraphicFramePr>
          <p:cNvPr id="82950" name="Object 6"/>
          <p:cNvGraphicFramePr>
            <a:graphicFrameLocks noChangeAspect="1"/>
          </p:cNvGraphicFramePr>
          <p:nvPr/>
        </p:nvGraphicFramePr>
        <p:xfrm>
          <a:off x="1143000" y="4016375"/>
          <a:ext cx="4572000" cy="835025"/>
        </p:xfrm>
        <a:graphic>
          <a:graphicData uri="http://schemas.openxmlformats.org/presentationml/2006/ole">
            <mc:AlternateContent xmlns:mc="http://schemas.openxmlformats.org/markup-compatibility/2006">
              <mc:Choice xmlns:v="urn:schemas-microsoft-com:vml" Requires="v">
                <p:oleObj spid="_x0000_s3448" name="" r:id="rId5" imgW="4864100" imgH="889000" progId="Equation.3">
                  <p:embed/>
                </p:oleObj>
              </mc:Choice>
              <mc:Fallback>
                <p:oleObj name="" r:id="rId5" imgW="4864100" imgH="889000" progId="Equation.3">
                  <p:embed/>
                  <p:pic>
                    <p:nvPicPr>
                      <p:cNvPr id="0" name="图片 3447"/>
                      <p:cNvPicPr/>
                      <p:nvPr/>
                    </p:nvPicPr>
                    <p:blipFill>
                      <a:blip r:embed="rId6"/>
                      <a:stretch>
                        <a:fillRect/>
                      </a:stretch>
                    </p:blipFill>
                    <p:spPr>
                      <a:xfrm>
                        <a:off x="1143000" y="4016375"/>
                        <a:ext cx="4572000" cy="835025"/>
                      </a:xfrm>
                      <a:prstGeom prst="rect">
                        <a:avLst/>
                      </a:prstGeom>
                      <a:noFill/>
                      <a:ln w="38100">
                        <a:noFill/>
                        <a:miter/>
                      </a:ln>
                    </p:spPr>
                  </p:pic>
                </p:oleObj>
              </mc:Fallback>
            </mc:AlternateContent>
          </a:graphicData>
        </a:graphic>
      </p:graphicFrame>
      <p:graphicFrame>
        <p:nvGraphicFramePr>
          <p:cNvPr id="82951" name="Object 7"/>
          <p:cNvGraphicFramePr>
            <a:graphicFrameLocks noChangeAspect="1"/>
          </p:cNvGraphicFramePr>
          <p:nvPr/>
        </p:nvGraphicFramePr>
        <p:xfrm>
          <a:off x="4383088" y="5064125"/>
          <a:ext cx="1408112" cy="860425"/>
        </p:xfrm>
        <a:graphic>
          <a:graphicData uri="http://schemas.openxmlformats.org/presentationml/2006/ole">
            <mc:AlternateContent xmlns:mc="http://schemas.openxmlformats.org/markup-compatibility/2006">
              <mc:Choice xmlns:v="urn:schemas-microsoft-com:vml" Requires="v">
                <p:oleObj spid="_x0000_s3450" name="" r:id="rId7" imgW="1499235" imgH="915035" progId="Equation.3">
                  <p:embed/>
                </p:oleObj>
              </mc:Choice>
              <mc:Fallback>
                <p:oleObj name="" r:id="rId7" imgW="1499235" imgH="915035" progId="Equation.3">
                  <p:embed/>
                  <p:pic>
                    <p:nvPicPr>
                      <p:cNvPr id="0" name="图片 3449"/>
                      <p:cNvPicPr/>
                      <p:nvPr/>
                    </p:nvPicPr>
                    <p:blipFill>
                      <a:blip r:embed="rId8"/>
                      <a:stretch>
                        <a:fillRect/>
                      </a:stretch>
                    </p:blipFill>
                    <p:spPr>
                      <a:xfrm>
                        <a:off x="4383088" y="5064125"/>
                        <a:ext cx="1408112" cy="860425"/>
                      </a:xfrm>
                      <a:prstGeom prst="rect">
                        <a:avLst/>
                      </a:prstGeom>
                      <a:noFill/>
                      <a:ln w="38100">
                        <a:noFill/>
                        <a:miter/>
                      </a:ln>
                    </p:spPr>
                  </p:pic>
                </p:oleObj>
              </mc:Fallback>
            </mc:AlternateContent>
          </a:graphicData>
        </a:graphic>
      </p:graphicFrame>
      <p:sp>
        <p:nvSpPr>
          <p:cNvPr id="82952" name="Text Box 8"/>
          <p:cNvSpPr txBox="1"/>
          <p:nvPr/>
        </p:nvSpPr>
        <p:spPr>
          <a:xfrm>
            <a:off x="914400" y="5195888"/>
            <a:ext cx="2133600" cy="519112"/>
          </a:xfrm>
          <a:prstGeom prst="rect">
            <a:avLst/>
          </a:prstGeom>
          <a:noFill/>
          <a:ln w="9525">
            <a:noFill/>
          </a:ln>
        </p:spPr>
        <p:txBody>
          <a:bodyPr anchor="t">
            <a:spAutoFit/>
          </a:bodyPr>
          <a:p>
            <a:pPr>
              <a:spcBef>
                <a:spcPct val="50000"/>
              </a:spcBef>
            </a:pPr>
            <a:r>
              <a:rPr lang="zh-CN" altLang="en-US" sz="2800" b="1" i="0" dirty="0">
                <a:latin typeface="Times New Roman" panose="02020603050405020304" pitchFamily="18" charset="0"/>
                <a:ea typeface="宋体" panose="02010600030101010101" pitchFamily="2" charset="-122"/>
              </a:rPr>
              <a:t>其误差</a:t>
            </a:r>
            <a:endParaRPr lang="zh-CN" altLang="en-US" sz="4400" i="0" dirty="0">
              <a:latin typeface="Times New Roman" panose="02020603050405020304" pitchFamily="18" charset="0"/>
              <a:ea typeface="宋体" panose="02010600030101010101" pitchFamily="2" charset="-122"/>
            </a:endParaRPr>
          </a:p>
        </p:txBody>
      </p:sp>
      <p:graphicFrame>
        <p:nvGraphicFramePr>
          <p:cNvPr id="82953" name="Object 9"/>
          <p:cNvGraphicFramePr>
            <a:graphicFrameLocks noChangeAspect="1"/>
          </p:cNvGraphicFramePr>
          <p:nvPr/>
        </p:nvGraphicFramePr>
        <p:xfrm>
          <a:off x="2362200" y="5064125"/>
          <a:ext cx="1814513" cy="860425"/>
        </p:xfrm>
        <a:graphic>
          <a:graphicData uri="http://schemas.openxmlformats.org/presentationml/2006/ole">
            <mc:AlternateContent xmlns:mc="http://schemas.openxmlformats.org/markup-compatibility/2006">
              <mc:Choice xmlns:v="urn:schemas-microsoft-com:vml" Requires="v">
                <p:oleObj spid="_x0000_s3456" name="" r:id="rId9" imgW="1931035" imgH="915035" progId="Equation.3">
                  <p:embed/>
                </p:oleObj>
              </mc:Choice>
              <mc:Fallback>
                <p:oleObj name="" r:id="rId9" imgW="1931035" imgH="915035" progId="Equation.3">
                  <p:embed/>
                  <p:pic>
                    <p:nvPicPr>
                      <p:cNvPr id="0" name="图片 3455"/>
                      <p:cNvPicPr/>
                      <p:nvPr/>
                    </p:nvPicPr>
                    <p:blipFill>
                      <a:blip r:embed="rId10"/>
                      <a:stretch>
                        <a:fillRect/>
                      </a:stretch>
                    </p:blipFill>
                    <p:spPr>
                      <a:xfrm>
                        <a:off x="2362200" y="5064125"/>
                        <a:ext cx="1814513" cy="860425"/>
                      </a:xfrm>
                      <a:prstGeom prst="rect">
                        <a:avLst/>
                      </a:prstGeom>
                      <a:noFill/>
                      <a:ln w="38100">
                        <a:noFill/>
                        <a:miter/>
                      </a:ln>
                    </p:spPr>
                  </p:pic>
                </p:oleObj>
              </mc:Fallback>
            </mc:AlternateContent>
          </a:graphicData>
        </a:graphic>
      </p:graphicFrame>
      <p:graphicFrame>
        <p:nvGraphicFramePr>
          <p:cNvPr id="82954" name="Object 10"/>
          <p:cNvGraphicFramePr>
            <a:graphicFrameLocks noChangeAspect="1"/>
          </p:cNvGraphicFramePr>
          <p:nvPr/>
        </p:nvGraphicFramePr>
        <p:xfrm>
          <a:off x="1425575" y="2747963"/>
          <a:ext cx="6423025" cy="941387"/>
        </p:xfrm>
        <a:graphic>
          <a:graphicData uri="http://schemas.openxmlformats.org/presentationml/2006/ole">
            <mc:AlternateContent xmlns:mc="http://schemas.openxmlformats.org/markup-compatibility/2006">
              <mc:Choice xmlns:v="urn:schemas-microsoft-com:vml" Requires="v">
                <p:oleObj spid="_x0000_s3457" name="" r:id="rId11" imgW="6829425" imgH="1002665" progId="Equation.3">
                  <p:embed/>
                </p:oleObj>
              </mc:Choice>
              <mc:Fallback>
                <p:oleObj name="" r:id="rId11" imgW="6829425" imgH="1002665" progId="Equation.3">
                  <p:embed/>
                  <p:pic>
                    <p:nvPicPr>
                      <p:cNvPr id="0" name="图片 3456"/>
                      <p:cNvPicPr/>
                      <p:nvPr/>
                    </p:nvPicPr>
                    <p:blipFill>
                      <a:blip r:embed="rId12"/>
                      <a:stretch>
                        <a:fillRect/>
                      </a:stretch>
                    </p:blipFill>
                    <p:spPr>
                      <a:xfrm>
                        <a:off x="1425575" y="2747963"/>
                        <a:ext cx="6423025" cy="941387"/>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948"/>
                                        </p:tgtEl>
                                        <p:attrNameLst>
                                          <p:attrName>style.visibility</p:attrName>
                                        </p:attrNameLst>
                                      </p:cBhvr>
                                      <p:to>
                                        <p:strVal val="visible"/>
                                      </p:to>
                                    </p:set>
                                    <p:animEffect transition="in" filter="wipe(left)">
                                      <p:cBhvr>
                                        <p:cTn id="7" dur="500"/>
                                        <p:tgtEl>
                                          <p:spTgt spid="8294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2949"/>
                                        </p:tgtEl>
                                        <p:attrNameLst>
                                          <p:attrName>style.visibility</p:attrName>
                                        </p:attrNameLst>
                                      </p:cBhvr>
                                      <p:to>
                                        <p:strVal val="visible"/>
                                      </p:to>
                                    </p:set>
                                    <p:animEffect transition="in" filter="wipe(left)">
                                      <p:cBhvr>
                                        <p:cTn id="11" dur="500"/>
                                        <p:tgtEl>
                                          <p:spTgt spid="8294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2954"/>
                                        </p:tgtEl>
                                        <p:attrNameLst>
                                          <p:attrName>style.visibility</p:attrName>
                                        </p:attrNameLst>
                                      </p:cBhvr>
                                      <p:to>
                                        <p:strVal val="visible"/>
                                      </p:to>
                                    </p:set>
                                    <p:animEffect transition="in" filter="wipe(left)">
                                      <p:cBhvr>
                                        <p:cTn id="16" dur="500"/>
                                        <p:tgtEl>
                                          <p:spTgt spid="8295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2950"/>
                                        </p:tgtEl>
                                        <p:attrNameLst>
                                          <p:attrName>style.visibility</p:attrName>
                                        </p:attrNameLst>
                                      </p:cBhvr>
                                      <p:to>
                                        <p:strVal val="visible"/>
                                      </p:to>
                                    </p:set>
                                    <p:animEffect transition="in" filter="wipe(left)">
                                      <p:cBhvr>
                                        <p:cTn id="21" dur="500"/>
                                        <p:tgtEl>
                                          <p:spTgt spid="8295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2952"/>
                                        </p:tgtEl>
                                        <p:attrNameLst>
                                          <p:attrName>style.visibility</p:attrName>
                                        </p:attrNameLst>
                                      </p:cBhvr>
                                      <p:to>
                                        <p:strVal val="visible"/>
                                      </p:to>
                                    </p:set>
                                    <p:animEffect transition="in" filter="wipe(left)">
                                      <p:cBhvr>
                                        <p:cTn id="26" dur="500"/>
                                        <p:tgtEl>
                                          <p:spTgt spid="8295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2953"/>
                                        </p:tgtEl>
                                        <p:attrNameLst>
                                          <p:attrName>style.visibility</p:attrName>
                                        </p:attrNameLst>
                                      </p:cBhvr>
                                      <p:to>
                                        <p:strVal val="visible"/>
                                      </p:to>
                                    </p:set>
                                    <p:animEffect transition="in" filter="wipe(left)">
                                      <p:cBhvr>
                                        <p:cTn id="31" dur="500"/>
                                        <p:tgtEl>
                                          <p:spTgt spid="8295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82951"/>
                                        </p:tgtEl>
                                        <p:attrNameLst>
                                          <p:attrName>style.visibility</p:attrName>
                                        </p:attrNameLst>
                                      </p:cBhvr>
                                      <p:to>
                                        <p:strVal val="visible"/>
                                      </p:to>
                                    </p:set>
                                    <p:animEffect transition="in" filter="wipe(left)">
                                      <p:cBhvr>
                                        <p:cTn id="36" dur="500"/>
                                        <p:tgtEl>
                                          <p:spTgt spid="829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p:bldP spid="8295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9874" name="对象 79873"/>
          <p:cNvGraphicFramePr/>
          <p:nvPr/>
        </p:nvGraphicFramePr>
        <p:xfrm>
          <a:off x="787400" y="1371600"/>
          <a:ext cx="2044700" cy="508000"/>
        </p:xfrm>
        <a:graphic>
          <a:graphicData uri="http://schemas.openxmlformats.org/presentationml/2006/ole">
            <mc:AlternateContent xmlns:mc="http://schemas.openxmlformats.org/markup-compatibility/2006">
              <mc:Choice xmlns:v="urn:schemas-microsoft-com:vml" Requires="v">
                <p:oleObj spid="_x0000_s3173" name="" r:id="rId1" imgW="2044700" imgH="508000" progId="Equation.3">
                  <p:embed/>
                </p:oleObj>
              </mc:Choice>
              <mc:Fallback>
                <p:oleObj name="" r:id="rId1" imgW="2044700" imgH="508000" progId="Equation.3">
                  <p:embed/>
                  <p:pic>
                    <p:nvPicPr>
                      <p:cNvPr id="0" name="图片 3172"/>
                      <p:cNvPicPr/>
                      <p:nvPr/>
                    </p:nvPicPr>
                    <p:blipFill>
                      <a:blip r:embed="rId2"/>
                      <a:stretch>
                        <a:fillRect/>
                      </a:stretch>
                    </p:blipFill>
                    <p:spPr>
                      <a:xfrm>
                        <a:off x="787400" y="1371600"/>
                        <a:ext cx="2044700" cy="508000"/>
                      </a:xfrm>
                      <a:prstGeom prst="rect">
                        <a:avLst/>
                      </a:prstGeom>
                      <a:noFill/>
                      <a:ln w="38100">
                        <a:noFill/>
                        <a:miter/>
                      </a:ln>
                    </p:spPr>
                  </p:pic>
                </p:oleObj>
              </mc:Fallback>
            </mc:AlternateContent>
          </a:graphicData>
        </a:graphic>
      </p:graphicFrame>
      <p:graphicFrame>
        <p:nvGraphicFramePr>
          <p:cNvPr id="79875" name="对象 79874"/>
          <p:cNvGraphicFramePr/>
          <p:nvPr/>
        </p:nvGraphicFramePr>
        <p:xfrm>
          <a:off x="744538" y="2130425"/>
          <a:ext cx="2527300" cy="508000"/>
        </p:xfrm>
        <a:graphic>
          <a:graphicData uri="http://schemas.openxmlformats.org/presentationml/2006/ole">
            <mc:AlternateContent xmlns:mc="http://schemas.openxmlformats.org/markup-compatibility/2006">
              <mc:Choice xmlns:v="urn:schemas-microsoft-com:vml" Requires="v">
                <p:oleObj spid="_x0000_s3189" name="" r:id="rId3" imgW="2527300" imgH="508000" progId="Equation.3">
                  <p:embed/>
                </p:oleObj>
              </mc:Choice>
              <mc:Fallback>
                <p:oleObj name="" r:id="rId3" imgW="2527300" imgH="508000" progId="Equation.3">
                  <p:embed/>
                  <p:pic>
                    <p:nvPicPr>
                      <p:cNvPr id="0" name="图片 3188"/>
                      <p:cNvPicPr/>
                      <p:nvPr/>
                    </p:nvPicPr>
                    <p:blipFill>
                      <a:blip r:embed="rId4"/>
                      <a:stretch>
                        <a:fillRect/>
                      </a:stretch>
                    </p:blipFill>
                    <p:spPr>
                      <a:xfrm>
                        <a:off x="744538" y="2130425"/>
                        <a:ext cx="2527300" cy="508000"/>
                      </a:xfrm>
                      <a:prstGeom prst="rect">
                        <a:avLst/>
                      </a:prstGeom>
                      <a:noFill/>
                      <a:ln w="38100">
                        <a:noFill/>
                        <a:miter/>
                      </a:ln>
                    </p:spPr>
                  </p:pic>
                </p:oleObj>
              </mc:Fallback>
            </mc:AlternateContent>
          </a:graphicData>
        </a:graphic>
      </p:graphicFrame>
      <p:graphicFrame>
        <p:nvGraphicFramePr>
          <p:cNvPr id="79876" name="对象 79875"/>
          <p:cNvGraphicFramePr/>
          <p:nvPr/>
        </p:nvGraphicFramePr>
        <p:xfrm>
          <a:off x="3443288" y="2092325"/>
          <a:ext cx="3721100" cy="508000"/>
        </p:xfrm>
        <a:graphic>
          <a:graphicData uri="http://schemas.openxmlformats.org/presentationml/2006/ole">
            <mc:AlternateContent xmlns:mc="http://schemas.openxmlformats.org/markup-compatibility/2006">
              <mc:Choice xmlns:v="urn:schemas-microsoft-com:vml" Requires="v">
                <p:oleObj spid="_x0000_s3188" name="" r:id="rId5" imgW="3721100" imgH="508000" progId="Equation.3">
                  <p:embed/>
                </p:oleObj>
              </mc:Choice>
              <mc:Fallback>
                <p:oleObj name="" r:id="rId5" imgW="3721100" imgH="508000" progId="Equation.3">
                  <p:embed/>
                  <p:pic>
                    <p:nvPicPr>
                      <p:cNvPr id="0" name="图片 3187"/>
                      <p:cNvPicPr/>
                      <p:nvPr/>
                    </p:nvPicPr>
                    <p:blipFill>
                      <a:blip r:embed="rId6"/>
                      <a:stretch>
                        <a:fillRect/>
                      </a:stretch>
                    </p:blipFill>
                    <p:spPr>
                      <a:xfrm>
                        <a:off x="3443288" y="2092325"/>
                        <a:ext cx="3721100" cy="508000"/>
                      </a:xfrm>
                      <a:prstGeom prst="rect">
                        <a:avLst/>
                      </a:prstGeom>
                      <a:noFill/>
                      <a:ln w="38100">
                        <a:noFill/>
                        <a:miter/>
                      </a:ln>
                    </p:spPr>
                  </p:pic>
                </p:oleObj>
              </mc:Fallback>
            </mc:AlternateContent>
          </a:graphicData>
        </a:graphic>
      </p:graphicFrame>
      <p:graphicFrame>
        <p:nvGraphicFramePr>
          <p:cNvPr id="79877" name="对象 79876"/>
          <p:cNvGraphicFramePr/>
          <p:nvPr/>
        </p:nvGraphicFramePr>
        <p:xfrm>
          <a:off x="763588" y="2949575"/>
          <a:ext cx="660400" cy="508000"/>
        </p:xfrm>
        <a:graphic>
          <a:graphicData uri="http://schemas.openxmlformats.org/presentationml/2006/ole">
            <mc:AlternateContent xmlns:mc="http://schemas.openxmlformats.org/markup-compatibility/2006">
              <mc:Choice xmlns:v="urn:schemas-microsoft-com:vml" Requires="v">
                <p:oleObj spid="_x0000_s3175" name="" r:id="rId7" imgW="660400" imgH="508000" progId="Equation.3">
                  <p:embed/>
                </p:oleObj>
              </mc:Choice>
              <mc:Fallback>
                <p:oleObj name="" r:id="rId7" imgW="660400" imgH="508000" progId="Equation.3">
                  <p:embed/>
                  <p:pic>
                    <p:nvPicPr>
                      <p:cNvPr id="0" name="图片 3174"/>
                      <p:cNvPicPr/>
                      <p:nvPr/>
                    </p:nvPicPr>
                    <p:blipFill>
                      <a:blip r:embed="rId8"/>
                      <a:stretch>
                        <a:fillRect/>
                      </a:stretch>
                    </p:blipFill>
                    <p:spPr>
                      <a:xfrm>
                        <a:off x="763588" y="2949575"/>
                        <a:ext cx="660400" cy="508000"/>
                      </a:xfrm>
                      <a:prstGeom prst="rect">
                        <a:avLst/>
                      </a:prstGeom>
                      <a:noFill/>
                      <a:ln w="38100">
                        <a:noFill/>
                        <a:miter/>
                      </a:ln>
                    </p:spPr>
                  </p:pic>
                </p:oleObj>
              </mc:Fallback>
            </mc:AlternateContent>
          </a:graphicData>
        </a:graphic>
      </p:graphicFrame>
      <p:sp>
        <p:nvSpPr>
          <p:cNvPr id="79885" name="文本框 79884"/>
          <p:cNvSpPr txBox="1"/>
          <p:nvPr/>
        </p:nvSpPr>
        <p:spPr>
          <a:xfrm>
            <a:off x="611188" y="5032375"/>
            <a:ext cx="1219200" cy="519113"/>
          </a:xfrm>
          <a:prstGeom prst="rect">
            <a:avLst/>
          </a:prstGeom>
          <a:noFill/>
          <a:ln w="9525">
            <a:noFill/>
          </a:ln>
        </p:spPr>
        <p:txBody>
          <a:bodyPr>
            <a:spAutoFit/>
          </a:bodyPr>
          <a:p>
            <a:pPr algn="l" eaLnBrk="1" hangingPunct="1">
              <a:spcBef>
                <a:spcPct val="50000"/>
              </a:spcBef>
            </a:pPr>
            <a:r>
              <a:rPr lang="zh-CN" altLang="en-US" dirty="0">
                <a:latin typeface="Times New Roman" panose="02020603050405020304" pitchFamily="18" charset="0"/>
                <a:ea typeface="楷体_GB2312" pitchFamily="49" charset="-122"/>
              </a:rPr>
              <a:t>其中</a:t>
            </a:r>
            <a:endParaRPr lang="zh-CN" altLang="en-US">
              <a:latin typeface="Times New Roman" panose="02020603050405020304" pitchFamily="18" charset="0"/>
              <a:ea typeface="楷体_GB2312" pitchFamily="49" charset="-122"/>
            </a:endParaRPr>
          </a:p>
        </p:txBody>
      </p:sp>
      <p:graphicFrame>
        <p:nvGraphicFramePr>
          <p:cNvPr id="79886" name="对象 79885"/>
          <p:cNvGraphicFramePr/>
          <p:nvPr/>
        </p:nvGraphicFramePr>
        <p:xfrm>
          <a:off x="1735138" y="5127625"/>
          <a:ext cx="1219200" cy="431800"/>
        </p:xfrm>
        <a:graphic>
          <a:graphicData uri="http://schemas.openxmlformats.org/presentationml/2006/ole">
            <mc:AlternateContent xmlns:mc="http://schemas.openxmlformats.org/markup-compatibility/2006">
              <mc:Choice xmlns:v="urn:schemas-microsoft-com:vml" Requires="v">
                <p:oleObj spid="_x0000_s3190" name="" r:id="rId9" imgW="1218565" imgH="431800" progId="Equation.3">
                  <p:embed/>
                </p:oleObj>
              </mc:Choice>
              <mc:Fallback>
                <p:oleObj name="" r:id="rId9" imgW="1218565" imgH="431800" progId="Equation.3">
                  <p:embed/>
                  <p:pic>
                    <p:nvPicPr>
                      <p:cNvPr id="0" name="图片 3189"/>
                      <p:cNvPicPr/>
                      <p:nvPr/>
                    </p:nvPicPr>
                    <p:blipFill>
                      <a:blip r:embed="rId10"/>
                      <a:stretch>
                        <a:fillRect/>
                      </a:stretch>
                    </p:blipFill>
                    <p:spPr>
                      <a:xfrm>
                        <a:off x="1735138" y="5127625"/>
                        <a:ext cx="1219200" cy="431800"/>
                      </a:xfrm>
                      <a:prstGeom prst="rect">
                        <a:avLst/>
                      </a:prstGeom>
                      <a:noFill/>
                      <a:ln w="38100">
                        <a:noFill/>
                        <a:miter/>
                      </a:ln>
                    </p:spPr>
                  </p:pic>
                </p:oleObj>
              </mc:Fallback>
            </mc:AlternateContent>
          </a:graphicData>
        </a:graphic>
      </p:graphicFrame>
      <p:graphicFrame>
        <p:nvGraphicFramePr>
          <p:cNvPr id="79887" name="对象 79886"/>
          <p:cNvGraphicFramePr/>
          <p:nvPr/>
        </p:nvGraphicFramePr>
        <p:xfrm>
          <a:off x="5430838" y="4868863"/>
          <a:ext cx="1447800" cy="914400"/>
        </p:xfrm>
        <a:graphic>
          <a:graphicData uri="http://schemas.openxmlformats.org/presentationml/2006/ole">
            <mc:AlternateContent xmlns:mc="http://schemas.openxmlformats.org/markup-compatibility/2006">
              <mc:Choice xmlns:v="urn:schemas-microsoft-com:vml" Requires="v">
                <p:oleObj spid="_x0000_s3179" name="" r:id="rId11" imgW="1447800" imgH="914400" progId="Equation.3">
                  <p:embed/>
                </p:oleObj>
              </mc:Choice>
              <mc:Fallback>
                <p:oleObj name="" r:id="rId11" imgW="1447800" imgH="914400" progId="Equation.3">
                  <p:embed/>
                  <p:pic>
                    <p:nvPicPr>
                      <p:cNvPr id="0" name="图片 3178"/>
                      <p:cNvPicPr/>
                      <p:nvPr/>
                    </p:nvPicPr>
                    <p:blipFill>
                      <a:blip r:embed="rId12"/>
                      <a:stretch>
                        <a:fillRect/>
                      </a:stretch>
                    </p:blipFill>
                    <p:spPr>
                      <a:xfrm>
                        <a:off x="5430838" y="4868863"/>
                        <a:ext cx="1447800" cy="914400"/>
                      </a:xfrm>
                      <a:prstGeom prst="rect">
                        <a:avLst/>
                      </a:prstGeom>
                      <a:noFill/>
                      <a:ln w="38100">
                        <a:noFill/>
                        <a:miter/>
                      </a:ln>
                    </p:spPr>
                  </p:pic>
                </p:oleObj>
              </mc:Fallback>
            </mc:AlternateContent>
          </a:graphicData>
        </a:graphic>
      </p:graphicFrame>
      <p:graphicFrame>
        <p:nvGraphicFramePr>
          <p:cNvPr id="79888" name="对象 79887"/>
          <p:cNvGraphicFramePr/>
          <p:nvPr/>
        </p:nvGraphicFramePr>
        <p:xfrm>
          <a:off x="7008813" y="5772150"/>
          <a:ext cx="1524000" cy="393700"/>
        </p:xfrm>
        <a:graphic>
          <a:graphicData uri="http://schemas.openxmlformats.org/presentationml/2006/ole">
            <mc:AlternateContent xmlns:mc="http://schemas.openxmlformats.org/markup-compatibility/2006">
              <mc:Choice xmlns:v="urn:schemas-microsoft-com:vml" Requires="v">
                <p:oleObj spid="_x0000_s3168" name="" r:id="rId13" imgW="1523365" imgH="393700" progId="Equation.3">
                  <p:embed/>
                </p:oleObj>
              </mc:Choice>
              <mc:Fallback>
                <p:oleObj name="" r:id="rId13" imgW="1523365" imgH="393700" progId="Equation.3">
                  <p:embed/>
                  <p:pic>
                    <p:nvPicPr>
                      <p:cNvPr id="0" name="图片 3167"/>
                      <p:cNvPicPr/>
                      <p:nvPr/>
                    </p:nvPicPr>
                    <p:blipFill>
                      <a:blip r:embed="rId14"/>
                      <a:stretch>
                        <a:fillRect/>
                      </a:stretch>
                    </p:blipFill>
                    <p:spPr>
                      <a:xfrm>
                        <a:off x="7008813" y="5772150"/>
                        <a:ext cx="1524000" cy="393700"/>
                      </a:xfrm>
                      <a:prstGeom prst="rect">
                        <a:avLst/>
                      </a:prstGeom>
                      <a:noFill/>
                      <a:ln w="38100">
                        <a:noFill/>
                        <a:miter/>
                      </a:ln>
                    </p:spPr>
                  </p:pic>
                </p:oleObj>
              </mc:Fallback>
            </mc:AlternateContent>
          </a:graphicData>
        </a:graphic>
      </p:graphicFrame>
      <p:graphicFrame>
        <p:nvGraphicFramePr>
          <p:cNvPr id="79889" name="对象 79888"/>
          <p:cNvGraphicFramePr/>
          <p:nvPr/>
        </p:nvGraphicFramePr>
        <p:xfrm>
          <a:off x="7031038" y="5038725"/>
          <a:ext cx="698500" cy="431800"/>
        </p:xfrm>
        <a:graphic>
          <a:graphicData uri="http://schemas.openxmlformats.org/presentationml/2006/ole">
            <mc:AlternateContent xmlns:mc="http://schemas.openxmlformats.org/markup-compatibility/2006">
              <mc:Choice xmlns:v="urn:schemas-microsoft-com:vml" Requires="v">
                <p:oleObj spid="_x0000_s3184" name="" r:id="rId15" imgW="698500" imgH="431800" progId="Equation.3">
                  <p:embed/>
                </p:oleObj>
              </mc:Choice>
              <mc:Fallback>
                <p:oleObj name="" r:id="rId15" imgW="698500" imgH="431800" progId="Equation.3">
                  <p:embed/>
                  <p:pic>
                    <p:nvPicPr>
                      <p:cNvPr id="0" name="图片 3183"/>
                      <p:cNvPicPr/>
                      <p:nvPr/>
                    </p:nvPicPr>
                    <p:blipFill>
                      <a:blip r:embed="rId16"/>
                      <a:stretch>
                        <a:fillRect/>
                      </a:stretch>
                    </p:blipFill>
                    <p:spPr>
                      <a:xfrm>
                        <a:off x="7031038" y="5038725"/>
                        <a:ext cx="698500" cy="431800"/>
                      </a:xfrm>
                      <a:prstGeom prst="rect">
                        <a:avLst/>
                      </a:prstGeom>
                      <a:noFill/>
                      <a:ln w="38100">
                        <a:noFill/>
                        <a:miter/>
                      </a:ln>
                    </p:spPr>
                  </p:pic>
                </p:oleObj>
              </mc:Fallback>
            </mc:AlternateContent>
          </a:graphicData>
        </a:graphic>
      </p:graphicFrame>
      <p:graphicFrame>
        <p:nvGraphicFramePr>
          <p:cNvPr id="79890" name="对象 79889"/>
          <p:cNvGraphicFramePr/>
          <p:nvPr/>
        </p:nvGraphicFramePr>
        <p:xfrm>
          <a:off x="6040438" y="4810125"/>
          <a:ext cx="546100" cy="431800"/>
        </p:xfrm>
        <a:graphic>
          <a:graphicData uri="http://schemas.openxmlformats.org/presentationml/2006/ole">
            <mc:AlternateContent xmlns:mc="http://schemas.openxmlformats.org/markup-compatibility/2006">
              <mc:Choice xmlns:v="urn:schemas-microsoft-com:vml" Requires="v">
                <p:oleObj spid="_x0000_s3169" name="" r:id="rId17" imgW="546100" imgH="431800" progId="Equation.3">
                  <p:embed/>
                </p:oleObj>
              </mc:Choice>
              <mc:Fallback>
                <p:oleObj name="" r:id="rId17" imgW="546100" imgH="431800" progId="Equation.3">
                  <p:embed/>
                  <p:pic>
                    <p:nvPicPr>
                      <p:cNvPr id="0" name="图片 3168"/>
                      <p:cNvPicPr/>
                      <p:nvPr/>
                    </p:nvPicPr>
                    <p:blipFill>
                      <a:blip r:embed="rId18"/>
                      <a:stretch>
                        <a:fillRect/>
                      </a:stretch>
                    </p:blipFill>
                    <p:spPr>
                      <a:xfrm>
                        <a:off x="6040438" y="4810125"/>
                        <a:ext cx="546100" cy="431800"/>
                      </a:xfrm>
                      <a:prstGeom prst="rect">
                        <a:avLst/>
                      </a:prstGeom>
                      <a:noFill/>
                      <a:ln w="38100">
                        <a:noFill/>
                        <a:miter/>
                      </a:ln>
                    </p:spPr>
                  </p:pic>
                </p:oleObj>
              </mc:Fallback>
            </mc:AlternateContent>
          </a:graphicData>
        </a:graphic>
      </p:graphicFrame>
      <p:sp>
        <p:nvSpPr>
          <p:cNvPr id="79891" name="标题 79890"/>
          <p:cNvSpPr>
            <a:spLocks noGrp="1"/>
          </p:cNvSpPr>
          <p:nvPr>
            <p:ph type="title" idx="4294967295"/>
          </p:nvPr>
        </p:nvSpPr>
        <p:spPr>
          <a:xfrm>
            <a:off x="663575" y="476250"/>
            <a:ext cx="6934200" cy="1066800"/>
          </a:xfrm>
        </p:spPr>
        <p:txBody>
          <a:bodyPr lIns="90488" tIns="44450" rIns="90488" bIns="44450" anchor="ctr"/>
          <a:p>
            <a:pPr algn="l"/>
            <a:r>
              <a:rPr lang="zh-CN" altLang="en-US" sz="3200" b="1" dirty="0">
                <a:solidFill>
                  <a:schemeClr val="bg2">
                    <a:lumMod val="60000"/>
                    <a:lumOff val="40000"/>
                  </a:schemeClr>
                </a:solidFill>
                <a:ea typeface="黑体" panose="02010609060101010101" pitchFamily="49" charset="-122"/>
              </a:rPr>
              <a:t>几个初等函数的麦克劳林公式</a:t>
            </a:r>
            <a:endParaRPr lang="zh-CN" altLang="en-US" sz="3200" b="1" dirty="0">
              <a:solidFill>
                <a:schemeClr val="bg2">
                  <a:lumMod val="60000"/>
                  <a:lumOff val="40000"/>
                </a:schemeClr>
              </a:solidFill>
              <a:ea typeface="黑体" panose="02010609060101010101" pitchFamily="49" charset="-122"/>
            </a:endParaRPr>
          </a:p>
        </p:txBody>
      </p:sp>
      <p:graphicFrame>
        <p:nvGraphicFramePr>
          <p:cNvPr id="79894" name="对象 79893"/>
          <p:cNvGraphicFramePr/>
          <p:nvPr/>
        </p:nvGraphicFramePr>
        <p:xfrm>
          <a:off x="1335088" y="3082925"/>
          <a:ext cx="1028700" cy="393700"/>
        </p:xfrm>
        <a:graphic>
          <a:graphicData uri="http://schemas.openxmlformats.org/presentationml/2006/ole">
            <mc:AlternateContent xmlns:mc="http://schemas.openxmlformats.org/markup-compatibility/2006">
              <mc:Choice xmlns:v="urn:schemas-microsoft-com:vml" Requires="v">
                <p:oleObj spid="_x0000_s3180" name="" r:id="rId19" imgW="1028065" imgH="393700" progId="Equation.3">
                  <p:embed/>
                </p:oleObj>
              </mc:Choice>
              <mc:Fallback>
                <p:oleObj name="" r:id="rId19" imgW="1028065" imgH="393700" progId="Equation.3">
                  <p:embed/>
                  <p:pic>
                    <p:nvPicPr>
                      <p:cNvPr id="0" name="图片 3179"/>
                      <p:cNvPicPr/>
                      <p:nvPr/>
                    </p:nvPicPr>
                    <p:blipFill>
                      <a:blip r:embed="rId20"/>
                      <a:stretch>
                        <a:fillRect/>
                      </a:stretch>
                    </p:blipFill>
                    <p:spPr>
                      <a:xfrm>
                        <a:off x="1335088" y="3082925"/>
                        <a:ext cx="1028700" cy="393700"/>
                      </a:xfrm>
                      <a:prstGeom prst="rect">
                        <a:avLst/>
                      </a:prstGeom>
                      <a:noFill/>
                      <a:ln w="38100">
                        <a:noFill/>
                        <a:miter/>
                      </a:ln>
                    </p:spPr>
                  </p:pic>
                </p:oleObj>
              </mc:Fallback>
            </mc:AlternateContent>
          </a:graphicData>
        </a:graphic>
      </p:graphicFrame>
      <p:graphicFrame>
        <p:nvGraphicFramePr>
          <p:cNvPr id="79895" name="对象 79894"/>
          <p:cNvGraphicFramePr/>
          <p:nvPr/>
        </p:nvGraphicFramePr>
        <p:xfrm>
          <a:off x="2363788" y="3082925"/>
          <a:ext cx="1320800" cy="406400"/>
        </p:xfrm>
        <a:graphic>
          <a:graphicData uri="http://schemas.openxmlformats.org/presentationml/2006/ole">
            <mc:AlternateContent xmlns:mc="http://schemas.openxmlformats.org/markup-compatibility/2006">
              <mc:Choice xmlns:v="urn:schemas-microsoft-com:vml" Requires="v">
                <p:oleObj spid="_x0000_s3185" name="" r:id="rId21" imgW="1319530" imgH="405765" progId="Equation.3">
                  <p:embed/>
                </p:oleObj>
              </mc:Choice>
              <mc:Fallback>
                <p:oleObj name="" r:id="rId21" imgW="1319530" imgH="405765" progId="Equation.3">
                  <p:embed/>
                  <p:pic>
                    <p:nvPicPr>
                      <p:cNvPr id="0" name="图片 3184"/>
                      <p:cNvPicPr/>
                      <p:nvPr/>
                    </p:nvPicPr>
                    <p:blipFill>
                      <a:blip r:embed="rId22"/>
                      <a:stretch>
                        <a:fillRect/>
                      </a:stretch>
                    </p:blipFill>
                    <p:spPr>
                      <a:xfrm>
                        <a:off x="2363788" y="3082925"/>
                        <a:ext cx="1320800" cy="406400"/>
                      </a:xfrm>
                      <a:prstGeom prst="rect">
                        <a:avLst/>
                      </a:prstGeom>
                      <a:noFill/>
                      <a:ln w="38100">
                        <a:noFill/>
                        <a:miter/>
                      </a:ln>
                    </p:spPr>
                  </p:pic>
                </p:oleObj>
              </mc:Fallback>
            </mc:AlternateContent>
          </a:graphicData>
        </a:graphic>
      </p:graphicFrame>
      <p:graphicFrame>
        <p:nvGraphicFramePr>
          <p:cNvPr id="79896" name="对象 79895"/>
          <p:cNvGraphicFramePr/>
          <p:nvPr/>
        </p:nvGraphicFramePr>
        <p:xfrm>
          <a:off x="5259388" y="3219450"/>
          <a:ext cx="533400" cy="214313"/>
        </p:xfrm>
        <a:graphic>
          <a:graphicData uri="http://schemas.openxmlformats.org/presentationml/2006/ole">
            <mc:AlternateContent xmlns:mc="http://schemas.openxmlformats.org/markup-compatibility/2006">
              <mc:Choice xmlns:v="urn:schemas-microsoft-com:vml" Requires="v">
                <p:oleObj spid="_x0000_s3186" name="" r:id="rId23" imgW="609600" imgH="241300" progId="Equation.3">
                  <p:embed/>
                </p:oleObj>
              </mc:Choice>
              <mc:Fallback>
                <p:oleObj name="" r:id="rId23" imgW="609600" imgH="241300" progId="Equation.3">
                  <p:embed/>
                  <p:pic>
                    <p:nvPicPr>
                      <p:cNvPr id="0" name="图片 3185"/>
                      <p:cNvPicPr/>
                      <p:nvPr/>
                    </p:nvPicPr>
                    <p:blipFill>
                      <a:blip r:embed="rId24"/>
                      <a:stretch>
                        <a:fillRect/>
                      </a:stretch>
                    </p:blipFill>
                    <p:spPr>
                      <a:xfrm>
                        <a:off x="5259388" y="3219450"/>
                        <a:ext cx="533400" cy="214313"/>
                      </a:xfrm>
                      <a:prstGeom prst="rect">
                        <a:avLst/>
                      </a:prstGeom>
                      <a:noFill/>
                      <a:ln w="38100">
                        <a:noFill/>
                        <a:miter/>
                      </a:ln>
                    </p:spPr>
                  </p:pic>
                </p:oleObj>
              </mc:Fallback>
            </mc:AlternateContent>
          </a:graphicData>
        </a:graphic>
      </p:graphicFrame>
      <p:graphicFrame>
        <p:nvGraphicFramePr>
          <p:cNvPr id="79897" name="对象 79896"/>
          <p:cNvGraphicFramePr/>
          <p:nvPr/>
        </p:nvGraphicFramePr>
        <p:xfrm>
          <a:off x="3735388" y="2854325"/>
          <a:ext cx="1574800" cy="914400"/>
        </p:xfrm>
        <a:graphic>
          <a:graphicData uri="http://schemas.openxmlformats.org/presentationml/2006/ole">
            <mc:AlternateContent xmlns:mc="http://schemas.openxmlformats.org/markup-compatibility/2006">
              <mc:Choice xmlns:v="urn:schemas-microsoft-com:vml" Requires="v">
                <p:oleObj spid="_x0000_s3192" name="" r:id="rId25" imgW="1574800" imgH="914400" progId="Equation.3">
                  <p:embed/>
                </p:oleObj>
              </mc:Choice>
              <mc:Fallback>
                <p:oleObj name="" r:id="rId25" imgW="1574800" imgH="914400" progId="Equation.3">
                  <p:embed/>
                  <p:pic>
                    <p:nvPicPr>
                      <p:cNvPr id="0" name="图片 3191"/>
                      <p:cNvPicPr/>
                      <p:nvPr/>
                    </p:nvPicPr>
                    <p:blipFill>
                      <a:blip r:embed="rId26"/>
                      <a:stretch>
                        <a:fillRect/>
                      </a:stretch>
                    </p:blipFill>
                    <p:spPr>
                      <a:xfrm>
                        <a:off x="3735388" y="2854325"/>
                        <a:ext cx="1574800" cy="914400"/>
                      </a:xfrm>
                      <a:prstGeom prst="rect">
                        <a:avLst/>
                      </a:prstGeom>
                      <a:noFill/>
                      <a:ln w="38100">
                        <a:noFill/>
                        <a:miter/>
                      </a:ln>
                    </p:spPr>
                  </p:pic>
                </p:oleObj>
              </mc:Fallback>
            </mc:AlternateContent>
          </a:graphicData>
        </a:graphic>
      </p:graphicFrame>
      <p:graphicFrame>
        <p:nvGraphicFramePr>
          <p:cNvPr id="79898" name="对象 79897"/>
          <p:cNvGraphicFramePr/>
          <p:nvPr/>
        </p:nvGraphicFramePr>
        <p:xfrm>
          <a:off x="2992438" y="4810125"/>
          <a:ext cx="2387600" cy="982663"/>
        </p:xfrm>
        <a:graphic>
          <a:graphicData uri="http://schemas.openxmlformats.org/presentationml/2006/ole">
            <mc:AlternateContent xmlns:mc="http://schemas.openxmlformats.org/markup-compatibility/2006">
              <mc:Choice xmlns:v="urn:schemas-microsoft-com:vml" Requires="v">
                <p:oleObj spid="_x0000_s3196" name="" r:id="rId27" imgW="2437130" imgH="1002665" progId="Equation.3">
                  <p:embed/>
                </p:oleObj>
              </mc:Choice>
              <mc:Fallback>
                <p:oleObj name="" r:id="rId27" imgW="2437130" imgH="1002665" progId="Equation.3">
                  <p:embed/>
                  <p:pic>
                    <p:nvPicPr>
                      <p:cNvPr id="0" name="图片 3195"/>
                      <p:cNvPicPr/>
                      <p:nvPr/>
                    </p:nvPicPr>
                    <p:blipFill>
                      <a:blip r:embed="rId28"/>
                      <a:stretch>
                        <a:fillRect/>
                      </a:stretch>
                    </p:blipFill>
                    <p:spPr>
                      <a:xfrm>
                        <a:off x="2992438" y="4810125"/>
                        <a:ext cx="2387600" cy="982663"/>
                      </a:xfrm>
                      <a:prstGeom prst="rect">
                        <a:avLst/>
                      </a:prstGeom>
                      <a:noFill/>
                      <a:ln w="38100">
                        <a:noFill/>
                        <a:miter/>
                      </a:ln>
                    </p:spPr>
                  </p:pic>
                </p:oleObj>
              </mc:Fallback>
            </mc:AlternateContent>
          </a:graphicData>
        </a:graphic>
      </p:graphicFrame>
      <p:graphicFrame>
        <p:nvGraphicFramePr>
          <p:cNvPr id="79899" name="对象 79898"/>
          <p:cNvGraphicFramePr/>
          <p:nvPr/>
        </p:nvGraphicFramePr>
        <p:xfrm>
          <a:off x="5792788" y="2778125"/>
          <a:ext cx="2819400" cy="1003300"/>
        </p:xfrm>
        <a:graphic>
          <a:graphicData uri="http://schemas.openxmlformats.org/presentationml/2006/ole">
            <mc:AlternateContent xmlns:mc="http://schemas.openxmlformats.org/markup-compatibility/2006">
              <mc:Choice xmlns:v="urn:schemas-microsoft-com:vml" Requires="v">
                <p:oleObj spid="_x0000_s3193" name="" r:id="rId29" imgW="3110230" imgH="1002665" progId="Equation.3">
                  <p:embed/>
                </p:oleObj>
              </mc:Choice>
              <mc:Fallback>
                <p:oleObj name="" r:id="rId29" imgW="3110230" imgH="1002665" progId="Equation.3">
                  <p:embed/>
                  <p:pic>
                    <p:nvPicPr>
                      <p:cNvPr id="0" name="图片 3192"/>
                      <p:cNvPicPr/>
                      <p:nvPr/>
                    </p:nvPicPr>
                    <p:blipFill>
                      <a:blip r:embed="rId30"/>
                      <a:stretch>
                        <a:fillRect/>
                      </a:stretch>
                    </p:blipFill>
                    <p:spPr>
                      <a:xfrm>
                        <a:off x="5792788" y="2778125"/>
                        <a:ext cx="2819400" cy="1003300"/>
                      </a:xfrm>
                      <a:prstGeom prst="rect">
                        <a:avLst/>
                      </a:prstGeom>
                      <a:noFill/>
                      <a:ln w="38100">
                        <a:noFill/>
                        <a:miter/>
                      </a:ln>
                    </p:spPr>
                  </p:pic>
                </p:oleObj>
              </mc:Fallback>
            </mc:AlternateContent>
          </a:graphicData>
        </a:graphic>
      </p:graphicFrame>
      <p:graphicFrame>
        <p:nvGraphicFramePr>
          <p:cNvPr id="79900" name="对象 79899"/>
          <p:cNvGraphicFramePr/>
          <p:nvPr/>
        </p:nvGraphicFramePr>
        <p:xfrm>
          <a:off x="1354138" y="4038600"/>
          <a:ext cx="469900" cy="304800"/>
        </p:xfrm>
        <a:graphic>
          <a:graphicData uri="http://schemas.openxmlformats.org/presentationml/2006/ole">
            <mc:AlternateContent xmlns:mc="http://schemas.openxmlformats.org/markup-compatibility/2006">
              <mc:Choice xmlns:v="urn:schemas-microsoft-com:vml" Requires="v">
                <p:oleObj spid="_x0000_s3213" name="" r:id="rId31" imgW="469265" imgH="304800" progId="Equation.3">
                  <p:embed/>
                </p:oleObj>
              </mc:Choice>
              <mc:Fallback>
                <p:oleObj name="" r:id="rId31" imgW="469265" imgH="304800" progId="Equation.3">
                  <p:embed/>
                  <p:pic>
                    <p:nvPicPr>
                      <p:cNvPr id="0" name="图片 3212"/>
                      <p:cNvPicPr/>
                      <p:nvPr/>
                    </p:nvPicPr>
                    <p:blipFill>
                      <a:blip r:embed="rId32"/>
                      <a:stretch>
                        <a:fillRect/>
                      </a:stretch>
                    </p:blipFill>
                    <p:spPr>
                      <a:xfrm>
                        <a:off x="1354138" y="4038600"/>
                        <a:ext cx="469900" cy="304800"/>
                      </a:xfrm>
                      <a:prstGeom prst="rect">
                        <a:avLst/>
                      </a:prstGeom>
                      <a:noFill/>
                      <a:ln w="38100">
                        <a:noFill/>
                        <a:miter/>
                      </a:ln>
                    </p:spPr>
                  </p:pic>
                </p:oleObj>
              </mc:Fallback>
            </mc:AlternateContent>
          </a:graphicData>
        </a:graphic>
      </p:graphicFrame>
      <p:graphicFrame>
        <p:nvGraphicFramePr>
          <p:cNvPr id="79901" name="对象 79900"/>
          <p:cNvGraphicFramePr/>
          <p:nvPr/>
        </p:nvGraphicFramePr>
        <p:xfrm>
          <a:off x="1824038" y="4114800"/>
          <a:ext cx="533400" cy="254000"/>
        </p:xfrm>
        <a:graphic>
          <a:graphicData uri="http://schemas.openxmlformats.org/presentationml/2006/ole">
            <mc:AlternateContent xmlns:mc="http://schemas.openxmlformats.org/markup-compatibility/2006">
              <mc:Choice xmlns:v="urn:schemas-microsoft-com:vml" Requires="v">
                <p:oleObj spid="_x0000_s3208" name="" r:id="rId33" imgW="532765" imgH="254000" progId="Equation.3">
                  <p:embed/>
                </p:oleObj>
              </mc:Choice>
              <mc:Fallback>
                <p:oleObj name="" r:id="rId33" imgW="532765" imgH="254000" progId="Equation.3">
                  <p:embed/>
                  <p:pic>
                    <p:nvPicPr>
                      <p:cNvPr id="0" name="图片 3207"/>
                      <p:cNvPicPr/>
                      <p:nvPr/>
                    </p:nvPicPr>
                    <p:blipFill>
                      <a:blip r:embed="rId34"/>
                      <a:stretch>
                        <a:fillRect/>
                      </a:stretch>
                    </p:blipFill>
                    <p:spPr>
                      <a:xfrm>
                        <a:off x="1824038" y="4114800"/>
                        <a:ext cx="533400" cy="254000"/>
                      </a:xfrm>
                      <a:prstGeom prst="rect">
                        <a:avLst/>
                      </a:prstGeom>
                      <a:noFill/>
                      <a:ln w="38100">
                        <a:noFill/>
                        <a:miter/>
                      </a:ln>
                    </p:spPr>
                  </p:pic>
                </p:oleObj>
              </mc:Fallback>
            </mc:AlternateContent>
          </a:graphicData>
        </a:graphic>
      </p:graphicFrame>
      <p:graphicFrame>
        <p:nvGraphicFramePr>
          <p:cNvPr id="79902" name="对象 79901"/>
          <p:cNvGraphicFramePr/>
          <p:nvPr/>
        </p:nvGraphicFramePr>
        <p:xfrm>
          <a:off x="3132138" y="3714750"/>
          <a:ext cx="736600" cy="1003300"/>
        </p:xfrm>
        <a:graphic>
          <a:graphicData uri="http://schemas.openxmlformats.org/presentationml/2006/ole">
            <mc:AlternateContent xmlns:mc="http://schemas.openxmlformats.org/markup-compatibility/2006">
              <mc:Choice xmlns:v="urn:schemas-microsoft-com:vml" Requires="v">
                <p:oleObj spid="_x0000_s3197" name="" r:id="rId35" imgW="735965" imgH="1002665" progId="Equation.3">
                  <p:embed/>
                </p:oleObj>
              </mc:Choice>
              <mc:Fallback>
                <p:oleObj name="" r:id="rId35" imgW="735965" imgH="1002665" progId="Equation.3">
                  <p:embed/>
                  <p:pic>
                    <p:nvPicPr>
                      <p:cNvPr id="0" name="图片 3196"/>
                      <p:cNvPicPr/>
                      <p:nvPr/>
                    </p:nvPicPr>
                    <p:blipFill>
                      <a:blip r:embed="rId36"/>
                      <a:stretch>
                        <a:fillRect/>
                      </a:stretch>
                    </p:blipFill>
                    <p:spPr>
                      <a:xfrm>
                        <a:off x="3132138" y="3714750"/>
                        <a:ext cx="736600" cy="1003300"/>
                      </a:xfrm>
                      <a:prstGeom prst="rect">
                        <a:avLst/>
                      </a:prstGeom>
                      <a:noFill/>
                      <a:ln w="38100">
                        <a:noFill/>
                        <a:miter/>
                      </a:ln>
                    </p:spPr>
                  </p:pic>
                </p:oleObj>
              </mc:Fallback>
            </mc:AlternateContent>
          </a:graphicData>
        </a:graphic>
      </p:graphicFrame>
      <p:graphicFrame>
        <p:nvGraphicFramePr>
          <p:cNvPr id="79903" name="对象 79902"/>
          <p:cNvGraphicFramePr/>
          <p:nvPr/>
        </p:nvGraphicFramePr>
        <p:xfrm>
          <a:off x="3919538" y="4103688"/>
          <a:ext cx="609600" cy="241300"/>
        </p:xfrm>
        <a:graphic>
          <a:graphicData uri="http://schemas.openxmlformats.org/presentationml/2006/ole">
            <mc:AlternateContent xmlns:mc="http://schemas.openxmlformats.org/markup-compatibility/2006">
              <mc:Choice xmlns:v="urn:schemas-microsoft-com:vml" Requires="v">
                <p:oleObj spid="_x0000_s3207" name="" r:id="rId37" imgW="609600" imgH="241300" progId="Equation.3">
                  <p:embed/>
                </p:oleObj>
              </mc:Choice>
              <mc:Fallback>
                <p:oleObj name="" r:id="rId37" imgW="609600" imgH="241300" progId="Equation.3">
                  <p:embed/>
                  <p:pic>
                    <p:nvPicPr>
                      <p:cNvPr id="0" name="图片 3206"/>
                      <p:cNvPicPr/>
                      <p:nvPr/>
                    </p:nvPicPr>
                    <p:blipFill>
                      <a:blip r:embed="rId38"/>
                      <a:stretch>
                        <a:fillRect/>
                      </a:stretch>
                    </p:blipFill>
                    <p:spPr>
                      <a:xfrm>
                        <a:off x="3919538" y="4103688"/>
                        <a:ext cx="609600" cy="241300"/>
                      </a:xfrm>
                      <a:prstGeom prst="rect">
                        <a:avLst/>
                      </a:prstGeom>
                      <a:noFill/>
                      <a:ln w="38100">
                        <a:noFill/>
                        <a:miter/>
                      </a:ln>
                    </p:spPr>
                  </p:pic>
                </p:oleObj>
              </mc:Fallback>
            </mc:AlternateContent>
          </a:graphicData>
        </a:graphic>
      </p:graphicFrame>
      <p:graphicFrame>
        <p:nvGraphicFramePr>
          <p:cNvPr id="79904" name="对象 79903"/>
          <p:cNvGraphicFramePr/>
          <p:nvPr/>
        </p:nvGraphicFramePr>
        <p:xfrm>
          <a:off x="4567238" y="3714750"/>
          <a:ext cx="749300" cy="1003300"/>
        </p:xfrm>
        <a:graphic>
          <a:graphicData uri="http://schemas.openxmlformats.org/presentationml/2006/ole">
            <mc:AlternateContent xmlns:mc="http://schemas.openxmlformats.org/markup-compatibility/2006">
              <mc:Choice xmlns:v="urn:schemas-microsoft-com:vml" Requires="v">
                <p:oleObj spid="_x0000_s3206" name="" r:id="rId39" imgW="748665" imgH="1002665" progId="Equation.3">
                  <p:embed/>
                </p:oleObj>
              </mc:Choice>
              <mc:Fallback>
                <p:oleObj name="" r:id="rId39" imgW="748665" imgH="1002665" progId="Equation.3">
                  <p:embed/>
                  <p:pic>
                    <p:nvPicPr>
                      <p:cNvPr id="0" name="图片 3205"/>
                      <p:cNvPicPr/>
                      <p:nvPr/>
                    </p:nvPicPr>
                    <p:blipFill>
                      <a:blip r:embed="rId40"/>
                      <a:stretch>
                        <a:fillRect/>
                      </a:stretch>
                    </p:blipFill>
                    <p:spPr>
                      <a:xfrm>
                        <a:off x="4567238" y="3714750"/>
                        <a:ext cx="749300" cy="1003300"/>
                      </a:xfrm>
                      <a:prstGeom prst="rect">
                        <a:avLst/>
                      </a:prstGeom>
                      <a:noFill/>
                      <a:ln w="38100">
                        <a:noFill/>
                        <a:miter/>
                      </a:ln>
                    </p:spPr>
                  </p:pic>
                </p:oleObj>
              </mc:Fallback>
            </mc:AlternateContent>
          </a:graphicData>
        </a:graphic>
      </p:graphicFrame>
      <p:graphicFrame>
        <p:nvGraphicFramePr>
          <p:cNvPr id="79905" name="对象 79904"/>
          <p:cNvGraphicFramePr/>
          <p:nvPr/>
        </p:nvGraphicFramePr>
        <p:xfrm>
          <a:off x="5329238" y="4019550"/>
          <a:ext cx="1206500" cy="431800"/>
        </p:xfrm>
        <a:graphic>
          <a:graphicData uri="http://schemas.openxmlformats.org/presentationml/2006/ole">
            <mc:AlternateContent xmlns:mc="http://schemas.openxmlformats.org/markup-compatibility/2006">
              <mc:Choice xmlns:v="urn:schemas-microsoft-com:vml" Requires="v">
                <p:oleObj spid="_x0000_s3194" name="" r:id="rId41" imgW="1205865" imgH="431800" progId="Equation.3">
                  <p:embed/>
                </p:oleObj>
              </mc:Choice>
              <mc:Fallback>
                <p:oleObj name="" r:id="rId41" imgW="1205865" imgH="431800" progId="Equation.3">
                  <p:embed/>
                  <p:pic>
                    <p:nvPicPr>
                      <p:cNvPr id="0" name="图片 3193"/>
                      <p:cNvPicPr/>
                      <p:nvPr/>
                    </p:nvPicPr>
                    <p:blipFill>
                      <a:blip r:embed="rId42"/>
                      <a:stretch>
                        <a:fillRect/>
                      </a:stretch>
                    </p:blipFill>
                    <p:spPr>
                      <a:xfrm>
                        <a:off x="5329238" y="4019550"/>
                        <a:ext cx="1206500" cy="431800"/>
                      </a:xfrm>
                      <a:prstGeom prst="rect">
                        <a:avLst/>
                      </a:prstGeom>
                      <a:noFill/>
                      <a:ln w="38100">
                        <a:noFill/>
                        <a:miter/>
                      </a:ln>
                    </p:spPr>
                  </p:pic>
                </p:oleObj>
              </mc:Fallback>
            </mc:AlternateContent>
          </a:graphicData>
        </a:graphic>
      </p:graphicFrame>
      <p:graphicFrame>
        <p:nvGraphicFramePr>
          <p:cNvPr id="79906" name="对象 79905"/>
          <p:cNvGraphicFramePr/>
          <p:nvPr/>
        </p:nvGraphicFramePr>
        <p:xfrm>
          <a:off x="2357438" y="3705225"/>
          <a:ext cx="736600" cy="1003300"/>
        </p:xfrm>
        <a:graphic>
          <a:graphicData uri="http://schemas.openxmlformats.org/presentationml/2006/ole">
            <mc:AlternateContent xmlns:mc="http://schemas.openxmlformats.org/markup-compatibility/2006">
              <mc:Choice xmlns:v="urn:schemas-microsoft-com:vml" Requires="v">
                <p:oleObj spid="_x0000_s3212" name="" r:id="rId43" imgW="735965" imgH="1002665" progId="Equation.3">
                  <p:embed/>
                </p:oleObj>
              </mc:Choice>
              <mc:Fallback>
                <p:oleObj name="" r:id="rId43" imgW="735965" imgH="1002665" progId="Equation.3">
                  <p:embed/>
                  <p:pic>
                    <p:nvPicPr>
                      <p:cNvPr id="0" name="图片 3211"/>
                      <p:cNvPicPr/>
                      <p:nvPr/>
                    </p:nvPicPr>
                    <p:blipFill>
                      <a:blip r:embed="rId44"/>
                      <a:stretch>
                        <a:fillRect/>
                      </a:stretch>
                    </p:blipFill>
                    <p:spPr>
                      <a:xfrm>
                        <a:off x="2357438" y="3705225"/>
                        <a:ext cx="736600" cy="1003300"/>
                      </a:xfrm>
                      <a:prstGeom prst="rect">
                        <a:avLst/>
                      </a:prstGeom>
                      <a:noFill/>
                      <a:ln w="38100">
                        <a:noFill/>
                        <a:miter/>
                      </a:ln>
                    </p:spPr>
                  </p:pic>
                </p:oleObj>
              </mc:Fallback>
            </mc:AlternateContent>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9874"/>
                                        </p:tgtEl>
                                        <p:attrNameLst>
                                          <p:attrName>style.visibility</p:attrName>
                                        </p:attrNameLst>
                                      </p:cBhvr>
                                      <p:to>
                                        <p:strVal val="visible"/>
                                      </p:to>
                                    </p:set>
                                    <p:animEffect transition="in" filter="wipe(left)">
                                      <p:cBhvr>
                                        <p:cTn id="7" dur="500"/>
                                        <p:tgtEl>
                                          <p:spTgt spid="798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9875"/>
                                        </p:tgtEl>
                                        <p:attrNameLst>
                                          <p:attrName>style.visibility</p:attrName>
                                        </p:attrNameLst>
                                      </p:cBhvr>
                                      <p:to>
                                        <p:strVal val="visible"/>
                                      </p:to>
                                    </p:set>
                                    <p:animEffect transition="in" filter="wipe(left)">
                                      <p:cBhvr>
                                        <p:cTn id="12" dur="500"/>
                                        <p:tgtEl>
                                          <p:spTgt spid="798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9876"/>
                                        </p:tgtEl>
                                        <p:attrNameLst>
                                          <p:attrName>style.visibility</p:attrName>
                                        </p:attrNameLst>
                                      </p:cBhvr>
                                      <p:to>
                                        <p:strVal val="visible"/>
                                      </p:to>
                                    </p:set>
                                    <p:animEffect transition="in" filter="wipe(left)">
                                      <p:cBhvr>
                                        <p:cTn id="17" dur="500"/>
                                        <p:tgtEl>
                                          <p:spTgt spid="7987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9877"/>
                                        </p:tgtEl>
                                        <p:attrNameLst>
                                          <p:attrName>style.visibility</p:attrName>
                                        </p:attrNameLst>
                                      </p:cBhvr>
                                      <p:to>
                                        <p:strVal val="visible"/>
                                      </p:to>
                                    </p:set>
                                    <p:animEffect transition="in" filter="wipe(left)">
                                      <p:cBhvr>
                                        <p:cTn id="22" dur="500"/>
                                        <p:tgtEl>
                                          <p:spTgt spid="7987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9894"/>
                                        </p:tgtEl>
                                        <p:attrNameLst>
                                          <p:attrName>style.visibility</p:attrName>
                                        </p:attrNameLst>
                                      </p:cBhvr>
                                      <p:to>
                                        <p:strVal val="visible"/>
                                      </p:to>
                                    </p:set>
                                    <p:animEffect transition="in" filter="wipe(left)">
                                      <p:cBhvr>
                                        <p:cTn id="27" dur="500"/>
                                        <p:tgtEl>
                                          <p:spTgt spid="79894"/>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79895"/>
                                        </p:tgtEl>
                                        <p:attrNameLst>
                                          <p:attrName>style.visibility</p:attrName>
                                        </p:attrNameLst>
                                      </p:cBhvr>
                                      <p:to>
                                        <p:strVal val="visible"/>
                                      </p:to>
                                    </p:set>
                                    <p:animEffect transition="in" filter="wipe(left)">
                                      <p:cBhvr>
                                        <p:cTn id="31" dur="500"/>
                                        <p:tgtEl>
                                          <p:spTgt spid="79895"/>
                                        </p:tgtEl>
                                      </p:cBhvr>
                                    </p:animEffect>
                                  </p:childTnLst>
                                </p:cTn>
                              </p:par>
                            </p:childTnLst>
                          </p:cTn>
                        </p:par>
                        <p:par>
                          <p:cTn id="32" fill="hold">
                            <p:stCondLst>
                              <p:cond delay="1000"/>
                            </p:stCondLst>
                            <p:childTnLst>
                              <p:par>
                                <p:cTn id="33" presetID="22" presetClass="entr" presetSubtype="8" fill="hold" nodeType="afterEffect">
                                  <p:stCondLst>
                                    <p:cond delay="0"/>
                                  </p:stCondLst>
                                  <p:childTnLst>
                                    <p:set>
                                      <p:cBhvr>
                                        <p:cTn id="34" dur="1" fill="hold">
                                          <p:stCondLst>
                                            <p:cond delay="0"/>
                                          </p:stCondLst>
                                        </p:cTn>
                                        <p:tgtEl>
                                          <p:spTgt spid="79897"/>
                                        </p:tgtEl>
                                        <p:attrNameLst>
                                          <p:attrName>style.visibility</p:attrName>
                                        </p:attrNameLst>
                                      </p:cBhvr>
                                      <p:to>
                                        <p:strVal val="visible"/>
                                      </p:to>
                                    </p:set>
                                    <p:animEffect transition="in" filter="wipe(left)">
                                      <p:cBhvr>
                                        <p:cTn id="35" dur="500"/>
                                        <p:tgtEl>
                                          <p:spTgt spid="79897"/>
                                        </p:tgtEl>
                                      </p:cBhvr>
                                    </p:animEffect>
                                  </p:childTnLst>
                                </p:cTn>
                              </p:par>
                            </p:childTnLst>
                          </p:cTn>
                        </p:par>
                        <p:par>
                          <p:cTn id="36" fill="hold">
                            <p:stCondLst>
                              <p:cond delay="1500"/>
                            </p:stCondLst>
                            <p:childTnLst>
                              <p:par>
                                <p:cTn id="37" presetID="22" presetClass="entr" presetSubtype="8" fill="hold" nodeType="afterEffect">
                                  <p:stCondLst>
                                    <p:cond delay="0"/>
                                  </p:stCondLst>
                                  <p:childTnLst>
                                    <p:set>
                                      <p:cBhvr>
                                        <p:cTn id="38" dur="1" fill="hold">
                                          <p:stCondLst>
                                            <p:cond delay="0"/>
                                          </p:stCondLst>
                                        </p:cTn>
                                        <p:tgtEl>
                                          <p:spTgt spid="79896"/>
                                        </p:tgtEl>
                                        <p:attrNameLst>
                                          <p:attrName>style.visibility</p:attrName>
                                        </p:attrNameLst>
                                      </p:cBhvr>
                                      <p:to>
                                        <p:strVal val="visible"/>
                                      </p:to>
                                    </p:set>
                                    <p:animEffect transition="in" filter="wipe(left)">
                                      <p:cBhvr>
                                        <p:cTn id="39" dur="500"/>
                                        <p:tgtEl>
                                          <p:spTgt spid="7989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79899"/>
                                        </p:tgtEl>
                                        <p:attrNameLst>
                                          <p:attrName>style.visibility</p:attrName>
                                        </p:attrNameLst>
                                      </p:cBhvr>
                                      <p:to>
                                        <p:strVal val="visible"/>
                                      </p:to>
                                    </p:set>
                                    <p:animEffect transition="in" filter="wipe(left)">
                                      <p:cBhvr>
                                        <p:cTn id="44" dur="500"/>
                                        <p:tgtEl>
                                          <p:spTgt spid="7989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79900"/>
                                        </p:tgtEl>
                                        <p:attrNameLst>
                                          <p:attrName>style.visibility</p:attrName>
                                        </p:attrNameLst>
                                      </p:cBhvr>
                                      <p:to>
                                        <p:strVal val="visible"/>
                                      </p:to>
                                    </p:set>
                                    <p:animEffect transition="in" filter="wipe(left)">
                                      <p:cBhvr>
                                        <p:cTn id="49" dur="500"/>
                                        <p:tgtEl>
                                          <p:spTgt spid="79900"/>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79901"/>
                                        </p:tgtEl>
                                        <p:attrNameLst>
                                          <p:attrName>style.visibility</p:attrName>
                                        </p:attrNameLst>
                                      </p:cBhvr>
                                      <p:to>
                                        <p:strVal val="visible"/>
                                      </p:to>
                                    </p:set>
                                    <p:animEffect transition="in" filter="wipe(left)">
                                      <p:cBhvr>
                                        <p:cTn id="53" dur="500"/>
                                        <p:tgtEl>
                                          <p:spTgt spid="79901"/>
                                        </p:tgtEl>
                                      </p:cBhvr>
                                    </p:animEffect>
                                  </p:childTnLst>
                                </p:cTn>
                              </p:par>
                            </p:childTnLst>
                          </p:cTn>
                        </p:par>
                        <p:par>
                          <p:cTn id="54" fill="hold">
                            <p:stCondLst>
                              <p:cond delay="1000"/>
                            </p:stCondLst>
                            <p:childTnLst>
                              <p:par>
                                <p:cTn id="55" presetID="22" presetClass="entr" presetSubtype="8" fill="hold" nodeType="afterEffect">
                                  <p:stCondLst>
                                    <p:cond delay="0"/>
                                  </p:stCondLst>
                                  <p:childTnLst>
                                    <p:set>
                                      <p:cBhvr>
                                        <p:cTn id="56" dur="1" fill="hold">
                                          <p:stCondLst>
                                            <p:cond delay="0"/>
                                          </p:stCondLst>
                                        </p:cTn>
                                        <p:tgtEl>
                                          <p:spTgt spid="79906"/>
                                        </p:tgtEl>
                                        <p:attrNameLst>
                                          <p:attrName>style.visibility</p:attrName>
                                        </p:attrNameLst>
                                      </p:cBhvr>
                                      <p:to>
                                        <p:strVal val="visible"/>
                                      </p:to>
                                    </p:set>
                                    <p:animEffect transition="in" filter="wipe(left)">
                                      <p:cBhvr>
                                        <p:cTn id="57" dur="500"/>
                                        <p:tgtEl>
                                          <p:spTgt spid="79906"/>
                                        </p:tgtEl>
                                      </p:cBhvr>
                                    </p:animEffect>
                                  </p:childTnLst>
                                </p:cTn>
                              </p:par>
                            </p:childTnLst>
                          </p:cTn>
                        </p:par>
                        <p:par>
                          <p:cTn id="58" fill="hold">
                            <p:stCondLst>
                              <p:cond delay="1500"/>
                            </p:stCondLst>
                            <p:childTnLst>
                              <p:par>
                                <p:cTn id="59" presetID="22" presetClass="entr" presetSubtype="8" fill="hold" nodeType="afterEffect">
                                  <p:stCondLst>
                                    <p:cond delay="0"/>
                                  </p:stCondLst>
                                  <p:childTnLst>
                                    <p:set>
                                      <p:cBhvr>
                                        <p:cTn id="60" dur="1" fill="hold">
                                          <p:stCondLst>
                                            <p:cond delay="0"/>
                                          </p:stCondLst>
                                        </p:cTn>
                                        <p:tgtEl>
                                          <p:spTgt spid="79902"/>
                                        </p:tgtEl>
                                        <p:attrNameLst>
                                          <p:attrName>style.visibility</p:attrName>
                                        </p:attrNameLst>
                                      </p:cBhvr>
                                      <p:to>
                                        <p:strVal val="visible"/>
                                      </p:to>
                                    </p:set>
                                    <p:animEffect transition="in" filter="wipe(left)">
                                      <p:cBhvr>
                                        <p:cTn id="61" dur="500"/>
                                        <p:tgtEl>
                                          <p:spTgt spid="7990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79903"/>
                                        </p:tgtEl>
                                        <p:attrNameLst>
                                          <p:attrName>style.visibility</p:attrName>
                                        </p:attrNameLst>
                                      </p:cBhvr>
                                      <p:to>
                                        <p:strVal val="visible"/>
                                      </p:to>
                                    </p:set>
                                    <p:animEffect transition="in" filter="wipe(left)">
                                      <p:cBhvr>
                                        <p:cTn id="66" dur="500"/>
                                        <p:tgtEl>
                                          <p:spTgt spid="79903"/>
                                        </p:tgtEl>
                                      </p:cBhvr>
                                    </p:animEffect>
                                  </p:childTnLst>
                                </p:cTn>
                              </p:par>
                            </p:childTnLst>
                          </p:cTn>
                        </p:par>
                        <p:par>
                          <p:cTn id="67" fill="hold">
                            <p:stCondLst>
                              <p:cond delay="500"/>
                            </p:stCondLst>
                            <p:childTnLst>
                              <p:par>
                                <p:cTn id="68" presetID="22" presetClass="entr" presetSubtype="8" fill="hold" nodeType="afterEffect">
                                  <p:stCondLst>
                                    <p:cond delay="0"/>
                                  </p:stCondLst>
                                  <p:childTnLst>
                                    <p:set>
                                      <p:cBhvr>
                                        <p:cTn id="69" dur="1" fill="hold">
                                          <p:stCondLst>
                                            <p:cond delay="0"/>
                                          </p:stCondLst>
                                        </p:cTn>
                                        <p:tgtEl>
                                          <p:spTgt spid="79904"/>
                                        </p:tgtEl>
                                        <p:attrNameLst>
                                          <p:attrName>style.visibility</p:attrName>
                                        </p:attrNameLst>
                                      </p:cBhvr>
                                      <p:to>
                                        <p:strVal val="visible"/>
                                      </p:to>
                                    </p:set>
                                    <p:animEffect transition="in" filter="wipe(left)">
                                      <p:cBhvr>
                                        <p:cTn id="70" dur="500"/>
                                        <p:tgtEl>
                                          <p:spTgt spid="7990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79905"/>
                                        </p:tgtEl>
                                        <p:attrNameLst>
                                          <p:attrName>style.visibility</p:attrName>
                                        </p:attrNameLst>
                                      </p:cBhvr>
                                      <p:to>
                                        <p:strVal val="visible"/>
                                      </p:to>
                                    </p:set>
                                    <p:animEffect transition="in" filter="wipe(left)">
                                      <p:cBhvr>
                                        <p:cTn id="75" dur="500"/>
                                        <p:tgtEl>
                                          <p:spTgt spid="79905"/>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79885"/>
                                        </p:tgtEl>
                                        <p:attrNameLst>
                                          <p:attrName>style.visibility</p:attrName>
                                        </p:attrNameLst>
                                      </p:cBhvr>
                                      <p:to>
                                        <p:strVal val="visible"/>
                                      </p:to>
                                    </p:set>
                                    <p:animEffect transition="in" filter="wipe(left)">
                                      <p:cBhvr>
                                        <p:cTn id="80" dur="500"/>
                                        <p:tgtEl>
                                          <p:spTgt spid="7988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79886"/>
                                        </p:tgtEl>
                                        <p:attrNameLst>
                                          <p:attrName>style.visibility</p:attrName>
                                        </p:attrNameLst>
                                      </p:cBhvr>
                                      <p:to>
                                        <p:strVal val="visible"/>
                                      </p:to>
                                    </p:set>
                                    <p:animEffect transition="in" filter="wipe(left)">
                                      <p:cBhvr>
                                        <p:cTn id="85" dur="500"/>
                                        <p:tgtEl>
                                          <p:spTgt spid="79886"/>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79898"/>
                                        </p:tgtEl>
                                        <p:attrNameLst>
                                          <p:attrName>style.visibility</p:attrName>
                                        </p:attrNameLst>
                                      </p:cBhvr>
                                      <p:to>
                                        <p:strVal val="visible"/>
                                      </p:to>
                                    </p:set>
                                    <p:animEffect transition="in" filter="wipe(left)">
                                      <p:cBhvr>
                                        <p:cTn id="90" dur="500"/>
                                        <p:tgtEl>
                                          <p:spTgt spid="79898"/>
                                        </p:tgtEl>
                                      </p:cBhvr>
                                    </p:animEffect>
                                  </p:childTnLst>
                                </p:cTn>
                              </p:par>
                            </p:childTnLst>
                          </p:cTn>
                        </p:par>
                        <p:par>
                          <p:cTn id="91" fill="hold">
                            <p:stCondLst>
                              <p:cond delay="500"/>
                            </p:stCondLst>
                            <p:childTnLst>
                              <p:par>
                                <p:cTn id="92" presetID="22" presetClass="entr" presetSubtype="8" fill="hold" nodeType="afterEffect">
                                  <p:stCondLst>
                                    <p:cond delay="0"/>
                                  </p:stCondLst>
                                  <p:childTnLst>
                                    <p:set>
                                      <p:cBhvr>
                                        <p:cTn id="93" dur="1" fill="hold">
                                          <p:stCondLst>
                                            <p:cond delay="0"/>
                                          </p:stCondLst>
                                        </p:cTn>
                                        <p:tgtEl>
                                          <p:spTgt spid="79887"/>
                                        </p:tgtEl>
                                        <p:attrNameLst>
                                          <p:attrName>style.visibility</p:attrName>
                                        </p:attrNameLst>
                                      </p:cBhvr>
                                      <p:to>
                                        <p:strVal val="visible"/>
                                      </p:to>
                                    </p:set>
                                    <p:animEffect transition="in" filter="wipe(left)">
                                      <p:cBhvr>
                                        <p:cTn id="94" dur="500"/>
                                        <p:tgtEl>
                                          <p:spTgt spid="79887"/>
                                        </p:tgtEl>
                                      </p:cBhvr>
                                    </p:animEffect>
                                  </p:childTnLst>
                                </p:cTn>
                              </p:par>
                            </p:childTnLst>
                          </p:cTn>
                        </p:par>
                        <p:par>
                          <p:cTn id="95" fill="hold">
                            <p:stCondLst>
                              <p:cond delay="1000"/>
                            </p:stCondLst>
                            <p:childTnLst>
                              <p:par>
                                <p:cTn id="96" presetID="22" presetClass="entr" presetSubtype="8" fill="hold" nodeType="afterEffect">
                                  <p:stCondLst>
                                    <p:cond delay="0"/>
                                  </p:stCondLst>
                                  <p:childTnLst>
                                    <p:set>
                                      <p:cBhvr>
                                        <p:cTn id="97" dur="1" fill="hold">
                                          <p:stCondLst>
                                            <p:cond delay="0"/>
                                          </p:stCondLst>
                                        </p:cTn>
                                        <p:tgtEl>
                                          <p:spTgt spid="79890"/>
                                        </p:tgtEl>
                                        <p:attrNameLst>
                                          <p:attrName>style.visibility</p:attrName>
                                        </p:attrNameLst>
                                      </p:cBhvr>
                                      <p:to>
                                        <p:strVal val="visible"/>
                                      </p:to>
                                    </p:set>
                                    <p:animEffect transition="in" filter="wipe(left)">
                                      <p:cBhvr>
                                        <p:cTn id="98" dur="500"/>
                                        <p:tgtEl>
                                          <p:spTgt spid="79890"/>
                                        </p:tgtEl>
                                      </p:cBhvr>
                                    </p:animEffect>
                                  </p:childTnLst>
                                </p:cTn>
                              </p:par>
                            </p:childTnLst>
                          </p:cTn>
                        </p:par>
                        <p:par>
                          <p:cTn id="99" fill="hold">
                            <p:stCondLst>
                              <p:cond delay="1500"/>
                            </p:stCondLst>
                            <p:childTnLst>
                              <p:par>
                                <p:cTn id="100" presetID="22" presetClass="entr" presetSubtype="8" fill="hold" nodeType="afterEffect">
                                  <p:stCondLst>
                                    <p:cond delay="0"/>
                                  </p:stCondLst>
                                  <p:childTnLst>
                                    <p:set>
                                      <p:cBhvr>
                                        <p:cTn id="101" dur="1" fill="hold">
                                          <p:stCondLst>
                                            <p:cond delay="0"/>
                                          </p:stCondLst>
                                        </p:cTn>
                                        <p:tgtEl>
                                          <p:spTgt spid="79889"/>
                                        </p:tgtEl>
                                        <p:attrNameLst>
                                          <p:attrName>style.visibility</p:attrName>
                                        </p:attrNameLst>
                                      </p:cBhvr>
                                      <p:to>
                                        <p:strVal val="visible"/>
                                      </p:to>
                                    </p:set>
                                    <p:animEffect transition="in" filter="wipe(left)">
                                      <p:cBhvr>
                                        <p:cTn id="102" dur="500"/>
                                        <p:tgtEl>
                                          <p:spTgt spid="79889"/>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79888"/>
                                        </p:tgtEl>
                                        <p:attrNameLst>
                                          <p:attrName>style.visibility</p:attrName>
                                        </p:attrNameLst>
                                      </p:cBhvr>
                                      <p:to>
                                        <p:strVal val="visible"/>
                                      </p:to>
                                    </p:set>
                                    <p:animEffect transition="in" filter="wipe(left)">
                                      <p:cBhvr>
                                        <p:cTn id="107" dur="500"/>
                                        <p:tgtEl>
                                          <p:spTgt spid="79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2572" name="对象 22571"/>
          <p:cNvGraphicFramePr/>
          <p:nvPr/>
        </p:nvGraphicFramePr>
        <p:xfrm>
          <a:off x="2586038" y="1431925"/>
          <a:ext cx="1905000" cy="393700"/>
        </p:xfrm>
        <a:graphic>
          <a:graphicData uri="http://schemas.openxmlformats.org/presentationml/2006/ole">
            <mc:AlternateContent xmlns:mc="http://schemas.openxmlformats.org/markup-compatibility/2006">
              <mc:Choice xmlns:v="urn:schemas-microsoft-com:vml" Requires="v">
                <p:oleObj spid="_x0000_s3217" name="" r:id="rId1" imgW="1904365" imgH="393700" progId="Equation.3">
                  <p:embed/>
                </p:oleObj>
              </mc:Choice>
              <mc:Fallback>
                <p:oleObj name="" r:id="rId1" imgW="1904365" imgH="393700" progId="Equation.3">
                  <p:embed/>
                  <p:pic>
                    <p:nvPicPr>
                      <p:cNvPr id="0" name="图片 3216"/>
                      <p:cNvPicPr/>
                      <p:nvPr/>
                    </p:nvPicPr>
                    <p:blipFill>
                      <a:blip r:embed="rId2"/>
                      <a:stretch>
                        <a:fillRect/>
                      </a:stretch>
                    </p:blipFill>
                    <p:spPr>
                      <a:xfrm>
                        <a:off x="2586038" y="1431925"/>
                        <a:ext cx="1905000" cy="393700"/>
                      </a:xfrm>
                      <a:prstGeom prst="rect">
                        <a:avLst/>
                      </a:prstGeom>
                      <a:noFill/>
                      <a:ln w="38100">
                        <a:noFill/>
                        <a:miter/>
                      </a:ln>
                    </p:spPr>
                  </p:pic>
                </p:oleObj>
              </mc:Fallback>
            </mc:AlternateContent>
          </a:graphicData>
        </a:graphic>
      </p:graphicFrame>
      <p:graphicFrame>
        <p:nvGraphicFramePr>
          <p:cNvPr id="22573" name="对象 22572"/>
          <p:cNvGraphicFramePr/>
          <p:nvPr/>
        </p:nvGraphicFramePr>
        <p:xfrm>
          <a:off x="501650" y="749300"/>
          <a:ext cx="2438400" cy="393700"/>
        </p:xfrm>
        <a:graphic>
          <a:graphicData uri="http://schemas.openxmlformats.org/presentationml/2006/ole">
            <mc:AlternateContent xmlns:mc="http://schemas.openxmlformats.org/markup-compatibility/2006">
              <mc:Choice xmlns:v="urn:schemas-microsoft-com:vml" Requires="v">
                <p:oleObj spid="_x0000_s3218" name="" r:id="rId3" imgW="2437130" imgH="393700" progId="Equation.3">
                  <p:embed/>
                </p:oleObj>
              </mc:Choice>
              <mc:Fallback>
                <p:oleObj name="" r:id="rId3" imgW="2437130" imgH="393700" progId="Equation.3">
                  <p:embed/>
                  <p:pic>
                    <p:nvPicPr>
                      <p:cNvPr id="0" name="图片 3217"/>
                      <p:cNvPicPr/>
                      <p:nvPr/>
                    </p:nvPicPr>
                    <p:blipFill>
                      <a:blip r:embed="rId4"/>
                      <a:stretch>
                        <a:fillRect/>
                      </a:stretch>
                    </p:blipFill>
                    <p:spPr>
                      <a:xfrm>
                        <a:off x="501650" y="749300"/>
                        <a:ext cx="2438400" cy="393700"/>
                      </a:xfrm>
                      <a:prstGeom prst="rect">
                        <a:avLst/>
                      </a:prstGeom>
                      <a:noFill/>
                      <a:ln w="38100">
                        <a:noFill/>
                        <a:miter/>
                      </a:ln>
                    </p:spPr>
                  </p:pic>
                </p:oleObj>
              </mc:Fallback>
            </mc:AlternateContent>
          </a:graphicData>
        </a:graphic>
      </p:graphicFrame>
      <p:graphicFrame>
        <p:nvGraphicFramePr>
          <p:cNvPr id="22574" name="对象 22573"/>
          <p:cNvGraphicFramePr/>
          <p:nvPr/>
        </p:nvGraphicFramePr>
        <p:xfrm>
          <a:off x="539750" y="1358900"/>
          <a:ext cx="2006600" cy="508000"/>
        </p:xfrm>
        <a:graphic>
          <a:graphicData uri="http://schemas.openxmlformats.org/presentationml/2006/ole">
            <mc:AlternateContent xmlns:mc="http://schemas.openxmlformats.org/markup-compatibility/2006">
              <mc:Choice xmlns:v="urn:schemas-microsoft-com:vml" Requires="v">
                <p:oleObj spid="_x0000_s3201" name="" r:id="rId5" imgW="2006600" imgH="508000" progId="Equation.3">
                  <p:embed/>
                </p:oleObj>
              </mc:Choice>
              <mc:Fallback>
                <p:oleObj name="" r:id="rId5" imgW="2006600" imgH="508000" progId="Equation.3">
                  <p:embed/>
                  <p:pic>
                    <p:nvPicPr>
                      <p:cNvPr id="0" name="图片 3200"/>
                      <p:cNvPicPr/>
                      <p:nvPr/>
                    </p:nvPicPr>
                    <p:blipFill>
                      <a:blip r:embed="rId6"/>
                      <a:stretch>
                        <a:fillRect/>
                      </a:stretch>
                    </p:blipFill>
                    <p:spPr>
                      <a:xfrm>
                        <a:off x="539750" y="1358900"/>
                        <a:ext cx="2006600" cy="508000"/>
                      </a:xfrm>
                      <a:prstGeom prst="rect">
                        <a:avLst/>
                      </a:prstGeom>
                      <a:noFill/>
                      <a:ln w="38100">
                        <a:noFill/>
                        <a:miter/>
                      </a:ln>
                    </p:spPr>
                  </p:pic>
                </p:oleObj>
              </mc:Fallback>
            </mc:AlternateContent>
          </a:graphicData>
        </a:graphic>
      </p:graphicFrame>
      <p:graphicFrame>
        <p:nvGraphicFramePr>
          <p:cNvPr id="22575" name="对象 22574"/>
          <p:cNvGraphicFramePr/>
          <p:nvPr/>
        </p:nvGraphicFramePr>
        <p:xfrm>
          <a:off x="533400" y="3908425"/>
          <a:ext cx="1282700" cy="393700"/>
        </p:xfrm>
        <a:graphic>
          <a:graphicData uri="http://schemas.openxmlformats.org/presentationml/2006/ole">
            <mc:AlternateContent xmlns:mc="http://schemas.openxmlformats.org/markup-compatibility/2006">
              <mc:Choice xmlns:v="urn:schemas-microsoft-com:vml" Requires="v">
                <p:oleObj spid="_x0000_s3205" name="" r:id="rId7" imgW="1282065" imgH="393700" progId="Equation.3">
                  <p:embed/>
                </p:oleObj>
              </mc:Choice>
              <mc:Fallback>
                <p:oleObj name="" r:id="rId7" imgW="1282065" imgH="393700" progId="Equation.3">
                  <p:embed/>
                  <p:pic>
                    <p:nvPicPr>
                      <p:cNvPr id="0" name="图片 3204"/>
                      <p:cNvPicPr/>
                      <p:nvPr/>
                    </p:nvPicPr>
                    <p:blipFill>
                      <a:blip r:embed="rId8"/>
                      <a:stretch>
                        <a:fillRect/>
                      </a:stretch>
                    </p:blipFill>
                    <p:spPr>
                      <a:xfrm>
                        <a:off x="533400" y="3908425"/>
                        <a:ext cx="1282700" cy="393700"/>
                      </a:xfrm>
                      <a:prstGeom prst="rect">
                        <a:avLst/>
                      </a:prstGeom>
                      <a:noFill/>
                      <a:ln w="38100">
                        <a:noFill/>
                        <a:miter/>
                      </a:ln>
                    </p:spPr>
                  </p:pic>
                </p:oleObj>
              </mc:Fallback>
            </mc:AlternateContent>
          </a:graphicData>
        </a:graphic>
      </p:graphicFrame>
      <p:graphicFrame>
        <p:nvGraphicFramePr>
          <p:cNvPr id="22576" name="对象 22575"/>
          <p:cNvGraphicFramePr/>
          <p:nvPr/>
        </p:nvGraphicFramePr>
        <p:xfrm>
          <a:off x="1898650" y="4003675"/>
          <a:ext cx="546100" cy="241300"/>
        </p:xfrm>
        <a:graphic>
          <a:graphicData uri="http://schemas.openxmlformats.org/presentationml/2006/ole">
            <mc:AlternateContent xmlns:mc="http://schemas.openxmlformats.org/markup-compatibility/2006">
              <mc:Choice xmlns:v="urn:schemas-microsoft-com:vml" Requires="v">
                <p:oleObj spid="_x0000_s3223" name="" r:id="rId9" imgW="546100" imgH="241300" progId="Equation.3">
                  <p:embed/>
                </p:oleObj>
              </mc:Choice>
              <mc:Fallback>
                <p:oleObj name="" r:id="rId9" imgW="546100" imgH="241300" progId="Equation.3">
                  <p:embed/>
                  <p:pic>
                    <p:nvPicPr>
                      <p:cNvPr id="0" name="图片 3222"/>
                      <p:cNvPicPr/>
                      <p:nvPr/>
                    </p:nvPicPr>
                    <p:blipFill>
                      <a:blip r:embed="rId10"/>
                      <a:stretch>
                        <a:fillRect/>
                      </a:stretch>
                    </p:blipFill>
                    <p:spPr>
                      <a:xfrm>
                        <a:off x="1898650" y="4003675"/>
                        <a:ext cx="546100" cy="241300"/>
                      </a:xfrm>
                      <a:prstGeom prst="rect">
                        <a:avLst/>
                      </a:prstGeom>
                      <a:noFill/>
                      <a:ln w="38100">
                        <a:noFill/>
                        <a:miter/>
                      </a:ln>
                    </p:spPr>
                  </p:pic>
                </p:oleObj>
              </mc:Fallback>
            </mc:AlternateContent>
          </a:graphicData>
        </a:graphic>
      </p:graphicFrame>
      <p:graphicFrame>
        <p:nvGraphicFramePr>
          <p:cNvPr id="22577" name="对象 22576"/>
          <p:cNvGraphicFramePr/>
          <p:nvPr/>
        </p:nvGraphicFramePr>
        <p:xfrm>
          <a:off x="2455863" y="3616325"/>
          <a:ext cx="723900" cy="1003300"/>
        </p:xfrm>
        <a:graphic>
          <a:graphicData uri="http://schemas.openxmlformats.org/presentationml/2006/ole">
            <mc:AlternateContent xmlns:mc="http://schemas.openxmlformats.org/markup-compatibility/2006">
              <mc:Choice xmlns:v="urn:schemas-microsoft-com:vml" Requires="v">
                <p:oleObj spid="_x0000_s3212" name="" r:id="rId11" imgW="723900" imgH="1002665" progId="Equation.3">
                  <p:embed/>
                </p:oleObj>
              </mc:Choice>
              <mc:Fallback>
                <p:oleObj name="" r:id="rId11" imgW="723900" imgH="1002665" progId="Equation.3">
                  <p:embed/>
                  <p:pic>
                    <p:nvPicPr>
                      <p:cNvPr id="0" name="图片 3211"/>
                      <p:cNvPicPr/>
                      <p:nvPr/>
                    </p:nvPicPr>
                    <p:blipFill>
                      <a:blip r:embed="rId12"/>
                      <a:stretch>
                        <a:fillRect/>
                      </a:stretch>
                    </p:blipFill>
                    <p:spPr>
                      <a:xfrm>
                        <a:off x="2455863" y="3616325"/>
                        <a:ext cx="723900" cy="1003300"/>
                      </a:xfrm>
                      <a:prstGeom prst="rect">
                        <a:avLst/>
                      </a:prstGeom>
                      <a:noFill/>
                      <a:ln w="38100">
                        <a:noFill/>
                        <a:miter/>
                      </a:ln>
                    </p:spPr>
                  </p:pic>
                </p:oleObj>
              </mc:Fallback>
            </mc:AlternateContent>
          </a:graphicData>
        </a:graphic>
      </p:graphicFrame>
      <p:graphicFrame>
        <p:nvGraphicFramePr>
          <p:cNvPr id="22578" name="对象 22577"/>
          <p:cNvGraphicFramePr/>
          <p:nvPr/>
        </p:nvGraphicFramePr>
        <p:xfrm>
          <a:off x="3194050" y="3603625"/>
          <a:ext cx="723900" cy="1003300"/>
        </p:xfrm>
        <a:graphic>
          <a:graphicData uri="http://schemas.openxmlformats.org/presentationml/2006/ole">
            <mc:AlternateContent xmlns:mc="http://schemas.openxmlformats.org/markup-compatibility/2006">
              <mc:Choice xmlns:v="urn:schemas-microsoft-com:vml" Requires="v">
                <p:oleObj spid="_x0000_s3224" name="" r:id="rId13" imgW="723900" imgH="1002665" progId="Equation.3">
                  <p:embed/>
                </p:oleObj>
              </mc:Choice>
              <mc:Fallback>
                <p:oleObj name="" r:id="rId13" imgW="723900" imgH="1002665" progId="Equation.3">
                  <p:embed/>
                  <p:pic>
                    <p:nvPicPr>
                      <p:cNvPr id="0" name="图片 3223"/>
                      <p:cNvPicPr/>
                      <p:nvPr/>
                    </p:nvPicPr>
                    <p:blipFill>
                      <a:blip r:embed="rId14"/>
                      <a:stretch>
                        <a:fillRect/>
                      </a:stretch>
                    </p:blipFill>
                    <p:spPr>
                      <a:xfrm>
                        <a:off x="3194050" y="3603625"/>
                        <a:ext cx="723900" cy="1003300"/>
                      </a:xfrm>
                      <a:prstGeom prst="rect">
                        <a:avLst/>
                      </a:prstGeom>
                      <a:noFill/>
                      <a:ln w="38100">
                        <a:noFill/>
                        <a:miter/>
                      </a:ln>
                    </p:spPr>
                  </p:pic>
                </p:oleObj>
              </mc:Fallback>
            </mc:AlternateContent>
          </a:graphicData>
        </a:graphic>
      </p:graphicFrame>
      <p:graphicFrame>
        <p:nvGraphicFramePr>
          <p:cNvPr id="22580" name="对象 22579"/>
          <p:cNvGraphicFramePr/>
          <p:nvPr/>
        </p:nvGraphicFramePr>
        <p:xfrm>
          <a:off x="7535863" y="3868738"/>
          <a:ext cx="1422400" cy="431800"/>
        </p:xfrm>
        <a:graphic>
          <a:graphicData uri="http://schemas.openxmlformats.org/presentationml/2006/ole">
            <mc:AlternateContent xmlns:mc="http://schemas.openxmlformats.org/markup-compatibility/2006">
              <mc:Choice xmlns:v="urn:schemas-microsoft-com:vml" Requires="v">
                <p:oleObj spid="_x0000_s3219" name="" r:id="rId15" imgW="1421765" imgH="431800" progId="Equation.3">
                  <p:embed/>
                </p:oleObj>
              </mc:Choice>
              <mc:Fallback>
                <p:oleObj name="" r:id="rId15" imgW="1421765" imgH="431800" progId="Equation.3">
                  <p:embed/>
                  <p:pic>
                    <p:nvPicPr>
                      <p:cNvPr id="0" name="图片 3218"/>
                      <p:cNvPicPr/>
                      <p:nvPr/>
                    </p:nvPicPr>
                    <p:blipFill>
                      <a:blip r:embed="rId16"/>
                      <a:stretch>
                        <a:fillRect/>
                      </a:stretch>
                    </p:blipFill>
                    <p:spPr>
                      <a:xfrm>
                        <a:off x="7535863" y="3868738"/>
                        <a:ext cx="1422400" cy="431800"/>
                      </a:xfrm>
                      <a:prstGeom prst="rect">
                        <a:avLst/>
                      </a:prstGeom>
                      <a:noFill/>
                      <a:ln w="38100">
                        <a:noFill/>
                        <a:miter/>
                      </a:ln>
                    </p:spPr>
                  </p:pic>
                </p:oleObj>
              </mc:Fallback>
            </mc:AlternateContent>
          </a:graphicData>
        </a:graphic>
      </p:graphicFrame>
      <p:sp>
        <p:nvSpPr>
          <p:cNvPr id="22581" name="文本框 22580"/>
          <p:cNvSpPr txBox="1"/>
          <p:nvPr/>
        </p:nvSpPr>
        <p:spPr>
          <a:xfrm>
            <a:off x="422275" y="5287963"/>
            <a:ext cx="1219200" cy="521970"/>
          </a:xfrm>
          <a:prstGeom prst="rect">
            <a:avLst/>
          </a:prstGeom>
          <a:noFill/>
          <a:ln w="9525">
            <a:noFill/>
          </a:ln>
        </p:spPr>
        <p:txBody>
          <a:bodyPr>
            <a:spAutoFit/>
          </a:bodyPr>
          <a:p>
            <a:pPr algn="l" eaLnBrk="1" hangingPunct="1">
              <a:spcBef>
                <a:spcPct val="50000"/>
              </a:spcBef>
            </a:pPr>
            <a:r>
              <a:rPr lang="zh-CN" altLang="en-US" sz="2800" dirty="0">
                <a:latin typeface="Times New Roman" panose="02020603050405020304" pitchFamily="18" charset="0"/>
                <a:ea typeface="楷体_GB2312" pitchFamily="49" charset="-122"/>
              </a:rPr>
              <a:t>其中</a:t>
            </a:r>
            <a:endParaRPr lang="zh-CN" altLang="en-US" sz="2800">
              <a:latin typeface="Times New Roman" panose="02020603050405020304" pitchFamily="18" charset="0"/>
              <a:ea typeface="楷体_GB2312" pitchFamily="49" charset="-122"/>
            </a:endParaRPr>
          </a:p>
        </p:txBody>
      </p:sp>
      <p:graphicFrame>
        <p:nvGraphicFramePr>
          <p:cNvPr id="22582" name="对象 22581"/>
          <p:cNvGraphicFramePr/>
          <p:nvPr/>
        </p:nvGraphicFramePr>
        <p:xfrm>
          <a:off x="1420813" y="5386388"/>
          <a:ext cx="1435100" cy="431800"/>
        </p:xfrm>
        <a:graphic>
          <a:graphicData uri="http://schemas.openxmlformats.org/presentationml/2006/ole">
            <mc:AlternateContent xmlns:mc="http://schemas.openxmlformats.org/markup-compatibility/2006">
              <mc:Choice xmlns:v="urn:schemas-microsoft-com:vml" Requires="v">
                <p:oleObj spid="_x0000_s3210" name="" r:id="rId17" imgW="1434465" imgH="431800" progId="Equation.3">
                  <p:embed/>
                </p:oleObj>
              </mc:Choice>
              <mc:Fallback>
                <p:oleObj name="" r:id="rId17" imgW="1434465" imgH="431800" progId="Equation.3">
                  <p:embed/>
                  <p:pic>
                    <p:nvPicPr>
                      <p:cNvPr id="0" name="图片 3209"/>
                      <p:cNvPicPr/>
                      <p:nvPr/>
                    </p:nvPicPr>
                    <p:blipFill>
                      <a:blip r:embed="rId18"/>
                      <a:stretch>
                        <a:fillRect/>
                      </a:stretch>
                    </p:blipFill>
                    <p:spPr>
                      <a:xfrm>
                        <a:off x="1420813" y="5386388"/>
                        <a:ext cx="1435100" cy="431800"/>
                      </a:xfrm>
                      <a:prstGeom prst="rect">
                        <a:avLst/>
                      </a:prstGeom>
                      <a:noFill/>
                      <a:ln w="38100">
                        <a:noFill/>
                        <a:miter/>
                      </a:ln>
                    </p:spPr>
                  </p:pic>
                </p:oleObj>
              </mc:Fallback>
            </mc:AlternateContent>
          </a:graphicData>
        </a:graphic>
      </p:graphicFrame>
      <p:graphicFrame>
        <p:nvGraphicFramePr>
          <p:cNvPr id="22583" name="对象 22582"/>
          <p:cNvGraphicFramePr/>
          <p:nvPr/>
        </p:nvGraphicFramePr>
        <p:xfrm>
          <a:off x="2979738" y="4756150"/>
          <a:ext cx="2684462" cy="801688"/>
        </p:xfrm>
        <a:graphic>
          <a:graphicData uri="http://schemas.openxmlformats.org/presentationml/2006/ole">
            <mc:AlternateContent xmlns:mc="http://schemas.openxmlformats.org/markup-compatibility/2006">
              <mc:Choice xmlns:v="urn:schemas-microsoft-com:vml" Requires="v">
                <p:oleObj spid="_x0000_s3211" name="" r:id="rId19" imgW="2755900" imgH="825500" progId="Equation.3">
                  <p:embed/>
                </p:oleObj>
              </mc:Choice>
              <mc:Fallback>
                <p:oleObj name="" r:id="rId19" imgW="2755900" imgH="825500" progId="Equation.3">
                  <p:embed/>
                  <p:pic>
                    <p:nvPicPr>
                      <p:cNvPr id="0" name="图片 3210"/>
                      <p:cNvPicPr/>
                      <p:nvPr/>
                    </p:nvPicPr>
                    <p:blipFill>
                      <a:blip r:embed="rId20"/>
                      <a:stretch>
                        <a:fillRect/>
                      </a:stretch>
                    </p:blipFill>
                    <p:spPr>
                      <a:xfrm>
                        <a:off x="2979738" y="4756150"/>
                        <a:ext cx="2684462" cy="801688"/>
                      </a:xfrm>
                      <a:prstGeom prst="rect">
                        <a:avLst/>
                      </a:prstGeom>
                      <a:noFill/>
                      <a:ln w="38100">
                        <a:noFill/>
                        <a:miter/>
                      </a:ln>
                    </p:spPr>
                  </p:pic>
                </p:oleObj>
              </mc:Fallback>
            </mc:AlternateContent>
          </a:graphicData>
        </a:graphic>
      </p:graphicFrame>
      <p:graphicFrame>
        <p:nvGraphicFramePr>
          <p:cNvPr id="22584" name="对象 22583"/>
          <p:cNvGraphicFramePr/>
          <p:nvPr/>
        </p:nvGraphicFramePr>
        <p:xfrm>
          <a:off x="4064000" y="1219200"/>
          <a:ext cx="266700" cy="825500"/>
        </p:xfrm>
        <a:graphic>
          <a:graphicData uri="http://schemas.openxmlformats.org/presentationml/2006/ole">
            <mc:AlternateContent xmlns:mc="http://schemas.openxmlformats.org/markup-compatibility/2006">
              <mc:Choice xmlns:v="urn:schemas-microsoft-com:vml" Requires="v">
                <p:oleObj spid="_x0000_s3202" name="" r:id="rId21" imgW="266065" imgH="824230" progId="Equation.3">
                  <p:embed/>
                </p:oleObj>
              </mc:Choice>
              <mc:Fallback>
                <p:oleObj name="" r:id="rId21" imgW="266065" imgH="824230" progId="Equation.3">
                  <p:embed/>
                  <p:pic>
                    <p:nvPicPr>
                      <p:cNvPr id="0" name="图片 3201"/>
                      <p:cNvPicPr/>
                      <p:nvPr/>
                    </p:nvPicPr>
                    <p:blipFill>
                      <a:blip r:embed="rId22"/>
                      <a:stretch>
                        <a:fillRect/>
                      </a:stretch>
                    </p:blipFill>
                    <p:spPr>
                      <a:xfrm>
                        <a:off x="4064000" y="1219200"/>
                        <a:ext cx="266700" cy="825500"/>
                      </a:xfrm>
                      <a:prstGeom prst="rect">
                        <a:avLst/>
                      </a:prstGeom>
                      <a:noFill/>
                      <a:ln w="38100">
                        <a:noFill/>
                        <a:miter/>
                      </a:ln>
                    </p:spPr>
                  </p:pic>
                </p:oleObj>
              </mc:Fallback>
            </mc:AlternateContent>
          </a:graphicData>
        </a:graphic>
      </p:graphicFrame>
      <p:graphicFrame>
        <p:nvGraphicFramePr>
          <p:cNvPr id="22585" name="对象 22584"/>
          <p:cNvGraphicFramePr/>
          <p:nvPr/>
        </p:nvGraphicFramePr>
        <p:xfrm>
          <a:off x="3663950" y="1441450"/>
          <a:ext cx="368300" cy="317500"/>
        </p:xfrm>
        <a:graphic>
          <a:graphicData uri="http://schemas.openxmlformats.org/presentationml/2006/ole">
            <mc:AlternateContent xmlns:mc="http://schemas.openxmlformats.org/markup-compatibility/2006">
              <mc:Choice xmlns:v="urn:schemas-microsoft-com:vml" Requires="v">
                <p:oleObj spid="_x0000_s3206" name="" r:id="rId23" imgW="367665" imgH="317500" progId="Equation.3">
                  <p:embed/>
                </p:oleObj>
              </mc:Choice>
              <mc:Fallback>
                <p:oleObj name="" r:id="rId23" imgW="367665" imgH="317500" progId="Equation.3">
                  <p:embed/>
                  <p:pic>
                    <p:nvPicPr>
                      <p:cNvPr id="0" name="图片 3205"/>
                      <p:cNvPicPr/>
                      <p:nvPr/>
                    </p:nvPicPr>
                    <p:blipFill>
                      <a:blip r:embed="rId24"/>
                      <a:stretch>
                        <a:fillRect/>
                      </a:stretch>
                    </p:blipFill>
                    <p:spPr>
                      <a:xfrm>
                        <a:off x="3663950" y="1441450"/>
                        <a:ext cx="368300" cy="317500"/>
                      </a:xfrm>
                      <a:prstGeom prst="rect">
                        <a:avLst/>
                      </a:prstGeom>
                      <a:noFill/>
                      <a:ln w="38100">
                        <a:noFill/>
                        <a:miter/>
                      </a:ln>
                    </p:spPr>
                  </p:pic>
                </p:oleObj>
              </mc:Fallback>
            </mc:AlternateContent>
          </a:graphicData>
        </a:graphic>
      </p:graphicFrame>
      <p:graphicFrame>
        <p:nvGraphicFramePr>
          <p:cNvPr id="22586" name="对象 22585"/>
          <p:cNvGraphicFramePr/>
          <p:nvPr/>
        </p:nvGraphicFramePr>
        <p:xfrm>
          <a:off x="965200" y="2238375"/>
          <a:ext cx="2425700" cy="825500"/>
        </p:xfrm>
        <a:graphic>
          <a:graphicData uri="http://schemas.openxmlformats.org/presentationml/2006/ole">
            <mc:AlternateContent xmlns:mc="http://schemas.openxmlformats.org/markup-compatibility/2006">
              <mc:Choice xmlns:v="urn:schemas-microsoft-com:vml" Requires="v">
                <p:oleObj spid="_x0000_s3213" name="" r:id="rId25" imgW="2425700" imgH="825500" progId="Equation.3">
                  <p:embed/>
                </p:oleObj>
              </mc:Choice>
              <mc:Fallback>
                <p:oleObj name="" r:id="rId25" imgW="2425700" imgH="825500" progId="Equation.3">
                  <p:embed/>
                  <p:pic>
                    <p:nvPicPr>
                      <p:cNvPr id="0" name="图片 3212"/>
                      <p:cNvPicPr/>
                      <p:nvPr/>
                    </p:nvPicPr>
                    <p:blipFill>
                      <a:blip r:embed="rId26"/>
                      <a:stretch>
                        <a:fillRect/>
                      </a:stretch>
                    </p:blipFill>
                    <p:spPr>
                      <a:xfrm>
                        <a:off x="965200" y="2238375"/>
                        <a:ext cx="2425700" cy="825500"/>
                      </a:xfrm>
                      <a:prstGeom prst="rect">
                        <a:avLst/>
                      </a:prstGeom>
                      <a:noFill/>
                      <a:ln w="38100">
                        <a:noFill/>
                        <a:miter/>
                      </a:ln>
                    </p:spPr>
                  </p:pic>
                </p:oleObj>
              </mc:Fallback>
            </mc:AlternateContent>
          </a:graphicData>
        </a:graphic>
      </p:graphicFrame>
      <p:graphicFrame>
        <p:nvGraphicFramePr>
          <p:cNvPr id="22587" name="对象 22586"/>
          <p:cNvGraphicFramePr/>
          <p:nvPr/>
        </p:nvGraphicFramePr>
        <p:xfrm>
          <a:off x="3448050" y="2178050"/>
          <a:ext cx="676275" cy="981075"/>
        </p:xfrm>
        <a:graphic>
          <a:graphicData uri="http://schemas.openxmlformats.org/presentationml/2006/ole">
            <mc:AlternateContent xmlns:mc="http://schemas.openxmlformats.org/markup-compatibility/2006">
              <mc:Choice xmlns:v="urn:schemas-microsoft-com:vml" Requires="v">
                <p:oleObj spid="_x0000_s3203" name="" r:id="rId27" imgW="673100" imgH="977265" progId="Equation.3">
                  <p:embed/>
                </p:oleObj>
              </mc:Choice>
              <mc:Fallback>
                <p:oleObj name="" r:id="rId27" imgW="673100" imgH="977265" progId="Equation.3">
                  <p:embed/>
                  <p:pic>
                    <p:nvPicPr>
                      <p:cNvPr id="0" name="图片 3202"/>
                      <p:cNvPicPr/>
                      <p:nvPr/>
                    </p:nvPicPr>
                    <p:blipFill>
                      <a:blip r:embed="rId28"/>
                      <a:stretch>
                        <a:fillRect/>
                      </a:stretch>
                    </p:blipFill>
                    <p:spPr>
                      <a:xfrm>
                        <a:off x="3448050" y="2178050"/>
                        <a:ext cx="676275" cy="981075"/>
                      </a:xfrm>
                      <a:prstGeom prst="rect">
                        <a:avLst/>
                      </a:prstGeom>
                      <a:noFill/>
                      <a:ln w="38100">
                        <a:noFill/>
                        <a:miter/>
                      </a:ln>
                    </p:spPr>
                  </p:pic>
                </p:oleObj>
              </mc:Fallback>
            </mc:AlternateContent>
          </a:graphicData>
        </a:graphic>
      </p:graphicFrame>
      <p:graphicFrame>
        <p:nvGraphicFramePr>
          <p:cNvPr id="22588" name="对象 22587"/>
          <p:cNvGraphicFramePr/>
          <p:nvPr/>
        </p:nvGraphicFramePr>
        <p:xfrm>
          <a:off x="5378450" y="2155825"/>
          <a:ext cx="1079500" cy="317500"/>
        </p:xfrm>
        <a:graphic>
          <a:graphicData uri="http://schemas.openxmlformats.org/presentationml/2006/ole">
            <mc:AlternateContent xmlns:mc="http://schemas.openxmlformats.org/markup-compatibility/2006">
              <mc:Choice xmlns:v="urn:schemas-microsoft-com:vml" Requires="v">
                <p:oleObj spid="_x0000_s3204" name="" r:id="rId29" imgW="1078865" imgH="317500" progId="Equation.3">
                  <p:embed/>
                </p:oleObj>
              </mc:Choice>
              <mc:Fallback>
                <p:oleObj name="" r:id="rId29" imgW="1078865" imgH="317500" progId="Equation.3">
                  <p:embed/>
                  <p:pic>
                    <p:nvPicPr>
                      <p:cNvPr id="0" name="图片 3203"/>
                      <p:cNvPicPr/>
                      <p:nvPr/>
                    </p:nvPicPr>
                    <p:blipFill>
                      <a:blip r:embed="rId30"/>
                      <a:stretch>
                        <a:fillRect/>
                      </a:stretch>
                    </p:blipFill>
                    <p:spPr>
                      <a:xfrm>
                        <a:off x="5378450" y="2155825"/>
                        <a:ext cx="1079500" cy="317500"/>
                      </a:xfrm>
                      <a:prstGeom prst="rect">
                        <a:avLst/>
                      </a:prstGeom>
                      <a:noFill/>
                      <a:ln w="38100">
                        <a:noFill/>
                        <a:miter/>
                      </a:ln>
                    </p:spPr>
                  </p:pic>
                </p:oleObj>
              </mc:Fallback>
            </mc:AlternateContent>
          </a:graphicData>
        </a:graphic>
      </p:graphicFrame>
      <p:graphicFrame>
        <p:nvGraphicFramePr>
          <p:cNvPr id="22589" name="对象 22588"/>
          <p:cNvGraphicFramePr/>
          <p:nvPr/>
        </p:nvGraphicFramePr>
        <p:xfrm>
          <a:off x="4032250" y="2162175"/>
          <a:ext cx="330200" cy="393700"/>
        </p:xfrm>
        <a:graphic>
          <a:graphicData uri="http://schemas.openxmlformats.org/presentationml/2006/ole">
            <mc:AlternateContent xmlns:mc="http://schemas.openxmlformats.org/markup-compatibility/2006">
              <mc:Choice xmlns:v="urn:schemas-microsoft-com:vml" Requires="v">
                <p:oleObj spid="_x0000_s3207" name="" r:id="rId31" imgW="330200" imgH="393700" progId="Equation.3">
                  <p:embed/>
                </p:oleObj>
              </mc:Choice>
              <mc:Fallback>
                <p:oleObj name="" r:id="rId31" imgW="330200" imgH="393700" progId="Equation.3">
                  <p:embed/>
                  <p:pic>
                    <p:nvPicPr>
                      <p:cNvPr id="0" name="图片 3206"/>
                      <p:cNvPicPr/>
                      <p:nvPr/>
                    </p:nvPicPr>
                    <p:blipFill>
                      <a:blip r:embed="rId32"/>
                      <a:stretch>
                        <a:fillRect/>
                      </a:stretch>
                    </p:blipFill>
                    <p:spPr>
                      <a:xfrm>
                        <a:off x="4032250" y="2162175"/>
                        <a:ext cx="330200" cy="393700"/>
                      </a:xfrm>
                      <a:prstGeom prst="rect">
                        <a:avLst/>
                      </a:prstGeom>
                      <a:noFill/>
                      <a:ln w="38100">
                        <a:noFill/>
                        <a:miter/>
                      </a:ln>
                    </p:spPr>
                  </p:pic>
                </p:oleObj>
              </mc:Fallback>
            </mc:AlternateContent>
          </a:graphicData>
        </a:graphic>
      </p:graphicFrame>
      <p:graphicFrame>
        <p:nvGraphicFramePr>
          <p:cNvPr id="22590" name="对象 22589"/>
          <p:cNvGraphicFramePr/>
          <p:nvPr/>
        </p:nvGraphicFramePr>
        <p:xfrm>
          <a:off x="5378450" y="2816225"/>
          <a:ext cx="1562100" cy="317500"/>
        </p:xfrm>
        <a:graphic>
          <a:graphicData uri="http://schemas.openxmlformats.org/presentationml/2006/ole">
            <mc:AlternateContent xmlns:mc="http://schemas.openxmlformats.org/markup-compatibility/2006">
              <mc:Choice xmlns:v="urn:schemas-microsoft-com:vml" Requires="v">
                <p:oleObj spid="_x0000_s3225" name="" r:id="rId33" imgW="1560830" imgH="317500" progId="Equation.3">
                  <p:embed/>
                </p:oleObj>
              </mc:Choice>
              <mc:Fallback>
                <p:oleObj name="" r:id="rId33" imgW="1560830" imgH="317500" progId="Equation.3">
                  <p:embed/>
                  <p:pic>
                    <p:nvPicPr>
                      <p:cNvPr id="0" name="图片 3224"/>
                      <p:cNvPicPr/>
                      <p:nvPr/>
                    </p:nvPicPr>
                    <p:blipFill>
                      <a:blip r:embed="rId34"/>
                      <a:stretch>
                        <a:fillRect/>
                      </a:stretch>
                    </p:blipFill>
                    <p:spPr>
                      <a:xfrm>
                        <a:off x="5378450" y="2816225"/>
                        <a:ext cx="1562100" cy="317500"/>
                      </a:xfrm>
                      <a:prstGeom prst="rect">
                        <a:avLst/>
                      </a:prstGeom>
                      <a:noFill/>
                      <a:ln w="38100">
                        <a:noFill/>
                        <a:miter/>
                      </a:ln>
                    </p:spPr>
                  </p:pic>
                </p:oleObj>
              </mc:Fallback>
            </mc:AlternateContent>
          </a:graphicData>
        </a:graphic>
      </p:graphicFrame>
      <p:graphicFrame>
        <p:nvGraphicFramePr>
          <p:cNvPr id="22591" name="对象 22590"/>
          <p:cNvGraphicFramePr/>
          <p:nvPr/>
        </p:nvGraphicFramePr>
        <p:xfrm>
          <a:off x="3949700" y="2682875"/>
          <a:ext cx="1308100" cy="508000"/>
        </p:xfrm>
        <a:graphic>
          <a:graphicData uri="http://schemas.openxmlformats.org/presentationml/2006/ole">
            <mc:AlternateContent xmlns:mc="http://schemas.openxmlformats.org/markup-compatibility/2006">
              <mc:Choice xmlns:v="urn:schemas-microsoft-com:vml" Requires="v">
                <p:oleObj spid="_x0000_s3237" name="" r:id="rId35" imgW="1308100" imgH="508000" progId="Equation.3">
                  <p:embed/>
                </p:oleObj>
              </mc:Choice>
              <mc:Fallback>
                <p:oleObj name="" r:id="rId35" imgW="1308100" imgH="508000" progId="Equation.3">
                  <p:embed/>
                  <p:pic>
                    <p:nvPicPr>
                      <p:cNvPr id="0" name="图片 3236"/>
                      <p:cNvPicPr/>
                      <p:nvPr/>
                    </p:nvPicPr>
                    <p:blipFill>
                      <a:blip r:embed="rId36"/>
                      <a:stretch>
                        <a:fillRect/>
                      </a:stretch>
                    </p:blipFill>
                    <p:spPr>
                      <a:xfrm>
                        <a:off x="3949700" y="2682875"/>
                        <a:ext cx="1308100" cy="508000"/>
                      </a:xfrm>
                      <a:prstGeom prst="rect">
                        <a:avLst/>
                      </a:prstGeom>
                      <a:noFill/>
                      <a:ln w="38100">
                        <a:noFill/>
                        <a:miter/>
                      </a:ln>
                    </p:spPr>
                  </p:pic>
                </p:oleObj>
              </mc:Fallback>
            </mc:AlternateContent>
          </a:graphicData>
        </a:graphic>
      </p:graphicFrame>
      <p:graphicFrame>
        <p:nvGraphicFramePr>
          <p:cNvPr id="22592" name="对象 22591"/>
          <p:cNvGraphicFramePr/>
          <p:nvPr/>
        </p:nvGraphicFramePr>
        <p:xfrm>
          <a:off x="6875463" y="2420938"/>
          <a:ext cx="1866900" cy="393700"/>
        </p:xfrm>
        <a:graphic>
          <a:graphicData uri="http://schemas.openxmlformats.org/presentationml/2006/ole">
            <mc:AlternateContent xmlns:mc="http://schemas.openxmlformats.org/markup-compatibility/2006">
              <mc:Choice xmlns:v="urn:schemas-microsoft-com:vml" Requires="v">
                <p:oleObj spid="_x0000_s3233" name="" r:id="rId37" imgW="1866265" imgH="393700" progId="Equation.3">
                  <p:embed/>
                </p:oleObj>
              </mc:Choice>
              <mc:Fallback>
                <p:oleObj name="" r:id="rId37" imgW="1866265" imgH="393700" progId="Equation.3">
                  <p:embed/>
                  <p:pic>
                    <p:nvPicPr>
                      <p:cNvPr id="0" name="图片 3232"/>
                      <p:cNvPicPr/>
                      <p:nvPr/>
                    </p:nvPicPr>
                    <p:blipFill>
                      <a:blip r:embed="rId38"/>
                      <a:stretch>
                        <a:fillRect/>
                      </a:stretch>
                    </p:blipFill>
                    <p:spPr>
                      <a:xfrm>
                        <a:off x="6875463" y="2420938"/>
                        <a:ext cx="1866900" cy="393700"/>
                      </a:xfrm>
                      <a:prstGeom prst="rect">
                        <a:avLst/>
                      </a:prstGeom>
                      <a:noFill/>
                      <a:ln w="38100">
                        <a:noFill/>
                        <a:miter/>
                      </a:ln>
                    </p:spPr>
                  </p:pic>
                </p:oleObj>
              </mc:Fallback>
            </mc:AlternateContent>
          </a:graphicData>
        </a:graphic>
      </p:graphicFrame>
      <p:graphicFrame>
        <p:nvGraphicFramePr>
          <p:cNvPr id="22593" name="对象 22592"/>
          <p:cNvGraphicFramePr/>
          <p:nvPr/>
        </p:nvGraphicFramePr>
        <p:xfrm>
          <a:off x="3975100" y="4060825"/>
          <a:ext cx="609600" cy="101600"/>
        </p:xfrm>
        <a:graphic>
          <a:graphicData uri="http://schemas.openxmlformats.org/presentationml/2006/ole">
            <mc:AlternateContent xmlns:mc="http://schemas.openxmlformats.org/markup-compatibility/2006">
              <mc:Choice xmlns:v="urn:schemas-microsoft-com:vml" Requires="v">
                <p:oleObj spid="_x0000_s3235" name="" r:id="rId39" imgW="608965" imgH="101600" progId="Equation.3">
                  <p:embed/>
                </p:oleObj>
              </mc:Choice>
              <mc:Fallback>
                <p:oleObj name="" r:id="rId39" imgW="608965" imgH="101600" progId="Equation.3">
                  <p:embed/>
                  <p:pic>
                    <p:nvPicPr>
                      <p:cNvPr id="0" name="图片 3234"/>
                      <p:cNvPicPr/>
                      <p:nvPr/>
                    </p:nvPicPr>
                    <p:blipFill>
                      <a:blip r:embed="rId40"/>
                      <a:stretch>
                        <a:fillRect/>
                      </a:stretch>
                    </p:blipFill>
                    <p:spPr>
                      <a:xfrm>
                        <a:off x="3975100" y="4060825"/>
                        <a:ext cx="609600" cy="101600"/>
                      </a:xfrm>
                      <a:prstGeom prst="rect">
                        <a:avLst/>
                      </a:prstGeom>
                      <a:noFill/>
                      <a:ln w="38100">
                        <a:noFill/>
                        <a:miter/>
                      </a:ln>
                    </p:spPr>
                  </p:pic>
                </p:oleObj>
              </mc:Fallback>
            </mc:AlternateContent>
          </a:graphicData>
        </a:graphic>
      </p:graphicFrame>
      <p:grpSp>
        <p:nvGrpSpPr>
          <p:cNvPr id="22601" name="组合 22600"/>
          <p:cNvGrpSpPr/>
          <p:nvPr/>
        </p:nvGrpSpPr>
        <p:grpSpPr>
          <a:xfrm>
            <a:off x="4656138" y="3565525"/>
            <a:ext cx="2884487" cy="1003300"/>
            <a:chOff x="3560" y="2174"/>
            <a:chExt cx="1688" cy="632"/>
          </a:xfrm>
        </p:grpSpPr>
        <p:graphicFrame>
          <p:nvGraphicFramePr>
            <p:cNvPr id="22579" name="对象 22578"/>
            <p:cNvGraphicFramePr/>
            <p:nvPr/>
          </p:nvGraphicFramePr>
          <p:xfrm>
            <a:off x="3560" y="2174"/>
            <a:ext cx="1688" cy="632"/>
          </p:xfrm>
          <a:graphic>
            <a:graphicData uri="http://schemas.openxmlformats.org/presentationml/2006/ole">
              <mc:AlternateContent xmlns:mc="http://schemas.openxmlformats.org/markup-compatibility/2006">
                <mc:Choice xmlns:v="urn:schemas-microsoft-com:vml" Requires="v">
                  <p:oleObj spid="_x0000_s3238" name="" r:id="rId41" imgW="2678430" imgH="1002665" progId="Equation.3">
                    <p:embed/>
                  </p:oleObj>
                </mc:Choice>
                <mc:Fallback>
                  <p:oleObj name="" r:id="rId41" imgW="2678430" imgH="1002665" progId="Equation.3">
                    <p:embed/>
                    <p:pic>
                      <p:nvPicPr>
                        <p:cNvPr id="0" name="图片 3237"/>
                        <p:cNvPicPr/>
                        <p:nvPr/>
                      </p:nvPicPr>
                      <p:blipFill>
                        <a:blip r:embed="rId42"/>
                        <a:stretch>
                          <a:fillRect/>
                        </a:stretch>
                      </p:blipFill>
                      <p:spPr>
                        <a:xfrm>
                          <a:off x="3560" y="2174"/>
                          <a:ext cx="1688" cy="632"/>
                        </a:xfrm>
                        <a:prstGeom prst="rect">
                          <a:avLst/>
                        </a:prstGeom>
                        <a:noFill/>
                        <a:ln w="38100">
                          <a:noFill/>
                          <a:miter/>
                        </a:ln>
                      </p:spPr>
                    </p:pic>
                  </p:oleObj>
                </mc:Fallback>
              </mc:AlternateContent>
            </a:graphicData>
          </a:graphic>
        </p:graphicFrame>
        <p:graphicFrame>
          <p:nvGraphicFramePr>
            <p:cNvPr id="22594" name="对象 22593"/>
            <p:cNvGraphicFramePr/>
            <p:nvPr/>
          </p:nvGraphicFramePr>
          <p:xfrm>
            <a:off x="3687" y="2314"/>
            <a:ext cx="728" cy="320"/>
          </p:xfrm>
          <a:graphic>
            <a:graphicData uri="http://schemas.openxmlformats.org/presentationml/2006/ole">
              <mc:AlternateContent xmlns:mc="http://schemas.openxmlformats.org/markup-compatibility/2006">
                <mc:Choice xmlns:v="urn:schemas-microsoft-com:vml" Requires="v">
                  <p:oleObj spid="_x0000_s3239" name="" r:id="rId43" imgW="1155700" imgH="508000" progId="Equation.3">
                    <p:embed/>
                  </p:oleObj>
                </mc:Choice>
                <mc:Fallback>
                  <p:oleObj name="" r:id="rId43" imgW="1155700" imgH="508000" progId="Equation.3">
                    <p:embed/>
                    <p:pic>
                      <p:nvPicPr>
                        <p:cNvPr id="0" name="图片 3238"/>
                        <p:cNvPicPr/>
                        <p:nvPr/>
                      </p:nvPicPr>
                      <p:blipFill>
                        <a:blip r:embed="rId44"/>
                        <a:stretch>
                          <a:fillRect/>
                        </a:stretch>
                      </p:blipFill>
                      <p:spPr>
                        <a:xfrm>
                          <a:off x="3687" y="2314"/>
                          <a:ext cx="728" cy="320"/>
                        </a:xfrm>
                        <a:prstGeom prst="rect">
                          <a:avLst/>
                        </a:prstGeom>
                        <a:noFill/>
                        <a:ln w="38100">
                          <a:noFill/>
                          <a:miter/>
                        </a:ln>
                      </p:spPr>
                    </p:pic>
                  </p:oleObj>
                </mc:Fallback>
              </mc:AlternateContent>
            </a:graphicData>
          </a:graphic>
        </p:graphicFrame>
      </p:grpSp>
      <p:graphicFrame>
        <p:nvGraphicFramePr>
          <p:cNvPr id="22595" name="对象 22594"/>
          <p:cNvGraphicFramePr/>
          <p:nvPr/>
        </p:nvGraphicFramePr>
        <p:xfrm>
          <a:off x="6915150" y="5386388"/>
          <a:ext cx="1524000" cy="393700"/>
        </p:xfrm>
        <a:graphic>
          <a:graphicData uri="http://schemas.openxmlformats.org/presentationml/2006/ole">
            <mc:AlternateContent xmlns:mc="http://schemas.openxmlformats.org/markup-compatibility/2006">
              <mc:Choice xmlns:v="urn:schemas-microsoft-com:vml" Requires="v">
                <p:oleObj spid="_x0000_s3240" name="" r:id="rId45" imgW="1523365" imgH="393700" progId="Equation.3">
                  <p:embed/>
                </p:oleObj>
              </mc:Choice>
              <mc:Fallback>
                <p:oleObj name="" r:id="rId45" imgW="1523365" imgH="393700" progId="Equation.3">
                  <p:embed/>
                  <p:pic>
                    <p:nvPicPr>
                      <p:cNvPr id="0" name="图片 3239"/>
                      <p:cNvPicPr/>
                      <p:nvPr/>
                    </p:nvPicPr>
                    <p:blipFill>
                      <a:blip r:embed="rId46"/>
                      <a:stretch>
                        <a:fillRect/>
                      </a:stretch>
                    </p:blipFill>
                    <p:spPr>
                      <a:xfrm>
                        <a:off x="6915150" y="5386388"/>
                        <a:ext cx="1524000" cy="393700"/>
                      </a:xfrm>
                      <a:prstGeom prst="rect">
                        <a:avLst/>
                      </a:prstGeom>
                      <a:noFill/>
                      <a:ln w="38100">
                        <a:noFill/>
                        <a:miter/>
                      </a:ln>
                    </p:spPr>
                  </p:pic>
                </p:oleObj>
              </mc:Fallback>
            </mc:AlternateContent>
          </a:graphicData>
        </a:graphic>
      </p:graphicFrame>
      <p:graphicFrame>
        <p:nvGraphicFramePr>
          <p:cNvPr id="22596" name="对象 22595"/>
          <p:cNvGraphicFramePr/>
          <p:nvPr/>
        </p:nvGraphicFramePr>
        <p:xfrm>
          <a:off x="5722938" y="5284788"/>
          <a:ext cx="914400" cy="431800"/>
        </p:xfrm>
        <a:graphic>
          <a:graphicData uri="http://schemas.openxmlformats.org/presentationml/2006/ole">
            <mc:AlternateContent xmlns:mc="http://schemas.openxmlformats.org/markup-compatibility/2006">
              <mc:Choice xmlns:v="urn:schemas-microsoft-com:vml" Requires="v">
                <p:oleObj spid="_x0000_s3226" name="" r:id="rId47" imgW="913765" imgH="431800" progId="Equation.3">
                  <p:embed/>
                </p:oleObj>
              </mc:Choice>
              <mc:Fallback>
                <p:oleObj name="" r:id="rId47" imgW="913765" imgH="431800" progId="Equation.3">
                  <p:embed/>
                  <p:pic>
                    <p:nvPicPr>
                      <p:cNvPr id="0" name="图片 3225"/>
                      <p:cNvPicPr/>
                      <p:nvPr/>
                    </p:nvPicPr>
                    <p:blipFill>
                      <a:blip r:embed="rId48"/>
                      <a:stretch>
                        <a:fillRect/>
                      </a:stretch>
                    </p:blipFill>
                    <p:spPr>
                      <a:xfrm>
                        <a:off x="5722938" y="5284788"/>
                        <a:ext cx="914400" cy="431800"/>
                      </a:xfrm>
                      <a:prstGeom prst="rect">
                        <a:avLst/>
                      </a:prstGeom>
                      <a:noFill/>
                      <a:ln w="38100">
                        <a:noFill/>
                        <a:miter/>
                      </a:ln>
                    </p:spPr>
                  </p:pic>
                </p:oleObj>
              </mc:Fallback>
            </mc:AlternateContent>
          </a:graphicData>
        </a:graphic>
      </p:graphicFrame>
      <p:sp>
        <p:nvSpPr>
          <p:cNvPr id="22597" name="矩形 22596"/>
          <p:cNvSpPr/>
          <p:nvPr/>
        </p:nvSpPr>
        <p:spPr>
          <a:xfrm>
            <a:off x="2979738" y="4724400"/>
            <a:ext cx="2743200" cy="830263"/>
          </a:xfrm>
          <a:prstGeom prst="rect">
            <a:avLst/>
          </a:prstGeom>
          <a:solidFill>
            <a:schemeClr val="bg1"/>
          </a:solidFill>
          <a:ln w="9525">
            <a:noFill/>
          </a:ln>
        </p:spPr>
        <p:txBody>
          <a:bodyPr/>
          <a:p>
            <a:endParaRPr lang="zh-CN" altLang="en-US"/>
          </a:p>
        </p:txBody>
      </p:sp>
      <p:graphicFrame>
        <p:nvGraphicFramePr>
          <p:cNvPr id="22598" name="对象 22597"/>
          <p:cNvGraphicFramePr/>
          <p:nvPr/>
        </p:nvGraphicFramePr>
        <p:xfrm>
          <a:off x="2836863" y="5156200"/>
          <a:ext cx="2844800" cy="914400"/>
        </p:xfrm>
        <a:graphic>
          <a:graphicData uri="http://schemas.openxmlformats.org/presentationml/2006/ole">
            <mc:AlternateContent xmlns:mc="http://schemas.openxmlformats.org/markup-compatibility/2006">
              <mc:Choice xmlns:v="urn:schemas-microsoft-com:vml" Requires="v">
                <p:oleObj spid="_x0000_s3242" name="" r:id="rId49" imgW="2844800" imgH="914400" progId="Equation.3">
                  <p:embed/>
                </p:oleObj>
              </mc:Choice>
              <mc:Fallback>
                <p:oleObj name="" r:id="rId49" imgW="2844800" imgH="914400" progId="Equation.3">
                  <p:embed/>
                  <p:pic>
                    <p:nvPicPr>
                      <p:cNvPr id="0" name="图片 3241"/>
                      <p:cNvPicPr/>
                      <p:nvPr/>
                    </p:nvPicPr>
                    <p:blipFill>
                      <a:blip r:embed="rId50"/>
                      <a:stretch>
                        <a:fillRect/>
                      </a:stretch>
                    </p:blipFill>
                    <p:spPr>
                      <a:xfrm>
                        <a:off x="2836863" y="5156200"/>
                        <a:ext cx="2844800" cy="914400"/>
                      </a:xfrm>
                      <a:prstGeom prst="rect">
                        <a:avLst/>
                      </a:prstGeom>
                      <a:noFill/>
                      <a:ln w="38100">
                        <a:noFill/>
                        <a:miter/>
                      </a:ln>
                    </p:spPr>
                  </p:pic>
                </p:oleObj>
              </mc:Fallback>
            </mc:AlternateContent>
          </a:graphicData>
        </a:graphic>
      </p:graphicFrame>
      <p:graphicFrame>
        <p:nvGraphicFramePr>
          <p:cNvPr id="22599" name="对象 22598"/>
          <p:cNvGraphicFramePr/>
          <p:nvPr/>
        </p:nvGraphicFramePr>
        <p:xfrm>
          <a:off x="3092450" y="4940300"/>
          <a:ext cx="2127250" cy="508000"/>
        </p:xfrm>
        <a:graphic>
          <a:graphicData uri="http://schemas.openxmlformats.org/presentationml/2006/ole">
            <mc:AlternateContent xmlns:mc="http://schemas.openxmlformats.org/markup-compatibility/2006">
              <mc:Choice xmlns:v="urn:schemas-microsoft-com:vml" Requires="v">
                <p:oleObj spid="_x0000_s3244" name="" r:id="rId51" imgW="2120900" imgH="508000" progId="Equation.3">
                  <p:embed/>
                </p:oleObj>
              </mc:Choice>
              <mc:Fallback>
                <p:oleObj name="" r:id="rId51" imgW="2120900" imgH="508000" progId="Equation.3">
                  <p:embed/>
                  <p:pic>
                    <p:nvPicPr>
                      <p:cNvPr id="0" name="图片 3243"/>
                      <p:cNvPicPr/>
                      <p:nvPr/>
                    </p:nvPicPr>
                    <p:blipFill>
                      <a:blip r:embed="rId52"/>
                      <a:stretch>
                        <a:fillRect/>
                      </a:stretch>
                    </p:blipFill>
                    <p:spPr>
                      <a:xfrm>
                        <a:off x="3092450" y="4940300"/>
                        <a:ext cx="2127250" cy="508000"/>
                      </a:xfrm>
                      <a:prstGeom prst="rect">
                        <a:avLst/>
                      </a:prstGeom>
                      <a:noFill/>
                      <a:ln w="38100">
                        <a:noFill/>
                        <a:miter/>
                      </a:ln>
                    </p:spPr>
                  </p:pic>
                </p:oleObj>
              </mc:Fallback>
            </mc:AlternateContent>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574"/>
                                        </p:tgtEl>
                                        <p:attrNameLst>
                                          <p:attrName>style.visibility</p:attrName>
                                        </p:attrNameLst>
                                      </p:cBhvr>
                                      <p:to>
                                        <p:strVal val="visible"/>
                                      </p:to>
                                    </p:set>
                                    <p:animEffect transition="in" filter="wipe(left)">
                                      <p:cBhvr>
                                        <p:cTn id="7" dur="500"/>
                                        <p:tgtEl>
                                          <p:spTgt spid="2257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572"/>
                                        </p:tgtEl>
                                        <p:attrNameLst>
                                          <p:attrName>style.visibility</p:attrName>
                                        </p:attrNameLst>
                                      </p:cBhvr>
                                      <p:to>
                                        <p:strVal val="visible"/>
                                      </p:to>
                                    </p:set>
                                    <p:animEffect transition="in" filter="wipe(left)">
                                      <p:cBhvr>
                                        <p:cTn id="11" dur="500"/>
                                        <p:tgtEl>
                                          <p:spTgt spid="22572"/>
                                        </p:tgtEl>
                                      </p:cBhvr>
                                    </p:animEffect>
                                  </p:childTnLst>
                                </p:cTn>
                              </p:par>
                            </p:childTnLst>
                          </p:cTn>
                        </p:par>
                        <p:par>
                          <p:cTn id="12" fill="hold">
                            <p:stCondLst>
                              <p:cond delay="1000"/>
                            </p:stCondLst>
                            <p:childTnLst>
                              <p:par>
                                <p:cTn id="13" presetID="12" presetClass="entr" presetSubtype="8" fill="hold" nodeType="afterEffect">
                                  <p:stCondLst>
                                    <p:cond delay="0"/>
                                  </p:stCondLst>
                                  <p:childTnLst>
                                    <p:set>
                                      <p:cBhvr>
                                        <p:cTn id="14" dur="1" fill="hold">
                                          <p:stCondLst>
                                            <p:cond delay="0"/>
                                          </p:stCondLst>
                                        </p:cTn>
                                        <p:tgtEl>
                                          <p:spTgt spid="22584"/>
                                        </p:tgtEl>
                                        <p:attrNameLst>
                                          <p:attrName>style.visibility</p:attrName>
                                        </p:attrNameLst>
                                      </p:cBhvr>
                                      <p:to>
                                        <p:strVal val="visible"/>
                                      </p:to>
                                    </p:set>
                                    <p:animEffect transition="in" filter="slide(fromLeft)">
                                      <p:cBhvr>
                                        <p:cTn id="15" dur="500"/>
                                        <p:tgtEl>
                                          <p:spTgt spid="22584"/>
                                        </p:tgtEl>
                                      </p:cBhvr>
                                    </p:animEffect>
                                  </p:childTnLst>
                                </p:cTn>
                              </p:par>
                            </p:childTnLst>
                          </p:cTn>
                        </p:par>
                        <p:par>
                          <p:cTn id="16" fill="hold">
                            <p:stCondLst>
                              <p:cond delay="1500"/>
                            </p:stCondLst>
                            <p:childTnLst>
                              <p:par>
                                <p:cTn id="17" presetID="12" presetClass="entr" presetSubtype="8" fill="hold" nodeType="afterEffect">
                                  <p:stCondLst>
                                    <p:cond delay="0"/>
                                  </p:stCondLst>
                                  <p:childTnLst>
                                    <p:set>
                                      <p:cBhvr>
                                        <p:cTn id="18" dur="1" fill="hold">
                                          <p:stCondLst>
                                            <p:cond delay="0"/>
                                          </p:stCondLst>
                                        </p:cTn>
                                        <p:tgtEl>
                                          <p:spTgt spid="22585"/>
                                        </p:tgtEl>
                                        <p:attrNameLst>
                                          <p:attrName>style.visibility</p:attrName>
                                        </p:attrNameLst>
                                      </p:cBhvr>
                                      <p:to>
                                        <p:strVal val="visible"/>
                                      </p:to>
                                    </p:set>
                                    <p:animEffect transition="in" filter="slide(fromLeft)">
                                      <p:cBhvr>
                                        <p:cTn id="19" dur="500"/>
                                        <p:tgtEl>
                                          <p:spTgt spid="2258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2586"/>
                                        </p:tgtEl>
                                        <p:attrNameLst>
                                          <p:attrName>style.visibility</p:attrName>
                                        </p:attrNameLst>
                                      </p:cBhvr>
                                      <p:to>
                                        <p:strVal val="visible"/>
                                      </p:to>
                                    </p:set>
                                    <p:animEffect transition="in" filter="wipe(left)">
                                      <p:cBhvr>
                                        <p:cTn id="24" dur="500"/>
                                        <p:tgtEl>
                                          <p:spTgt spid="2258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2587"/>
                                        </p:tgtEl>
                                        <p:attrNameLst>
                                          <p:attrName>style.visibility</p:attrName>
                                        </p:attrNameLst>
                                      </p:cBhvr>
                                      <p:to>
                                        <p:strVal val="visible"/>
                                      </p:to>
                                    </p:set>
                                    <p:animEffect transition="in" filter="wipe(left)">
                                      <p:cBhvr>
                                        <p:cTn id="29" dur="500"/>
                                        <p:tgtEl>
                                          <p:spTgt spid="2258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2588"/>
                                        </p:tgtEl>
                                        <p:attrNameLst>
                                          <p:attrName>style.visibility</p:attrName>
                                        </p:attrNameLst>
                                      </p:cBhvr>
                                      <p:to>
                                        <p:strVal val="visible"/>
                                      </p:to>
                                    </p:set>
                                    <p:animEffect transition="in" filter="wipe(left)">
                                      <p:cBhvr>
                                        <p:cTn id="34" dur="500"/>
                                        <p:tgtEl>
                                          <p:spTgt spid="22588"/>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22589"/>
                                        </p:tgtEl>
                                        <p:attrNameLst>
                                          <p:attrName>style.visibility</p:attrName>
                                        </p:attrNameLst>
                                      </p:cBhvr>
                                      <p:to>
                                        <p:strVal val="visible"/>
                                      </p:to>
                                    </p:set>
                                    <p:animEffect transition="in" filter="wipe(left)">
                                      <p:cBhvr>
                                        <p:cTn id="38" dur="500"/>
                                        <p:tgtEl>
                                          <p:spTgt spid="2258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2590"/>
                                        </p:tgtEl>
                                        <p:attrNameLst>
                                          <p:attrName>style.visibility</p:attrName>
                                        </p:attrNameLst>
                                      </p:cBhvr>
                                      <p:to>
                                        <p:strVal val="visible"/>
                                      </p:to>
                                    </p:set>
                                    <p:animEffect transition="in" filter="wipe(left)">
                                      <p:cBhvr>
                                        <p:cTn id="43" dur="500"/>
                                        <p:tgtEl>
                                          <p:spTgt spid="22590"/>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22591"/>
                                        </p:tgtEl>
                                        <p:attrNameLst>
                                          <p:attrName>style.visibility</p:attrName>
                                        </p:attrNameLst>
                                      </p:cBhvr>
                                      <p:to>
                                        <p:strVal val="visible"/>
                                      </p:to>
                                    </p:set>
                                    <p:animEffect transition="in" filter="wipe(left)">
                                      <p:cBhvr>
                                        <p:cTn id="47" dur="500"/>
                                        <p:tgtEl>
                                          <p:spTgt spid="2259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92"/>
                                        </p:tgtEl>
                                        <p:attrNameLst>
                                          <p:attrName>style.visibility</p:attrName>
                                        </p:attrNameLst>
                                      </p:cBhvr>
                                      <p:to>
                                        <p:strVal val="visible"/>
                                      </p:to>
                                    </p:set>
                                    <p:animEffect transition="in" filter="wipe(left)">
                                      <p:cBhvr>
                                        <p:cTn id="52" dur="500"/>
                                        <p:tgtEl>
                                          <p:spTgt spid="2259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2575"/>
                                        </p:tgtEl>
                                        <p:attrNameLst>
                                          <p:attrName>style.visibility</p:attrName>
                                        </p:attrNameLst>
                                      </p:cBhvr>
                                      <p:to>
                                        <p:strVal val="visible"/>
                                      </p:to>
                                    </p:set>
                                    <p:animEffect transition="in" filter="wipe(left)">
                                      <p:cBhvr>
                                        <p:cTn id="57" dur="500"/>
                                        <p:tgtEl>
                                          <p:spTgt spid="22575"/>
                                        </p:tgtEl>
                                      </p:cBhvr>
                                    </p:animEffect>
                                  </p:childTnLst>
                                </p:cTn>
                              </p:par>
                            </p:childTnLst>
                          </p:cTn>
                        </p:par>
                        <p:par>
                          <p:cTn id="58" fill="hold">
                            <p:stCondLst>
                              <p:cond delay="500"/>
                            </p:stCondLst>
                            <p:childTnLst>
                              <p:par>
                                <p:cTn id="59" presetID="22" presetClass="entr" presetSubtype="8" fill="hold" nodeType="afterEffect">
                                  <p:stCondLst>
                                    <p:cond delay="0"/>
                                  </p:stCondLst>
                                  <p:childTnLst>
                                    <p:set>
                                      <p:cBhvr>
                                        <p:cTn id="60" dur="1" fill="hold">
                                          <p:stCondLst>
                                            <p:cond delay="0"/>
                                          </p:stCondLst>
                                        </p:cTn>
                                        <p:tgtEl>
                                          <p:spTgt spid="22576"/>
                                        </p:tgtEl>
                                        <p:attrNameLst>
                                          <p:attrName>style.visibility</p:attrName>
                                        </p:attrNameLst>
                                      </p:cBhvr>
                                      <p:to>
                                        <p:strVal val="visible"/>
                                      </p:to>
                                    </p:set>
                                    <p:animEffect transition="in" filter="wipe(left)">
                                      <p:cBhvr>
                                        <p:cTn id="61" dur="500"/>
                                        <p:tgtEl>
                                          <p:spTgt spid="2257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22577"/>
                                        </p:tgtEl>
                                        <p:attrNameLst>
                                          <p:attrName>style.visibility</p:attrName>
                                        </p:attrNameLst>
                                      </p:cBhvr>
                                      <p:to>
                                        <p:strVal val="visible"/>
                                      </p:to>
                                    </p:set>
                                    <p:animEffect transition="in" filter="wipe(left)">
                                      <p:cBhvr>
                                        <p:cTn id="66" dur="500"/>
                                        <p:tgtEl>
                                          <p:spTgt spid="22577"/>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22578"/>
                                        </p:tgtEl>
                                        <p:attrNameLst>
                                          <p:attrName>style.visibility</p:attrName>
                                        </p:attrNameLst>
                                      </p:cBhvr>
                                      <p:to>
                                        <p:strVal val="visible"/>
                                      </p:to>
                                    </p:set>
                                    <p:animEffect transition="in" filter="wipe(left)">
                                      <p:cBhvr>
                                        <p:cTn id="71" dur="500"/>
                                        <p:tgtEl>
                                          <p:spTgt spid="22578"/>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22593"/>
                                        </p:tgtEl>
                                        <p:attrNameLst>
                                          <p:attrName>style.visibility</p:attrName>
                                        </p:attrNameLst>
                                      </p:cBhvr>
                                      <p:to>
                                        <p:strVal val="visible"/>
                                      </p:to>
                                    </p:set>
                                    <p:animEffect transition="in" filter="wipe(left)">
                                      <p:cBhvr>
                                        <p:cTn id="76" dur="500"/>
                                        <p:tgtEl>
                                          <p:spTgt spid="2259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22601"/>
                                        </p:tgtEl>
                                        <p:attrNameLst>
                                          <p:attrName>style.visibility</p:attrName>
                                        </p:attrNameLst>
                                      </p:cBhvr>
                                      <p:to>
                                        <p:strVal val="visible"/>
                                      </p:to>
                                    </p:set>
                                    <p:animEffect transition="in" filter="wipe(left)">
                                      <p:cBhvr>
                                        <p:cTn id="81" dur="500"/>
                                        <p:tgtEl>
                                          <p:spTgt spid="22601"/>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22580"/>
                                        </p:tgtEl>
                                        <p:attrNameLst>
                                          <p:attrName>style.visibility</p:attrName>
                                        </p:attrNameLst>
                                      </p:cBhvr>
                                      <p:to>
                                        <p:strVal val="visible"/>
                                      </p:to>
                                    </p:set>
                                    <p:animEffect transition="in" filter="wipe(left)">
                                      <p:cBhvr>
                                        <p:cTn id="86" dur="500"/>
                                        <p:tgtEl>
                                          <p:spTgt spid="22580"/>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22581"/>
                                        </p:tgtEl>
                                        <p:attrNameLst>
                                          <p:attrName>style.visibility</p:attrName>
                                        </p:attrNameLst>
                                      </p:cBhvr>
                                      <p:to>
                                        <p:strVal val="visible"/>
                                      </p:to>
                                    </p:set>
                                    <p:animEffect transition="in" filter="wipe(left)">
                                      <p:cBhvr>
                                        <p:cTn id="91" dur="500"/>
                                        <p:tgtEl>
                                          <p:spTgt spid="22581"/>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22582"/>
                                        </p:tgtEl>
                                        <p:attrNameLst>
                                          <p:attrName>style.visibility</p:attrName>
                                        </p:attrNameLst>
                                      </p:cBhvr>
                                      <p:to>
                                        <p:strVal val="visible"/>
                                      </p:to>
                                    </p:set>
                                    <p:animEffect transition="in" filter="wipe(left)">
                                      <p:cBhvr>
                                        <p:cTn id="96" dur="500"/>
                                        <p:tgtEl>
                                          <p:spTgt spid="22582"/>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22598"/>
                                        </p:tgtEl>
                                        <p:attrNameLst>
                                          <p:attrName>style.visibility</p:attrName>
                                        </p:attrNameLst>
                                      </p:cBhvr>
                                      <p:to>
                                        <p:strVal val="visible"/>
                                      </p:to>
                                    </p:set>
                                    <p:animEffect transition="in" filter="wipe(left)">
                                      <p:cBhvr>
                                        <p:cTn id="101" dur="500"/>
                                        <p:tgtEl>
                                          <p:spTgt spid="22598"/>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22583"/>
                                        </p:tgtEl>
                                        <p:attrNameLst>
                                          <p:attrName>style.visibility</p:attrName>
                                        </p:attrNameLst>
                                      </p:cBhvr>
                                      <p:to>
                                        <p:strVal val="visible"/>
                                      </p:to>
                                    </p:set>
                                    <p:animEffect transition="in" filter="wipe(left)">
                                      <p:cBhvr>
                                        <p:cTn id="106" dur="500"/>
                                        <p:tgtEl>
                                          <p:spTgt spid="22583"/>
                                        </p:tgtEl>
                                      </p:cBhvr>
                                    </p:animEffect>
                                  </p:childTnLst>
                                </p:cTn>
                              </p:par>
                            </p:childTnLst>
                          </p:cTn>
                        </p:par>
                        <p:par>
                          <p:cTn id="107" fill="hold">
                            <p:stCondLst>
                              <p:cond delay="500"/>
                            </p:stCondLst>
                            <p:childTnLst>
                              <p:par>
                                <p:cTn id="108" presetID="22" presetClass="entr" presetSubtype="8" fill="hold" nodeType="afterEffect">
                                  <p:stCondLst>
                                    <p:cond delay="0"/>
                                  </p:stCondLst>
                                  <p:childTnLst>
                                    <p:set>
                                      <p:cBhvr>
                                        <p:cTn id="109" dur="1" fill="hold">
                                          <p:stCondLst>
                                            <p:cond delay="0"/>
                                          </p:stCondLst>
                                        </p:cTn>
                                        <p:tgtEl>
                                          <p:spTgt spid="22596"/>
                                        </p:tgtEl>
                                        <p:attrNameLst>
                                          <p:attrName>style.visibility</p:attrName>
                                        </p:attrNameLst>
                                      </p:cBhvr>
                                      <p:to>
                                        <p:strVal val="visible"/>
                                      </p:to>
                                    </p:set>
                                    <p:animEffect transition="in" filter="wipe(left)">
                                      <p:cBhvr>
                                        <p:cTn id="110" dur="500"/>
                                        <p:tgtEl>
                                          <p:spTgt spid="22596"/>
                                        </p:tgtEl>
                                      </p:cBhvr>
                                    </p:animEffect>
                                  </p:childTnLst>
                                </p:cTn>
                              </p:par>
                            </p:childTnLst>
                          </p:cTn>
                        </p:par>
                        <p:par>
                          <p:cTn id="111" fill="hold">
                            <p:stCondLst>
                              <p:cond delay="1000"/>
                            </p:stCondLst>
                            <p:childTnLst>
                              <p:par>
                                <p:cTn id="112" presetID="22" presetClass="entr" presetSubtype="8" fill="hold" nodeType="afterEffect">
                                  <p:stCondLst>
                                    <p:cond delay="0"/>
                                  </p:stCondLst>
                                  <p:childTnLst>
                                    <p:set>
                                      <p:cBhvr>
                                        <p:cTn id="113" dur="1" fill="hold">
                                          <p:stCondLst>
                                            <p:cond delay="0"/>
                                          </p:stCondLst>
                                        </p:cTn>
                                        <p:tgtEl>
                                          <p:spTgt spid="22595"/>
                                        </p:tgtEl>
                                        <p:attrNameLst>
                                          <p:attrName>style.visibility</p:attrName>
                                        </p:attrNameLst>
                                      </p:cBhvr>
                                      <p:to>
                                        <p:strVal val="visible"/>
                                      </p:to>
                                    </p:set>
                                    <p:animEffect transition="in" filter="wipe(left)">
                                      <p:cBhvr>
                                        <p:cTn id="114" dur="500"/>
                                        <p:tgtEl>
                                          <p:spTgt spid="22595"/>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22597"/>
                                        </p:tgtEl>
                                        <p:attrNameLst>
                                          <p:attrName>style.visibility</p:attrName>
                                        </p:attrNameLst>
                                      </p:cBhvr>
                                      <p:to>
                                        <p:strVal val="visible"/>
                                      </p:to>
                                    </p:set>
                                    <p:animEffect transition="in" filter="wipe(left)">
                                      <p:cBhvr>
                                        <p:cTn id="119" dur="500"/>
                                        <p:tgtEl>
                                          <p:spTgt spid="22597"/>
                                        </p:tgtEl>
                                      </p:cBhvr>
                                    </p:animEffect>
                                  </p:childTnLst>
                                </p:cTn>
                              </p:par>
                            </p:childTnLst>
                          </p:cTn>
                        </p:par>
                        <p:par>
                          <p:cTn id="120" fill="hold">
                            <p:stCondLst>
                              <p:cond delay="500"/>
                            </p:stCondLst>
                            <p:childTnLst>
                              <p:par>
                                <p:cTn id="121" presetID="55" presetClass="entr" presetSubtype="0" fill="hold" nodeType="afterEffect">
                                  <p:stCondLst>
                                    <p:cond delay="0"/>
                                  </p:stCondLst>
                                  <p:childTnLst>
                                    <p:set>
                                      <p:cBhvr>
                                        <p:cTn id="122" dur="1" fill="hold">
                                          <p:stCondLst>
                                            <p:cond delay="0"/>
                                          </p:stCondLst>
                                        </p:cTn>
                                        <p:tgtEl>
                                          <p:spTgt spid="22599"/>
                                        </p:tgtEl>
                                        <p:attrNameLst>
                                          <p:attrName>style.visibility</p:attrName>
                                        </p:attrNameLst>
                                      </p:cBhvr>
                                      <p:to>
                                        <p:strVal val="visible"/>
                                      </p:to>
                                    </p:set>
                                    <p:anim calcmode="lin" valueType="num">
                                      <p:cBhvr>
                                        <p:cTn id="123" dur="1000" fill="hold"/>
                                        <p:tgtEl>
                                          <p:spTgt spid="22599"/>
                                        </p:tgtEl>
                                        <p:attrNameLst>
                                          <p:attrName>ppt_w</p:attrName>
                                        </p:attrNameLst>
                                      </p:cBhvr>
                                      <p:tavLst>
                                        <p:tav tm="0">
                                          <p:val>
                                            <p:strVal val="#ppt_w*0.70"/>
                                          </p:val>
                                        </p:tav>
                                        <p:tav tm="100000">
                                          <p:val>
                                            <p:strVal val="#ppt_w"/>
                                          </p:val>
                                        </p:tav>
                                      </p:tavLst>
                                    </p:anim>
                                    <p:anim calcmode="lin" valueType="num">
                                      <p:cBhvr>
                                        <p:cTn id="124" dur="1000" fill="hold"/>
                                        <p:tgtEl>
                                          <p:spTgt spid="22599"/>
                                        </p:tgtEl>
                                        <p:attrNameLst>
                                          <p:attrName>ppt_h</p:attrName>
                                        </p:attrNameLst>
                                      </p:cBhvr>
                                      <p:tavLst>
                                        <p:tav tm="0">
                                          <p:val>
                                            <p:strVal val="#ppt_h"/>
                                          </p:val>
                                        </p:tav>
                                        <p:tav tm="100000">
                                          <p:val>
                                            <p:strVal val="#ppt_h"/>
                                          </p:val>
                                        </p:tav>
                                      </p:tavLst>
                                    </p:anim>
                                    <p:animEffect transition="in" filter="fade">
                                      <p:cBhvr>
                                        <p:cTn id="125" dur="1000"/>
                                        <p:tgtEl>
                                          <p:spTgt spid="22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8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5629" name="对象 25628"/>
          <p:cNvGraphicFramePr/>
          <p:nvPr/>
        </p:nvGraphicFramePr>
        <p:xfrm>
          <a:off x="2498725" y="3629025"/>
          <a:ext cx="3009900" cy="393700"/>
        </p:xfrm>
        <a:graphic>
          <a:graphicData uri="http://schemas.openxmlformats.org/presentationml/2006/ole">
            <mc:AlternateContent xmlns:mc="http://schemas.openxmlformats.org/markup-compatibility/2006">
              <mc:Choice xmlns:v="urn:schemas-microsoft-com:vml" Requires="v">
                <p:oleObj spid="_x0000_s3246" name="" r:id="rId1" imgW="3008630" imgH="393700" progId="Equation.3">
                  <p:embed/>
                </p:oleObj>
              </mc:Choice>
              <mc:Fallback>
                <p:oleObj name="" r:id="rId1" imgW="3008630" imgH="393700" progId="Equation.3">
                  <p:embed/>
                  <p:pic>
                    <p:nvPicPr>
                      <p:cNvPr id="0" name="图片 3245"/>
                      <p:cNvPicPr/>
                      <p:nvPr/>
                    </p:nvPicPr>
                    <p:blipFill>
                      <a:blip r:embed="rId2"/>
                      <a:stretch>
                        <a:fillRect/>
                      </a:stretch>
                    </p:blipFill>
                    <p:spPr>
                      <a:xfrm>
                        <a:off x="2498725" y="3629025"/>
                        <a:ext cx="3009900" cy="393700"/>
                      </a:xfrm>
                      <a:prstGeom prst="rect">
                        <a:avLst/>
                      </a:prstGeom>
                      <a:noFill/>
                      <a:ln w="38100">
                        <a:noFill/>
                        <a:miter/>
                      </a:ln>
                    </p:spPr>
                  </p:pic>
                </p:oleObj>
              </mc:Fallback>
            </mc:AlternateContent>
          </a:graphicData>
        </a:graphic>
      </p:graphicFrame>
      <p:graphicFrame>
        <p:nvGraphicFramePr>
          <p:cNvPr id="25613" name="对象 25612"/>
          <p:cNvGraphicFramePr/>
          <p:nvPr/>
        </p:nvGraphicFramePr>
        <p:xfrm>
          <a:off x="4737100" y="1811338"/>
          <a:ext cx="2146300" cy="1003300"/>
        </p:xfrm>
        <a:graphic>
          <a:graphicData uri="http://schemas.openxmlformats.org/presentationml/2006/ole">
            <mc:AlternateContent xmlns:mc="http://schemas.openxmlformats.org/markup-compatibility/2006">
              <mc:Choice xmlns:v="urn:schemas-microsoft-com:vml" Requires="v">
                <p:oleObj spid="_x0000_s3227" name="" r:id="rId3" imgW="2145665" imgH="1002665" progId="Equation.3">
                  <p:embed/>
                </p:oleObj>
              </mc:Choice>
              <mc:Fallback>
                <p:oleObj name="" r:id="rId3" imgW="2145665" imgH="1002665" progId="Equation.3">
                  <p:embed/>
                  <p:pic>
                    <p:nvPicPr>
                      <p:cNvPr id="0" name="图片 3226"/>
                      <p:cNvPicPr/>
                      <p:nvPr/>
                    </p:nvPicPr>
                    <p:blipFill>
                      <a:blip r:embed="rId4"/>
                      <a:stretch>
                        <a:fillRect/>
                      </a:stretch>
                    </p:blipFill>
                    <p:spPr>
                      <a:xfrm>
                        <a:off x="4737100" y="1811338"/>
                        <a:ext cx="2146300" cy="1003300"/>
                      </a:xfrm>
                      <a:prstGeom prst="rect">
                        <a:avLst/>
                      </a:prstGeom>
                      <a:noFill/>
                      <a:ln w="38100">
                        <a:noFill/>
                        <a:miter/>
                      </a:ln>
                    </p:spPr>
                  </p:pic>
                </p:oleObj>
              </mc:Fallback>
            </mc:AlternateContent>
          </a:graphicData>
        </a:graphic>
      </p:graphicFrame>
      <p:graphicFrame>
        <p:nvGraphicFramePr>
          <p:cNvPr id="25614" name="对象 25613"/>
          <p:cNvGraphicFramePr/>
          <p:nvPr/>
        </p:nvGraphicFramePr>
        <p:xfrm>
          <a:off x="631825" y="803275"/>
          <a:ext cx="2476500" cy="393700"/>
        </p:xfrm>
        <a:graphic>
          <a:graphicData uri="http://schemas.openxmlformats.org/presentationml/2006/ole">
            <mc:AlternateContent xmlns:mc="http://schemas.openxmlformats.org/markup-compatibility/2006">
              <mc:Choice xmlns:v="urn:schemas-microsoft-com:vml" Requires="v">
                <p:oleObj spid="_x0000_s3241" name="" r:id="rId5" imgW="2475230" imgH="393700" progId="Equation.3">
                  <p:embed/>
                </p:oleObj>
              </mc:Choice>
              <mc:Fallback>
                <p:oleObj name="" r:id="rId5" imgW="2475230" imgH="393700" progId="Equation.3">
                  <p:embed/>
                  <p:pic>
                    <p:nvPicPr>
                      <p:cNvPr id="0" name="图片 3240"/>
                      <p:cNvPicPr/>
                      <p:nvPr/>
                    </p:nvPicPr>
                    <p:blipFill>
                      <a:blip r:embed="rId6"/>
                      <a:stretch>
                        <a:fillRect/>
                      </a:stretch>
                    </p:blipFill>
                    <p:spPr>
                      <a:xfrm>
                        <a:off x="631825" y="803275"/>
                        <a:ext cx="2476500" cy="393700"/>
                      </a:xfrm>
                      <a:prstGeom prst="rect">
                        <a:avLst/>
                      </a:prstGeom>
                      <a:noFill/>
                      <a:ln w="38100">
                        <a:noFill/>
                        <a:miter/>
                      </a:ln>
                    </p:spPr>
                  </p:pic>
                </p:oleObj>
              </mc:Fallback>
            </mc:AlternateContent>
          </a:graphicData>
        </a:graphic>
      </p:graphicFrame>
      <p:sp>
        <p:nvSpPr>
          <p:cNvPr id="25615" name="文本框 25614"/>
          <p:cNvSpPr txBox="1"/>
          <p:nvPr/>
        </p:nvSpPr>
        <p:spPr>
          <a:xfrm>
            <a:off x="558800" y="1409700"/>
            <a:ext cx="1828800" cy="521970"/>
          </a:xfrm>
          <a:prstGeom prst="rect">
            <a:avLst/>
          </a:prstGeom>
          <a:noFill/>
          <a:ln w="9525">
            <a:noFill/>
          </a:ln>
        </p:spPr>
        <p:txBody>
          <a:bodyPr>
            <a:spAutoFit/>
          </a:bodyPr>
          <a:p>
            <a:pPr algn="l" eaLnBrk="1" hangingPunct="1">
              <a:spcBef>
                <a:spcPct val="50000"/>
              </a:spcBef>
            </a:pPr>
            <a:r>
              <a:rPr lang="zh-CN" altLang="en-US" sz="2800" dirty="0">
                <a:latin typeface="Times New Roman" panose="02020603050405020304" pitchFamily="18" charset="0"/>
                <a:ea typeface="楷体_GB2312" pitchFamily="49" charset="-122"/>
              </a:rPr>
              <a:t>类似可得</a:t>
            </a:r>
            <a:endParaRPr lang="zh-CN" altLang="en-US" sz="2800">
              <a:latin typeface="Times New Roman" panose="02020603050405020304" pitchFamily="18" charset="0"/>
              <a:ea typeface="楷体_GB2312" pitchFamily="49" charset="-122"/>
            </a:endParaRPr>
          </a:p>
        </p:txBody>
      </p:sp>
      <p:graphicFrame>
        <p:nvGraphicFramePr>
          <p:cNvPr id="25616" name="对象 25615"/>
          <p:cNvGraphicFramePr/>
          <p:nvPr/>
        </p:nvGraphicFramePr>
        <p:xfrm>
          <a:off x="1060450" y="2233613"/>
          <a:ext cx="762000" cy="241300"/>
        </p:xfrm>
        <a:graphic>
          <a:graphicData uri="http://schemas.openxmlformats.org/presentationml/2006/ole">
            <mc:AlternateContent xmlns:mc="http://schemas.openxmlformats.org/markup-compatibility/2006">
              <mc:Choice xmlns:v="urn:schemas-microsoft-com:vml" Requires="v">
                <p:oleObj spid="_x0000_s3232" name="" r:id="rId7" imgW="761365" imgH="241300" progId="Equation.3">
                  <p:embed/>
                </p:oleObj>
              </mc:Choice>
              <mc:Fallback>
                <p:oleObj name="" r:id="rId7" imgW="761365" imgH="241300" progId="Equation.3">
                  <p:embed/>
                  <p:pic>
                    <p:nvPicPr>
                      <p:cNvPr id="0" name="图片 3231"/>
                      <p:cNvPicPr/>
                      <p:nvPr/>
                    </p:nvPicPr>
                    <p:blipFill>
                      <a:blip r:embed="rId8"/>
                      <a:stretch>
                        <a:fillRect/>
                      </a:stretch>
                    </p:blipFill>
                    <p:spPr>
                      <a:xfrm>
                        <a:off x="1060450" y="2233613"/>
                        <a:ext cx="762000" cy="241300"/>
                      </a:xfrm>
                      <a:prstGeom prst="rect">
                        <a:avLst/>
                      </a:prstGeom>
                      <a:noFill/>
                      <a:ln w="38100">
                        <a:noFill/>
                        <a:miter/>
                      </a:ln>
                    </p:spPr>
                  </p:pic>
                </p:oleObj>
              </mc:Fallback>
            </mc:AlternateContent>
          </a:graphicData>
        </a:graphic>
      </p:graphicFrame>
      <p:graphicFrame>
        <p:nvGraphicFramePr>
          <p:cNvPr id="25617" name="对象 25616"/>
          <p:cNvGraphicFramePr/>
          <p:nvPr/>
        </p:nvGraphicFramePr>
        <p:xfrm>
          <a:off x="1898650" y="2157413"/>
          <a:ext cx="469900" cy="304800"/>
        </p:xfrm>
        <a:graphic>
          <a:graphicData uri="http://schemas.openxmlformats.org/presentationml/2006/ole">
            <mc:AlternateContent xmlns:mc="http://schemas.openxmlformats.org/markup-compatibility/2006">
              <mc:Choice xmlns:v="urn:schemas-microsoft-com:vml" Requires="v">
                <p:oleObj spid="_x0000_s3247" name="" r:id="rId9" imgW="469265" imgH="304800" progId="Equation.3">
                  <p:embed/>
                </p:oleObj>
              </mc:Choice>
              <mc:Fallback>
                <p:oleObj name="" r:id="rId9" imgW="469265" imgH="304800" progId="Equation.3">
                  <p:embed/>
                  <p:pic>
                    <p:nvPicPr>
                      <p:cNvPr id="0" name="图片 3246"/>
                      <p:cNvPicPr/>
                      <p:nvPr/>
                    </p:nvPicPr>
                    <p:blipFill>
                      <a:blip r:embed="rId10"/>
                      <a:stretch>
                        <a:fillRect/>
                      </a:stretch>
                    </p:blipFill>
                    <p:spPr>
                      <a:xfrm>
                        <a:off x="1898650" y="2157413"/>
                        <a:ext cx="469900" cy="304800"/>
                      </a:xfrm>
                      <a:prstGeom prst="rect">
                        <a:avLst/>
                      </a:prstGeom>
                      <a:noFill/>
                      <a:ln w="38100">
                        <a:noFill/>
                        <a:miter/>
                      </a:ln>
                    </p:spPr>
                  </p:pic>
                </p:oleObj>
              </mc:Fallback>
            </mc:AlternateContent>
          </a:graphicData>
        </a:graphic>
      </p:graphicFrame>
      <p:graphicFrame>
        <p:nvGraphicFramePr>
          <p:cNvPr id="25618" name="对象 25617"/>
          <p:cNvGraphicFramePr/>
          <p:nvPr/>
        </p:nvGraphicFramePr>
        <p:xfrm>
          <a:off x="2370138" y="1833563"/>
          <a:ext cx="723900" cy="1003300"/>
        </p:xfrm>
        <a:graphic>
          <a:graphicData uri="http://schemas.openxmlformats.org/presentationml/2006/ole">
            <mc:AlternateContent xmlns:mc="http://schemas.openxmlformats.org/markup-compatibility/2006">
              <mc:Choice xmlns:v="urn:schemas-microsoft-com:vml" Requires="v">
                <p:oleObj spid="_x0000_s3243" name="" r:id="rId11" imgW="723900" imgH="1002665" progId="Equation.3">
                  <p:embed/>
                </p:oleObj>
              </mc:Choice>
              <mc:Fallback>
                <p:oleObj name="" r:id="rId11" imgW="723900" imgH="1002665" progId="Equation.3">
                  <p:embed/>
                  <p:pic>
                    <p:nvPicPr>
                      <p:cNvPr id="0" name="图片 3242"/>
                      <p:cNvPicPr/>
                      <p:nvPr/>
                    </p:nvPicPr>
                    <p:blipFill>
                      <a:blip r:embed="rId12"/>
                      <a:stretch>
                        <a:fillRect/>
                      </a:stretch>
                    </p:blipFill>
                    <p:spPr>
                      <a:xfrm>
                        <a:off x="2370138" y="1833563"/>
                        <a:ext cx="723900" cy="1003300"/>
                      </a:xfrm>
                      <a:prstGeom prst="rect">
                        <a:avLst/>
                      </a:prstGeom>
                      <a:noFill/>
                      <a:ln w="38100">
                        <a:noFill/>
                        <a:miter/>
                      </a:ln>
                    </p:spPr>
                  </p:pic>
                </p:oleObj>
              </mc:Fallback>
            </mc:AlternateContent>
          </a:graphicData>
        </a:graphic>
      </p:graphicFrame>
      <p:graphicFrame>
        <p:nvGraphicFramePr>
          <p:cNvPr id="25619" name="对象 25618"/>
          <p:cNvGraphicFramePr/>
          <p:nvPr/>
        </p:nvGraphicFramePr>
        <p:xfrm>
          <a:off x="3175000" y="1847850"/>
          <a:ext cx="723900" cy="1003300"/>
        </p:xfrm>
        <a:graphic>
          <a:graphicData uri="http://schemas.openxmlformats.org/presentationml/2006/ole">
            <mc:AlternateContent xmlns:mc="http://schemas.openxmlformats.org/markup-compatibility/2006">
              <mc:Choice xmlns:v="urn:schemas-microsoft-com:vml" Requires="v">
                <p:oleObj spid="_x0000_s3245" name="" r:id="rId13" imgW="723900" imgH="1002665" progId="Equation.3">
                  <p:embed/>
                </p:oleObj>
              </mc:Choice>
              <mc:Fallback>
                <p:oleObj name="" r:id="rId13" imgW="723900" imgH="1002665" progId="Equation.3">
                  <p:embed/>
                  <p:pic>
                    <p:nvPicPr>
                      <p:cNvPr id="0" name="图片 3244"/>
                      <p:cNvPicPr/>
                      <p:nvPr/>
                    </p:nvPicPr>
                    <p:blipFill>
                      <a:blip r:embed="rId14"/>
                      <a:stretch>
                        <a:fillRect/>
                      </a:stretch>
                    </p:blipFill>
                    <p:spPr>
                      <a:xfrm>
                        <a:off x="3175000" y="1847850"/>
                        <a:ext cx="723900" cy="1003300"/>
                      </a:xfrm>
                      <a:prstGeom prst="rect">
                        <a:avLst/>
                      </a:prstGeom>
                      <a:noFill/>
                      <a:ln w="38100">
                        <a:noFill/>
                        <a:miter/>
                      </a:ln>
                    </p:spPr>
                  </p:pic>
                </p:oleObj>
              </mc:Fallback>
            </mc:AlternateContent>
          </a:graphicData>
        </a:graphic>
      </p:graphicFrame>
      <p:graphicFrame>
        <p:nvGraphicFramePr>
          <p:cNvPr id="25620" name="对象 25619"/>
          <p:cNvGraphicFramePr/>
          <p:nvPr/>
        </p:nvGraphicFramePr>
        <p:xfrm>
          <a:off x="6889750" y="2101850"/>
          <a:ext cx="1714500" cy="431800"/>
        </p:xfrm>
        <a:graphic>
          <a:graphicData uri="http://schemas.openxmlformats.org/presentationml/2006/ole">
            <mc:AlternateContent xmlns:mc="http://schemas.openxmlformats.org/markup-compatibility/2006">
              <mc:Choice xmlns:v="urn:schemas-microsoft-com:vml" Requires="v">
                <p:oleObj spid="_x0000_s3234" name="" r:id="rId15" imgW="1713865" imgH="431800" progId="Equation.3">
                  <p:embed/>
                </p:oleObj>
              </mc:Choice>
              <mc:Fallback>
                <p:oleObj name="" r:id="rId15" imgW="1713865" imgH="431800" progId="Equation.3">
                  <p:embed/>
                  <p:pic>
                    <p:nvPicPr>
                      <p:cNvPr id="0" name="图片 3233"/>
                      <p:cNvPicPr/>
                      <p:nvPr/>
                    </p:nvPicPr>
                    <p:blipFill>
                      <a:blip r:embed="rId16"/>
                      <a:stretch>
                        <a:fillRect/>
                      </a:stretch>
                    </p:blipFill>
                    <p:spPr>
                      <a:xfrm>
                        <a:off x="6889750" y="2101850"/>
                        <a:ext cx="1714500" cy="431800"/>
                      </a:xfrm>
                      <a:prstGeom prst="rect">
                        <a:avLst/>
                      </a:prstGeom>
                      <a:noFill/>
                      <a:ln w="38100">
                        <a:noFill/>
                        <a:miter/>
                      </a:ln>
                    </p:spPr>
                  </p:pic>
                </p:oleObj>
              </mc:Fallback>
            </mc:AlternateContent>
          </a:graphicData>
        </a:graphic>
      </p:graphicFrame>
      <p:sp>
        <p:nvSpPr>
          <p:cNvPr id="25621" name="文本框 25620"/>
          <p:cNvSpPr txBox="1"/>
          <p:nvPr/>
        </p:nvSpPr>
        <p:spPr>
          <a:xfrm>
            <a:off x="515938" y="2933700"/>
            <a:ext cx="1219200" cy="521970"/>
          </a:xfrm>
          <a:prstGeom prst="rect">
            <a:avLst/>
          </a:prstGeom>
          <a:noFill/>
          <a:ln w="9525">
            <a:noFill/>
          </a:ln>
        </p:spPr>
        <p:txBody>
          <a:bodyPr>
            <a:spAutoFit/>
          </a:bodyPr>
          <a:p>
            <a:pPr algn="l" eaLnBrk="1" hangingPunct="1">
              <a:spcBef>
                <a:spcPct val="50000"/>
              </a:spcBef>
            </a:pPr>
            <a:r>
              <a:rPr lang="zh-CN" altLang="en-US" sz="2800" dirty="0">
                <a:latin typeface="Times New Roman" panose="02020603050405020304" pitchFamily="18" charset="0"/>
                <a:ea typeface="楷体_GB2312" pitchFamily="49" charset="-122"/>
              </a:rPr>
              <a:t>其中</a:t>
            </a:r>
            <a:endParaRPr lang="zh-CN" altLang="en-US" sz="2800">
              <a:latin typeface="Times New Roman" panose="02020603050405020304" pitchFamily="18" charset="0"/>
              <a:ea typeface="楷体_GB2312" pitchFamily="49" charset="-122"/>
            </a:endParaRPr>
          </a:p>
        </p:txBody>
      </p:sp>
      <p:graphicFrame>
        <p:nvGraphicFramePr>
          <p:cNvPr id="25622" name="对象 25621"/>
          <p:cNvGraphicFramePr/>
          <p:nvPr/>
        </p:nvGraphicFramePr>
        <p:xfrm>
          <a:off x="714375" y="3916363"/>
          <a:ext cx="1727200" cy="431800"/>
        </p:xfrm>
        <a:graphic>
          <a:graphicData uri="http://schemas.openxmlformats.org/presentationml/2006/ole">
            <mc:AlternateContent xmlns:mc="http://schemas.openxmlformats.org/markup-compatibility/2006">
              <mc:Choice xmlns:v="urn:schemas-microsoft-com:vml" Requires="v">
                <p:oleObj spid="_x0000_s3229" name="" r:id="rId17" imgW="1726565" imgH="431800" progId="Equation.3">
                  <p:embed/>
                </p:oleObj>
              </mc:Choice>
              <mc:Fallback>
                <p:oleObj name="" r:id="rId17" imgW="1726565" imgH="431800" progId="Equation.3">
                  <p:embed/>
                  <p:pic>
                    <p:nvPicPr>
                      <p:cNvPr id="0" name="图片 3228"/>
                      <p:cNvPicPr/>
                      <p:nvPr/>
                    </p:nvPicPr>
                    <p:blipFill>
                      <a:blip r:embed="rId18"/>
                      <a:stretch>
                        <a:fillRect/>
                      </a:stretch>
                    </p:blipFill>
                    <p:spPr>
                      <a:xfrm>
                        <a:off x="714375" y="3916363"/>
                        <a:ext cx="1727200" cy="431800"/>
                      </a:xfrm>
                      <a:prstGeom prst="rect">
                        <a:avLst/>
                      </a:prstGeom>
                      <a:noFill/>
                      <a:ln w="38100">
                        <a:noFill/>
                        <a:miter/>
                      </a:ln>
                    </p:spPr>
                  </p:pic>
                </p:oleObj>
              </mc:Fallback>
            </mc:AlternateContent>
          </a:graphicData>
        </a:graphic>
      </p:graphicFrame>
      <p:graphicFrame>
        <p:nvGraphicFramePr>
          <p:cNvPr id="25623" name="对象 25622"/>
          <p:cNvGraphicFramePr/>
          <p:nvPr/>
        </p:nvGraphicFramePr>
        <p:xfrm>
          <a:off x="2495550" y="3681413"/>
          <a:ext cx="3086100" cy="914400"/>
        </p:xfrm>
        <a:graphic>
          <a:graphicData uri="http://schemas.openxmlformats.org/presentationml/2006/ole">
            <mc:AlternateContent xmlns:mc="http://schemas.openxmlformats.org/markup-compatibility/2006">
              <mc:Choice xmlns:v="urn:schemas-microsoft-com:vml" Requires="v">
                <p:oleObj spid="_x0000_s3236" name="" r:id="rId19" imgW="3086100" imgH="914400" progId="Equation.3">
                  <p:embed/>
                </p:oleObj>
              </mc:Choice>
              <mc:Fallback>
                <p:oleObj name="" r:id="rId19" imgW="3086100" imgH="914400" progId="Equation.3">
                  <p:embed/>
                  <p:pic>
                    <p:nvPicPr>
                      <p:cNvPr id="0" name="图片 3235"/>
                      <p:cNvPicPr/>
                      <p:nvPr/>
                    </p:nvPicPr>
                    <p:blipFill>
                      <a:blip r:embed="rId20"/>
                      <a:stretch>
                        <a:fillRect/>
                      </a:stretch>
                    </p:blipFill>
                    <p:spPr>
                      <a:xfrm>
                        <a:off x="2495550" y="3681413"/>
                        <a:ext cx="3086100" cy="914400"/>
                      </a:xfrm>
                      <a:prstGeom prst="rect">
                        <a:avLst/>
                      </a:prstGeom>
                      <a:noFill/>
                      <a:ln w="38100">
                        <a:noFill/>
                        <a:miter/>
                      </a:ln>
                    </p:spPr>
                  </p:pic>
                </p:oleObj>
              </mc:Fallback>
            </mc:AlternateContent>
          </a:graphicData>
        </a:graphic>
      </p:graphicFrame>
      <p:grpSp>
        <p:nvGrpSpPr>
          <p:cNvPr id="25631" name="组合 25630"/>
          <p:cNvGrpSpPr/>
          <p:nvPr/>
        </p:nvGrpSpPr>
        <p:grpSpPr>
          <a:xfrm>
            <a:off x="2411413" y="3429000"/>
            <a:ext cx="3095625" cy="647700"/>
            <a:chOff x="2653" y="3022"/>
            <a:chExt cx="1950" cy="408"/>
          </a:xfrm>
        </p:grpSpPr>
        <p:sp>
          <p:nvSpPr>
            <p:cNvPr id="25630" name="矩形 25629"/>
            <p:cNvSpPr/>
            <p:nvPr/>
          </p:nvSpPr>
          <p:spPr>
            <a:xfrm>
              <a:off x="2653" y="3022"/>
              <a:ext cx="1950" cy="408"/>
            </a:xfrm>
            <a:prstGeom prst="rect">
              <a:avLst/>
            </a:prstGeom>
            <a:solidFill>
              <a:schemeClr val="bg1"/>
            </a:solidFill>
            <a:ln w="22225">
              <a:noFill/>
            </a:ln>
          </p:spPr>
          <p:txBody>
            <a:bodyPr/>
            <a:p>
              <a:endParaRPr lang="zh-CN" altLang="en-US"/>
            </a:p>
          </p:txBody>
        </p:sp>
        <p:graphicFrame>
          <p:nvGraphicFramePr>
            <p:cNvPr id="25624" name="对象 25623"/>
            <p:cNvGraphicFramePr/>
            <p:nvPr/>
          </p:nvGraphicFramePr>
          <p:xfrm>
            <a:off x="2880" y="3067"/>
            <a:ext cx="1520" cy="320"/>
          </p:xfrm>
          <a:graphic>
            <a:graphicData uri="http://schemas.openxmlformats.org/presentationml/2006/ole">
              <mc:AlternateContent xmlns:mc="http://schemas.openxmlformats.org/markup-compatibility/2006">
                <mc:Choice xmlns:v="urn:schemas-microsoft-com:vml" Requires="v">
                  <p:oleObj spid="_x0000_s3230" name="" r:id="rId21" imgW="2413000" imgH="508000" progId="Equation.3">
                    <p:embed/>
                  </p:oleObj>
                </mc:Choice>
                <mc:Fallback>
                  <p:oleObj name="" r:id="rId21" imgW="2413000" imgH="508000" progId="Equation.3">
                    <p:embed/>
                    <p:pic>
                      <p:nvPicPr>
                        <p:cNvPr id="0" name="图片 3229"/>
                        <p:cNvPicPr/>
                        <p:nvPr/>
                      </p:nvPicPr>
                      <p:blipFill>
                        <a:blip r:embed="rId22"/>
                        <a:stretch>
                          <a:fillRect/>
                        </a:stretch>
                      </p:blipFill>
                      <p:spPr>
                        <a:xfrm>
                          <a:off x="2880" y="3067"/>
                          <a:ext cx="1520" cy="320"/>
                        </a:xfrm>
                        <a:prstGeom prst="rect">
                          <a:avLst/>
                        </a:prstGeom>
                        <a:noFill/>
                        <a:ln w="38100">
                          <a:noFill/>
                          <a:miter/>
                        </a:ln>
                      </p:spPr>
                    </p:pic>
                  </p:oleObj>
                </mc:Fallback>
              </mc:AlternateContent>
            </a:graphicData>
          </a:graphic>
        </p:graphicFrame>
      </p:grpSp>
      <p:graphicFrame>
        <p:nvGraphicFramePr>
          <p:cNvPr id="25625" name="对象 25624"/>
          <p:cNvGraphicFramePr/>
          <p:nvPr/>
        </p:nvGraphicFramePr>
        <p:xfrm>
          <a:off x="6786563" y="3933825"/>
          <a:ext cx="1524000" cy="393700"/>
        </p:xfrm>
        <a:graphic>
          <a:graphicData uri="http://schemas.openxmlformats.org/presentationml/2006/ole">
            <mc:AlternateContent xmlns:mc="http://schemas.openxmlformats.org/markup-compatibility/2006">
              <mc:Choice xmlns:v="urn:schemas-microsoft-com:vml" Requires="v">
                <p:oleObj spid="_x0000_s3231" name="" r:id="rId23" imgW="1523365" imgH="393700" progId="Equation.3">
                  <p:embed/>
                </p:oleObj>
              </mc:Choice>
              <mc:Fallback>
                <p:oleObj name="" r:id="rId23" imgW="1523365" imgH="393700" progId="Equation.3">
                  <p:embed/>
                  <p:pic>
                    <p:nvPicPr>
                      <p:cNvPr id="0" name="图片 3230"/>
                      <p:cNvPicPr/>
                      <p:nvPr/>
                    </p:nvPicPr>
                    <p:blipFill>
                      <a:blip r:embed="rId24"/>
                      <a:stretch>
                        <a:fillRect/>
                      </a:stretch>
                    </p:blipFill>
                    <p:spPr>
                      <a:xfrm>
                        <a:off x="6786563" y="3933825"/>
                        <a:ext cx="1524000" cy="393700"/>
                      </a:xfrm>
                      <a:prstGeom prst="rect">
                        <a:avLst/>
                      </a:prstGeom>
                      <a:noFill/>
                      <a:ln w="38100">
                        <a:noFill/>
                        <a:miter/>
                      </a:ln>
                    </p:spPr>
                  </p:pic>
                </p:oleObj>
              </mc:Fallback>
            </mc:AlternateContent>
          </a:graphicData>
        </a:graphic>
      </p:graphicFrame>
      <p:graphicFrame>
        <p:nvGraphicFramePr>
          <p:cNvPr id="25626" name="对象 25625"/>
          <p:cNvGraphicFramePr/>
          <p:nvPr/>
        </p:nvGraphicFramePr>
        <p:xfrm>
          <a:off x="4025900" y="2236788"/>
          <a:ext cx="609600" cy="241300"/>
        </p:xfrm>
        <a:graphic>
          <a:graphicData uri="http://schemas.openxmlformats.org/presentationml/2006/ole">
            <mc:AlternateContent xmlns:mc="http://schemas.openxmlformats.org/markup-compatibility/2006">
              <mc:Choice xmlns:v="urn:schemas-microsoft-com:vml" Requires="v">
                <p:oleObj spid="_x0000_s3252" name="" r:id="rId25" imgW="609600" imgH="241300" progId="Equation.3">
                  <p:embed/>
                </p:oleObj>
              </mc:Choice>
              <mc:Fallback>
                <p:oleObj name="" r:id="rId25" imgW="609600" imgH="241300" progId="Equation.3">
                  <p:embed/>
                  <p:pic>
                    <p:nvPicPr>
                      <p:cNvPr id="0" name="图片 3251"/>
                      <p:cNvPicPr/>
                      <p:nvPr/>
                    </p:nvPicPr>
                    <p:blipFill>
                      <a:blip r:embed="rId26"/>
                      <a:stretch>
                        <a:fillRect/>
                      </a:stretch>
                    </p:blipFill>
                    <p:spPr>
                      <a:xfrm>
                        <a:off x="4025900" y="2236788"/>
                        <a:ext cx="609600" cy="241300"/>
                      </a:xfrm>
                      <a:prstGeom prst="rect">
                        <a:avLst/>
                      </a:prstGeom>
                      <a:noFill/>
                      <a:ln w="38100">
                        <a:noFill/>
                        <a:miter/>
                      </a:ln>
                    </p:spPr>
                  </p:pic>
                </p:oleObj>
              </mc:Fallback>
            </mc:AlternateContent>
          </a:graphicData>
        </a:graphic>
      </p:graphicFrame>
      <p:graphicFrame>
        <p:nvGraphicFramePr>
          <p:cNvPr id="25627" name="对象 25626"/>
          <p:cNvGraphicFramePr/>
          <p:nvPr/>
        </p:nvGraphicFramePr>
        <p:xfrm>
          <a:off x="5099050" y="2033588"/>
          <a:ext cx="876300" cy="508000"/>
        </p:xfrm>
        <a:graphic>
          <a:graphicData uri="http://schemas.openxmlformats.org/presentationml/2006/ole">
            <mc:AlternateContent xmlns:mc="http://schemas.openxmlformats.org/markup-compatibility/2006">
              <mc:Choice xmlns:v="urn:schemas-microsoft-com:vml" Requires="v">
                <p:oleObj spid="_x0000_s3259" name="" r:id="rId27" imgW="876300" imgH="508000" progId="Equation.3">
                  <p:embed/>
                </p:oleObj>
              </mc:Choice>
              <mc:Fallback>
                <p:oleObj name="" r:id="rId27" imgW="876300" imgH="508000" progId="Equation.3">
                  <p:embed/>
                  <p:pic>
                    <p:nvPicPr>
                      <p:cNvPr id="0" name="图片 3258"/>
                      <p:cNvPicPr/>
                      <p:nvPr/>
                    </p:nvPicPr>
                    <p:blipFill>
                      <a:blip r:embed="rId28"/>
                      <a:stretch>
                        <a:fillRect/>
                      </a:stretch>
                    </p:blipFill>
                    <p:spPr>
                      <a:xfrm>
                        <a:off x="5099050" y="2033588"/>
                        <a:ext cx="876300" cy="508000"/>
                      </a:xfrm>
                      <a:prstGeom prst="rect">
                        <a:avLst/>
                      </a:prstGeom>
                      <a:noFill/>
                      <a:ln w="38100">
                        <a:noFill/>
                        <a:miter/>
                      </a:ln>
                    </p:spPr>
                  </p:pic>
                </p:oleObj>
              </mc:Fallback>
            </mc:AlternateContent>
          </a:graphicData>
        </a:graphic>
      </p:graphicFrame>
      <p:graphicFrame>
        <p:nvGraphicFramePr>
          <p:cNvPr id="25628" name="对象 25627"/>
          <p:cNvGraphicFramePr/>
          <p:nvPr/>
        </p:nvGraphicFramePr>
        <p:xfrm>
          <a:off x="5707063" y="3829050"/>
          <a:ext cx="939800" cy="431800"/>
        </p:xfrm>
        <a:graphic>
          <a:graphicData uri="http://schemas.openxmlformats.org/presentationml/2006/ole">
            <mc:AlternateContent xmlns:mc="http://schemas.openxmlformats.org/markup-compatibility/2006">
              <mc:Choice xmlns:v="urn:schemas-microsoft-com:vml" Requires="v">
                <p:oleObj spid="_x0000_s3265" name="" r:id="rId29" imgW="939165" imgH="431800" progId="Equation.3">
                  <p:embed/>
                </p:oleObj>
              </mc:Choice>
              <mc:Fallback>
                <p:oleObj name="" r:id="rId29" imgW="939165" imgH="431800" progId="Equation.3">
                  <p:embed/>
                  <p:pic>
                    <p:nvPicPr>
                      <p:cNvPr id="0" name="图片 3264"/>
                      <p:cNvPicPr/>
                      <p:nvPr/>
                    </p:nvPicPr>
                    <p:blipFill>
                      <a:blip r:embed="rId30"/>
                      <a:stretch>
                        <a:fillRect/>
                      </a:stretch>
                    </p:blipFill>
                    <p:spPr>
                      <a:xfrm>
                        <a:off x="5707063" y="3829050"/>
                        <a:ext cx="939800" cy="431800"/>
                      </a:xfrm>
                      <a:prstGeom prst="rect">
                        <a:avLst/>
                      </a:prstGeom>
                      <a:noFill/>
                      <a:ln w="38100">
                        <a:noFill/>
                        <a:miter/>
                      </a:ln>
                    </p:spPr>
                  </p:pic>
                </p:oleObj>
              </mc:Fallback>
            </mc:AlternateContent>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15"/>
                                        </p:tgtEl>
                                        <p:attrNameLst>
                                          <p:attrName>style.visibility</p:attrName>
                                        </p:attrNameLst>
                                      </p:cBhvr>
                                      <p:to>
                                        <p:strVal val="visible"/>
                                      </p:to>
                                    </p:set>
                                    <p:animEffect transition="in" filter="wipe(left)">
                                      <p:cBhvr>
                                        <p:cTn id="7" dur="500"/>
                                        <p:tgtEl>
                                          <p:spTgt spid="2561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5616"/>
                                        </p:tgtEl>
                                        <p:attrNameLst>
                                          <p:attrName>style.visibility</p:attrName>
                                        </p:attrNameLst>
                                      </p:cBhvr>
                                      <p:to>
                                        <p:strVal val="visible"/>
                                      </p:to>
                                    </p:set>
                                    <p:animEffect transition="in" filter="wipe(left)">
                                      <p:cBhvr>
                                        <p:cTn id="11" dur="500"/>
                                        <p:tgtEl>
                                          <p:spTgt spid="2561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5617"/>
                                        </p:tgtEl>
                                        <p:attrNameLst>
                                          <p:attrName>style.visibility</p:attrName>
                                        </p:attrNameLst>
                                      </p:cBhvr>
                                      <p:to>
                                        <p:strVal val="visible"/>
                                      </p:to>
                                    </p:set>
                                    <p:animEffect transition="in" filter="wipe(left)">
                                      <p:cBhvr>
                                        <p:cTn id="16" dur="500"/>
                                        <p:tgtEl>
                                          <p:spTgt spid="2561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5618"/>
                                        </p:tgtEl>
                                        <p:attrNameLst>
                                          <p:attrName>style.visibility</p:attrName>
                                        </p:attrNameLst>
                                      </p:cBhvr>
                                      <p:to>
                                        <p:strVal val="visible"/>
                                      </p:to>
                                    </p:set>
                                    <p:animEffect transition="in" filter="wipe(left)">
                                      <p:cBhvr>
                                        <p:cTn id="20" dur="500"/>
                                        <p:tgtEl>
                                          <p:spTgt spid="256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5619"/>
                                        </p:tgtEl>
                                        <p:attrNameLst>
                                          <p:attrName>style.visibility</p:attrName>
                                        </p:attrNameLst>
                                      </p:cBhvr>
                                      <p:to>
                                        <p:strVal val="visible"/>
                                      </p:to>
                                    </p:set>
                                    <p:animEffect transition="in" filter="wipe(left)">
                                      <p:cBhvr>
                                        <p:cTn id="25" dur="500"/>
                                        <p:tgtEl>
                                          <p:spTgt spid="2561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5626"/>
                                        </p:tgtEl>
                                        <p:attrNameLst>
                                          <p:attrName>style.visibility</p:attrName>
                                        </p:attrNameLst>
                                      </p:cBhvr>
                                      <p:to>
                                        <p:strVal val="visible"/>
                                      </p:to>
                                    </p:set>
                                    <p:animEffect transition="in" filter="wipe(left)">
                                      <p:cBhvr>
                                        <p:cTn id="30" dur="500"/>
                                        <p:tgtEl>
                                          <p:spTgt spid="2562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5613"/>
                                        </p:tgtEl>
                                        <p:attrNameLst>
                                          <p:attrName>style.visibility</p:attrName>
                                        </p:attrNameLst>
                                      </p:cBhvr>
                                      <p:to>
                                        <p:strVal val="visible"/>
                                      </p:to>
                                    </p:set>
                                    <p:animEffect transition="in" filter="wipe(left)">
                                      <p:cBhvr>
                                        <p:cTn id="35" dur="500"/>
                                        <p:tgtEl>
                                          <p:spTgt spid="25613"/>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25627"/>
                                        </p:tgtEl>
                                        <p:attrNameLst>
                                          <p:attrName>style.visibility</p:attrName>
                                        </p:attrNameLst>
                                      </p:cBhvr>
                                      <p:to>
                                        <p:strVal val="visible"/>
                                      </p:to>
                                    </p:set>
                                    <p:animEffect transition="in" filter="wipe(left)">
                                      <p:cBhvr>
                                        <p:cTn id="39" dur="500"/>
                                        <p:tgtEl>
                                          <p:spTgt spid="2562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5620"/>
                                        </p:tgtEl>
                                        <p:attrNameLst>
                                          <p:attrName>style.visibility</p:attrName>
                                        </p:attrNameLst>
                                      </p:cBhvr>
                                      <p:to>
                                        <p:strVal val="visible"/>
                                      </p:to>
                                    </p:set>
                                    <p:animEffect transition="in" filter="wipe(left)">
                                      <p:cBhvr>
                                        <p:cTn id="44" dur="500"/>
                                        <p:tgtEl>
                                          <p:spTgt spid="2562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5621"/>
                                        </p:tgtEl>
                                        <p:attrNameLst>
                                          <p:attrName>style.visibility</p:attrName>
                                        </p:attrNameLst>
                                      </p:cBhvr>
                                      <p:to>
                                        <p:strVal val="visible"/>
                                      </p:to>
                                    </p:set>
                                    <p:animEffect transition="in" filter="wipe(left)">
                                      <p:cBhvr>
                                        <p:cTn id="49" dur="500"/>
                                        <p:tgtEl>
                                          <p:spTgt spid="25621"/>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25622"/>
                                        </p:tgtEl>
                                        <p:attrNameLst>
                                          <p:attrName>style.visibility</p:attrName>
                                        </p:attrNameLst>
                                      </p:cBhvr>
                                      <p:to>
                                        <p:strVal val="visible"/>
                                      </p:to>
                                    </p:set>
                                    <p:animEffect transition="in" filter="wipe(left)">
                                      <p:cBhvr>
                                        <p:cTn id="53" dur="500"/>
                                        <p:tgtEl>
                                          <p:spTgt spid="2562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5623"/>
                                        </p:tgtEl>
                                        <p:attrNameLst>
                                          <p:attrName>style.visibility</p:attrName>
                                        </p:attrNameLst>
                                      </p:cBhvr>
                                      <p:to>
                                        <p:strVal val="visible"/>
                                      </p:to>
                                    </p:set>
                                    <p:animEffect transition="in" filter="wipe(left)">
                                      <p:cBhvr>
                                        <p:cTn id="58" dur="500"/>
                                        <p:tgtEl>
                                          <p:spTgt spid="2562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25629"/>
                                        </p:tgtEl>
                                        <p:attrNameLst>
                                          <p:attrName>style.visibility</p:attrName>
                                        </p:attrNameLst>
                                      </p:cBhvr>
                                      <p:to>
                                        <p:strVal val="visible"/>
                                      </p:to>
                                    </p:set>
                                    <p:animEffect transition="in" filter="wipe(left)">
                                      <p:cBhvr>
                                        <p:cTn id="63" dur="500"/>
                                        <p:tgtEl>
                                          <p:spTgt spid="25629"/>
                                        </p:tgtEl>
                                      </p:cBhvr>
                                    </p:animEffect>
                                  </p:childTnLst>
                                </p:cTn>
                              </p:par>
                            </p:childTnLst>
                          </p:cTn>
                        </p:par>
                        <p:par>
                          <p:cTn id="64" fill="hold">
                            <p:stCondLst>
                              <p:cond delay="500"/>
                            </p:stCondLst>
                            <p:childTnLst>
                              <p:par>
                                <p:cTn id="65" presetID="22" presetClass="entr" presetSubtype="8" fill="hold" nodeType="afterEffect">
                                  <p:stCondLst>
                                    <p:cond delay="0"/>
                                  </p:stCondLst>
                                  <p:childTnLst>
                                    <p:set>
                                      <p:cBhvr>
                                        <p:cTn id="66" dur="1" fill="hold">
                                          <p:stCondLst>
                                            <p:cond delay="0"/>
                                          </p:stCondLst>
                                        </p:cTn>
                                        <p:tgtEl>
                                          <p:spTgt spid="25628"/>
                                        </p:tgtEl>
                                        <p:attrNameLst>
                                          <p:attrName>style.visibility</p:attrName>
                                        </p:attrNameLst>
                                      </p:cBhvr>
                                      <p:to>
                                        <p:strVal val="visible"/>
                                      </p:to>
                                    </p:set>
                                    <p:animEffect transition="in" filter="wipe(left)">
                                      <p:cBhvr>
                                        <p:cTn id="67" dur="500"/>
                                        <p:tgtEl>
                                          <p:spTgt spid="25628"/>
                                        </p:tgtEl>
                                      </p:cBhvr>
                                    </p:animEffect>
                                  </p:childTnLst>
                                </p:cTn>
                              </p:par>
                            </p:childTnLst>
                          </p:cTn>
                        </p:par>
                        <p:par>
                          <p:cTn id="68" fill="hold">
                            <p:stCondLst>
                              <p:cond delay="1000"/>
                            </p:stCondLst>
                            <p:childTnLst>
                              <p:par>
                                <p:cTn id="69" presetID="22" presetClass="entr" presetSubtype="8" fill="hold" nodeType="afterEffect">
                                  <p:stCondLst>
                                    <p:cond delay="0"/>
                                  </p:stCondLst>
                                  <p:childTnLst>
                                    <p:set>
                                      <p:cBhvr>
                                        <p:cTn id="70" dur="1" fill="hold">
                                          <p:stCondLst>
                                            <p:cond delay="0"/>
                                          </p:stCondLst>
                                        </p:cTn>
                                        <p:tgtEl>
                                          <p:spTgt spid="25625"/>
                                        </p:tgtEl>
                                        <p:attrNameLst>
                                          <p:attrName>style.visibility</p:attrName>
                                        </p:attrNameLst>
                                      </p:cBhvr>
                                      <p:to>
                                        <p:strVal val="visible"/>
                                      </p:to>
                                    </p:set>
                                    <p:animEffect transition="in" filter="wipe(left)">
                                      <p:cBhvr>
                                        <p:cTn id="71" dur="500"/>
                                        <p:tgtEl>
                                          <p:spTgt spid="25625"/>
                                        </p:tgtEl>
                                      </p:cBhvr>
                                    </p:animEffect>
                                  </p:childTnLst>
                                </p:cTn>
                              </p:par>
                            </p:childTnLst>
                          </p:cTn>
                        </p:par>
                      </p:childTnLst>
                    </p:cTn>
                  </p:par>
                  <p:par>
                    <p:cTn id="72" fill="hold">
                      <p:stCondLst>
                        <p:cond delay="indefinite"/>
                      </p:stCondLst>
                      <p:childTnLst>
                        <p:par>
                          <p:cTn id="73" fill="hold">
                            <p:stCondLst>
                              <p:cond delay="0"/>
                            </p:stCondLst>
                            <p:childTnLst>
                              <p:par>
                                <p:cTn id="74" presetID="55" presetClass="entr" presetSubtype="0" fill="hold" nodeType="clickEffect">
                                  <p:stCondLst>
                                    <p:cond delay="0"/>
                                  </p:stCondLst>
                                  <p:childTnLst>
                                    <p:set>
                                      <p:cBhvr>
                                        <p:cTn id="75" dur="1" fill="hold">
                                          <p:stCondLst>
                                            <p:cond delay="0"/>
                                          </p:stCondLst>
                                        </p:cTn>
                                        <p:tgtEl>
                                          <p:spTgt spid="25631"/>
                                        </p:tgtEl>
                                        <p:attrNameLst>
                                          <p:attrName>style.visibility</p:attrName>
                                        </p:attrNameLst>
                                      </p:cBhvr>
                                      <p:to>
                                        <p:strVal val="visible"/>
                                      </p:to>
                                    </p:set>
                                    <p:anim calcmode="lin" valueType="num">
                                      <p:cBhvr>
                                        <p:cTn id="76" dur="1000" fill="hold"/>
                                        <p:tgtEl>
                                          <p:spTgt spid="25631"/>
                                        </p:tgtEl>
                                        <p:attrNameLst>
                                          <p:attrName>ppt_w</p:attrName>
                                        </p:attrNameLst>
                                      </p:cBhvr>
                                      <p:tavLst>
                                        <p:tav tm="0">
                                          <p:val>
                                            <p:strVal val="#ppt_w*0.70"/>
                                          </p:val>
                                        </p:tav>
                                        <p:tav tm="100000">
                                          <p:val>
                                            <p:strVal val="#ppt_w"/>
                                          </p:val>
                                        </p:tav>
                                      </p:tavLst>
                                    </p:anim>
                                    <p:anim calcmode="lin" valueType="num">
                                      <p:cBhvr>
                                        <p:cTn id="77" dur="1000" fill="hold"/>
                                        <p:tgtEl>
                                          <p:spTgt spid="25631"/>
                                        </p:tgtEl>
                                        <p:attrNameLst>
                                          <p:attrName>ppt_h</p:attrName>
                                        </p:attrNameLst>
                                      </p:cBhvr>
                                      <p:tavLst>
                                        <p:tav tm="0">
                                          <p:val>
                                            <p:strVal val="#ppt_h"/>
                                          </p:val>
                                        </p:tav>
                                        <p:tav tm="100000">
                                          <p:val>
                                            <p:strVal val="#ppt_h"/>
                                          </p:val>
                                        </p:tav>
                                      </p:tavLst>
                                    </p:anim>
                                    <p:animEffect transition="in" filter="fade">
                                      <p:cBhvr>
                                        <p:cTn id="78" dur="1000"/>
                                        <p:tgtEl>
                                          <p:spTgt spid="25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5" grpId="0"/>
      <p:bldP spid="2562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4613" name="对象 24612"/>
          <p:cNvGraphicFramePr/>
          <p:nvPr/>
        </p:nvGraphicFramePr>
        <p:xfrm>
          <a:off x="855663" y="709613"/>
          <a:ext cx="4429125" cy="508000"/>
        </p:xfrm>
        <a:graphic>
          <a:graphicData uri="http://schemas.openxmlformats.org/presentationml/2006/ole">
            <mc:AlternateContent xmlns:mc="http://schemas.openxmlformats.org/markup-compatibility/2006">
              <mc:Choice xmlns:v="urn:schemas-microsoft-com:vml" Requires="v">
                <p:oleObj spid="_x0000_s3249" name="" r:id="rId1" imgW="4432300" imgH="508000" progId="Equation.3">
                  <p:embed/>
                </p:oleObj>
              </mc:Choice>
              <mc:Fallback>
                <p:oleObj name="" r:id="rId1" imgW="4432300" imgH="508000" progId="Equation.3">
                  <p:embed/>
                  <p:pic>
                    <p:nvPicPr>
                      <p:cNvPr id="0" name="图片 3248"/>
                      <p:cNvPicPr/>
                      <p:nvPr/>
                    </p:nvPicPr>
                    <p:blipFill>
                      <a:blip r:embed="rId2"/>
                      <a:stretch>
                        <a:fillRect/>
                      </a:stretch>
                    </p:blipFill>
                    <p:spPr>
                      <a:xfrm>
                        <a:off x="855663" y="709613"/>
                        <a:ext cx="4429125" cy="508000"/>
                      </a:xfrm>
                      <a:prstGeom prst="rect">
                        <a:avLst/>
                      </a:prstGeom>
                      <a:noFill/>
                      <a:ln w="38100">
                        <a:noFill/>
                        <a:miter/>
                      </a:ln>
                    </p:spPr>
                  </p:pic>
                </p:oleObj>
              </mc:Fallback>
            </mc:AlternateContent>
          </a:graphicData>
        </a:graphic>
      </p:graphicFrame>
      <p:graphicFrame>
        <p:nvGraphicFramePr>
          <p:cNvPr id="24614" name="对象 24613"/>
          <p:cNvGraphicFramePr/>
          <p:nvPr/>
        </p:nvGraphicFramePr>
        <p:xfrm>
          <a:off x="1111250" y="1422400"/>
          <a:ext cx="2006600" cy="508000"/>
        </p:xfrm>
        <a:graphic>
          <a:graphicData uri="http://schemas.openxmlformats.org/presentationml/2006/ole">
            <mc:AlternateContent xmlns:mc="http://schemas.openxmlformats.org/markup-compatibility/2006">
              <mc:Choice xmlns:v="urn:schemas-microsoft-com:vml" Requires="v">
                <p:oleObj spid="_x0000_s3251" name="" r:id="rId3" imgW="2006600" imgH="508000" progId="Equation.3">
                  <p:embed/>
                </p:oleObj>
              </mc:Choice>
              <mc:Fallback>
                <p:oleObj name="" r:id="rId3" imgW="2006600" imgH="508000" progId="Equation.3">
                  <p:embed/>
                  <p:pic>
                    <p:nvPicPr>
                      <p:cNvPr id="0" name="图片 3250"/>
                      <p:cNvPicPr/>
                      <p:nvPr/>
                    </p:nvPicPr>
                    <p:blipFill>
                      <a:blip r:embed="rId4"/>
                      <a:stretch>
                        <a:fillRect/>
                      </a:stretch>
                    </p:blipFill>
                    <p:spPr>
                      <a:xfrm>
                        <a:off x="1111250" y="1422400"/>
                        <a:ext cx="2006600" cy="508000"/>
                      </a:xfrm>
                      <a:prstGeom prst="rect">
                        <a:avLst/>
                      </a:prstGeom>
                      <a:noFill/>
                      <a:ln w="38100">
                        <a:noFill/>
                        <a:miter/>
                      </a:ln>
                    </p:spPr>
                  </p:pic>
                </p:oleObj>
              </mc:Fallback>
            </mc:AlternateContent>
          </a:graphicData>
        </a:graphic>
      </p:graphicFrame>
      <p:graphicFrame>
        <p:nvGraphicFramePr>
          <p:cNvPr id="24615" name="对象 24614"/>
          <p:cNvGraphicFramePr/>
          <p:nvPr/>
        </p:nvGraphicFramePr>
        <p:xfrm>
          <a:off x="1090613" y="2798763"/>
          <a:ext cx="1727200" cy="508000"/>
        </p:xfrm>
        <a:graphic>
          <a:graphicData uri="http://schemas.openxmlformats.org/presentationml/2006/ole">
            <mc:AlternateContent xmlns:mc="http://schemas.openxmlformats.org/markup-compatibility/2006">
              <mc:Choice xmlns:v="urn:schemas-microsoft-com:vml" Requires="v">
                <p:oleObj spid="_x0000_s3266" name="" r:id="rId5" imgW="1727200" imgH="508000" progId="Equation.3">
                  <p:embed/>
                </p:oleObj>
              </mc:Choice>
              <mc:Fallback>
                <p:oleObj name="" r:id="rId5" imgW="1727200" imgH="508000" progId="Equation.3">
                  <p:embed/>
                  <p:pic>
                    <p:nvPicPr>
                      <p:cNvPr id="0" name="图片 3265"/>
                      <p:cNvPicPr/>
                      <p:nvPr/>
                    </p:nvPicPr>
                    <p:blipFill>
                      <a:blip r:embed="rId6"/>
                      <a:stretch>
                        <a:fillRect/>
                      </a:stretch>
                    </p:blipFill>
                    <p:spPr>
                      <a:xfrm>
                        <a:off x="1090613" y="2798763"/>
                        <a:ext cx="1727200" cy="508000"/>
                      </a:xfrm>
                      <a:prstGeom prst="rect">
                        <a:avLst/>
                      </a:prstGeom>
                      <a:noFill/>
                      <a:ln w="38100">
                        <a:noFill/>
                        <a:miter/>
                      </a:ln>
                    </p:spPr>
                  </p:pic>
                </p:oleObj>
              </mc:Fallback>
            </mc:AlternateContent>
          </a:graphicData>
        </a:graphic>
      </p:graphicFrame>
      <p:graphicFrame>
        <p:nvGraphicFramePr>
          <p:cNvPr id="24616" name="对象 24615"/>
          <p:cNvGraphicFramePr/>
          <p:nvPr/>
        </p:nvGraphicFramePr>
        <p:xfrm>
          <a:off x="2824163" y="2921000"/>
          <a:ext cx="469900" cy="304800"/>
        </p:xfrm>
        <a:graphic>
          <a:graphicData uri="http://schemas.openxmlformats.org/presentationml/2006/ole">
            <mc:AlternateContent xmlns:mc="http://schemas.openxmlformats.org/markup-compatibility/2006">
              <mc:Choice xmlns:v="urn:schemas-microsoft-com:vml" Requires="v">
                <p:oleObj spid="_x0000_s3267" name="" r:id="rId7" imgW="469265" imgH="304800" progId="Equation.3">
                  <p:embed/>
                </p:oleObj>
              </mc:Choice>
              <mc:Fallback>
                <p:oleObj name="" r:id="rId7" imgW="469265" imgH="304800" progId="Equation.3">
                  <p:embed/>
                  <p:pic>
                    <p:nvPicPr>
                      <p:cNvPr id="0" name="图片 3266"/>
                      <p:cNvPicPr/>
                      <p:nvPr/>
                    </p:nvPicPr>
                    <p:blipFill>
                      <a:blip r:embed="rId8"/>
                      <a:stretch>
                        <a:fillRect/>
                      </a:stretch>
                    </p:blipFill>
                    <p:spPr>
                      <a:xfrm>
                        <a:off x="2824163" y="2921000"/>
                        <a:ext cx="469900" cy="304800"/>
                      </a:xfrm>
                      <a:prstGeom prst="rect">
                        <a:avLst/>
                      </a:prstGeom>
                      <a:noFill/>
                      <a:ln w="38100">
                        <a:noFill/>
                        <a:miter/>
                      </a:ln>
                    </p:spPr>
                  </p:pic>
                </p:oleObj>
              </mc:Fallback>
            </mc:AlternateContent>
          </a:graphicData>
        </a:graphic>
      </p:graphicFrame>
      <p:graphicFrame>
        <p:nvGraphicFramePr>
          <p:cNvPr id="24617" name="对象 24616"/>
          <p:cNvGraphicFramePr/>
          <p:nvPr/>
        </p:nvGraphicFramePr>
        <p:xfrm>
          <a:off x="3309938" y="2990850"/>
          <a:ext cx="800100" cy="330200"/>
        </p:xfrm>
        <a:graphic>
          <a:graphicData uri="http://schemas.openxmlformats.org/presentationml/2006/ole">
            <mc:AlternateContent xmlns:mc="http://schemas.openxmlformats.org/markup-compatibility/2006">
              <mc:Choice xmlns:v="urn:schemas-microsoft-com:vml" Requires="v">
                <p:oleObj spid="_x0000_s3268" name="" r:id="rId9" imgW="799465" imgH="330200" progId="Equation.3">
                  <p:embed/>
                </p:oleObj>
              </mc:Choice>
              <mc:Fallback>
                <p:oleObj name="" r:id="rId9" imgW="799465" imgH="330200" progId="Equation.3">
                  <p:embed/>
                  <p:pic>
                    <p:nvPicPr>
                      <p:cNvPr id="0" name="图片 3267"/>
                      <p:cNvPicPr/>
                      <p:nvPr/>
                    </p:nvPicPr>
                    <p:blipFill>
                      <a:blip r:embed="rId10"/>
                      <a:stretch>
                        <a:fillRect/>
                      </a:stretch>
                    </p:blipFill>
                    <p:spPr>
                      <a:xfrm>
                        <a:off x="3309938" y="2990850"/>
                        <a:ext cx="800100" cy="330200"/>
                      </a:xfrm>
                      <a:prstGeom prst="rect">
                        <a:avLst/>
                      </a:prstGeom>
                      <a:noFill/>
                      <a:ln w="38100">
                        <a:noFill/>
                        <a:miter/>
                      </a:ln>
                    </p:spPr>
                  </p:pic>
                </p:oleObj>
              </mc:Fallback>
            </mc:AlternateContent>
          </a:graphicData>
        </a:graphic>
      </p:graphicFrame>
      <p:graphicFrame>
        <p:nvGraphicFramePr>
          <p:cNvPr id="24618" name="对象 24617"/>
          <p:cNvGraphicFramePr/>
          <p:nvPr/>
        </p:nvGraphicFramePr>
        <p:xfrm>
          <a:off x="5675313" y="2817813"/>
          <a:ext cx="406400" cy="431800"/>
        </p:xfrm>
        <a:graphic>
          <a:graphicData uri="http://schemas.openxmlformats.org/presentationml/2006/ole">
            <mc:AlternateContent xmlns:mc="http://schemas.openxmlformats.org/markup-compatibility/2006">
              <mc:Choice xmlns:v="urn:schemas-microsoft-com:vml" Requires="v">
                <p:oleObj spid="_x0000_s3256" name="" r:id="rId11" imgW="405765" imgH="431165" progId="Equation.3">
                  <p:embed/>
                </p:oleObj>
              </mc:Choice>
              <mc:Fallback>
                <p:oleObj name="" r:id="rId11" imgW="405765" imgH="431165" progId="Equation.3">
                  <p:embed/>
                  <p:pic>
                    <p:nvPicPr>
                      <p:cNvPr id="0" name="图片 3255"/>
                      <p:cNvPicPr/>
                      <p:nvPr/>
                    </p:nvPicPr>
                    <p:blipFill>
                      <a:blip r:embed="rId12"/>
                      <a:stretch>
                        <a:fillRect/>
                      </a:stretch>
                    </p:blipFill>
                    <p:spPr>
                      <a:xfrm>
                        <a:off x="5675313" y="2817813"/>
                        <a:ext cx="406400" cy="431800"/>
                      </a:xfrm>
                      <a:prstGeom prst="rect">
                        <a:avLst/>
                      </a:prstGeom>
                      <a:noFill/>
                      <a:ln w="38100">
                        <a:noFill/>
                        <a:miter/>
                      </a:ln>
                    </p:spPr>
                  </p:pic>
                </p:oleObj>
              </mc:Fallback>
            </mc:AlternateContent>
          </a:graphicData>
        </a:graphic>
      </p:graphicFrame>
      <p:graphicFrame>
        <p:nvGraphicFramePr>
          <p:cNvPr id="24619" name="对象 24618"/>
          <p:cNvGraphicFramePr/>
          <p:nvPr/>
        </p:nvGraphicFramePr>
        <p:xfrm>
          <a:off x="6659563" y="3897313"/>
          <a:ext cx="419100" cy="431800"/>
        </p:xfrm>
        <a:graphic>
          <a:graphicData uri="http://schemas.openxmlformats.org/presentationml/2006/ole">
            <mc:AlternateContent xmlns:mc="http://schemas.openxmlformats.org/markup-compatibility/2006">
              <mc:Choice xmlns:v="urn:schemas-microsoft-com:vml" Requires="v">
                <p:oleObj spid="_x0000_s3253" name="" r:id="rId13" imgW="419100" imgH="431800" progId="Equation.3">
                  <p:embed/>
                </p:oleObj>
              </mc:Choice>
              <mc:Fallback>
                <p:oleObj name="" r:id="rId13" imgW="419100" imgH="431800" progId="Equation.3">
                  <p:embed/>
                  <p:pic>
                    <p:nvPicPr>
                      <p:cNvPr id="0" name="图片 3252"/>
                      <p:cNvPicPr/>
                      <p:nvPr/>
                    </p:nvPicPr>
                    <p:blipFill>
                      <a:blip r:embed="rId14"/>
                      <a:stretch>
                        <a:fillRect/>
                      </a:stretch>
                    </p:blipFill>
                    <p:spPr>
                      <a:xfrm>
                        <a:off x="6659563" y="3897313"/>
                        <a:ext cx="419100" cy="431800"/>
                      </a:xfrm>
                      <a:prstGeom prst="rect">
                        <a:avLst/>
                      </a:prstGeom>
                      <a:noFill/>
                      <a:ln w="38100">
                        <a:noFill/>
                        <a:miter/>
                      </a:ln>
                    </p:spPr>
                  </p:pic>
                </p:oleObj>
              </mc:Fallback>
            </mc:AlternateContent>
          </a:graphicData>
        </a:graphic>
      </p:graphicFrame>
      <p:graphicFrame>
        <p:nvGraphicFramePr>
          <p:cNvPr id="24620" name="对象 24619"/>
          <p:cNvGraphicFramePr/>
          <p:nvPr/>
        </p:nvGraphicFramePr>
        <p:xfrm>
          <a:off x="7123113" y="3979863"/>
          <a:ext cx="1206500" cy="431800"/>
        </p:xfrm>
        <a:graphic>
          <a:graphicData uri="http://schemas.openxmlformats.org/presentationml/2006/ole">
            <mc:AlternateContent xmlns:mc="http://schemas.openxmlformats.org/markup-compatibility/2006">
              <mc:Choice xmlns:v="urn:schemas-microsoft-com:vml" Requires="v">
                <p:oleObj spid="_x0000_s3254" name="" r:id="rId15" imgW="1205865" imgH="431800" progId="Equation.3">
                  <p:embed/>
                </p:oleObj>
              </mc:Choice>
              <mc:Fallback>
                <p:oleObj name="" r:id="rId15" imgW="1205865" imgH="431800" progId="Equation.3">
                  <p:embed/>
                  <p:pic>
                    <p:nvPicPr>
                      <p:cNvPr id="0" name="图片 3253"/>
                      <p:cNvPicPr/>
                      <p:nvPr/>
                    </p:nvPicPr>
                    <p:blipFill>
                      <a:blip r:embed="rId16"/>
                      <a:stretch>
                        <a:fillRect/>
                      </a:stretch>
                    </p:blipFill>
                    <p:spPr>
                      <a:xfrm>
                        <a:off x="7123113" y="3979863"/>
                        <a:ext cx="1206500" cy="431800"/>
                      </a:xfrm>
                      <a:prstGeom prst="rect">
                        <a:avLst/>
                      </a:prstGeom>
                      <a:noFill/>
                      <a:ln w="38100">
                        <a:noFill/>
                        <a:miter/>
                      </a:ln>
                    </p:spPr>
                  </p:pic>
                </p:oleObj>
              </mc:Fallback>
            </mc:AlternateContent>
          </a:graphicData>
        </a:graphic>
      </p:graphicFrame>
      <p:sp>
        <p:nvSpPr>
          <p:cNvPr id="24621" name="文本框 24620"/>
          <p:cNvSpPr txBox="1"/>
          <p:nvPr/>
        </p:nvSpPr>
        <p:spPr>
          <a:xfrm>
            <a:off x="798513" y="4935538"/>
            <a:ext cx="1219200" cy="521970"/>
          </a:xfrm>
          <a:prstGeom prst="rect">
            <a:avLst/>
          </a:prstGeom>
          <a:noFill/>
          <a:ln w="9525">
            <a:noFill/>
          </a:ln>
        </p:spPr>
        <p:txBody>
          <a:bodyPr>
            <a:spAutoFit/>
          </a:bodyPr>
          <a:p>
            <a:pPr algn="l" eaLnBrk="1" hangingPunct="1">
              <a:spcBef>
                <a:spcPct val="50000"/>
              </a:spcBef>
            </a:pPr>
            <a:r>
              <a:rPr lang="zh-CN" altLang="en-US" sz="2800" dirty="0">
                <a:latin typeface="Times New Roman" panose="02020603050405020304" pitchFamily="18" charset="0"/>
                <a:ea typeface="楷体_GB2312" pitchFamily="49" charset="-122"/>
              </a:rPr>
              <a:t>其中</a:t>
            </a:r>
            <a:endParaRPr lang="zh-CN" altLang="en-US" sz="2800">
              <a:latin typeface="Times New Roman" panose="02020603050405020304" pitchFamily="18" charset="0"/>
              <a:ea typeface="楷体_GB2312" pitchFamily="49" charset="-122"/>
            </a:endParaRPr>
          </a:p>
        </p:txBody>
      </p:sp>
      <p:graphicFrame>
        <p:nvGraphicFramePr>
          <p:cNvPr id="24622" name="对象 24621"/>
          <p:cNvGraphicFramePr/>
          <p:nvPr/>
        </p:nvGraphicFramePr>
        <p:xfrm>
          <a:off x="1687513" y="5067300"/>
          <a:ext cx="1219200" cy="431800"/>
        </p:xfrm>
        <a:graphic>
          <a:graphicData uri="http://schemas.openxmlformats.org/presentationml/2006/ole">
            <mc:AlternateContent xmlns:mc="http://schemas.openxmlformats.org/markup-compatibility/2006">
              <mc:Choice xmlns:v="urn:schemas-microsoft-com:vml" Requires="v">
                <p:oleObj spid="_x0000_s3255" name="" r:id="rId17" imgW="1218565" imgH="431800" progId="Equation.3">
                  <p:embed/>
                </p:oleObj>
              </mc:Choice>
              <mc:Fallback>
                <p:oleObj name="" r:id="rId17" imgW="1218565" imgH="431800" progId="Equation.3">
                  <p:embed/>
                  <p:pic>
                    <p:nvPicPr>
                      <p:cNvPr id="0" name="图片 3254"/>
                      <p:cNvPicPr/>
                      <p:nvPr/>
                    </p:nvPicPr>
                    <p:blipFill>
                      <a:blip r:embed="rId18"/>
                      <a:stretch>
                        <a:fillRect/>
                      </a:stretch>
                    </p:blipFill>
                    <p:spPr>
                      <a:xfrm>
                        <a:off x="1687513" y="5067300"/>
                        <a:ext cx="1219200" cy="431800"/>
                      </a:xfrm>
                      <a:prstGeom prst="rect">
                        <a:avLst/>
                      </a:prstGeom>
                      <a:noFill/>
                      <a:ln w="38100">
                        <a:noFill/>
                        <a:miter/>
                      </a:ln>
                    </p:spPr>
                  </p:pic>
                </p:oleObj>
              </mc:Fallback>
            </mc:AlternateContent>
          </a:graphicData>
        </a:graphic>
      </p:graphicFrame>
      <p:graphicFrame>
        <p:nvGraphicFramePr>
          <p:cNvPr id="24623" name="对象 24622"/>
          <p:cNvGraphicFramePr/>
          <p:nvPr/>
        </p:nvGraphicFramePr>
        <p:xfrm>
          <a:off x="2884488" y="4838700"/>
          <a:ext cx="5356225" cy="914400"/>
        </p:xfrm>
        <a:graphic>
          <a:graphicData uri="http://schemas.openxmlformats.org/presentationml/2006/ole">
            <mc:AlternateContent xmlns:mc="http://schemas.openxmlformats.org/markup-compatibility/2006">
              <mc:Choice xmlns:v="urn:schemas-microsoft-com:vml" Requires="v">
                <p:oleObj spid="_x0000_s3257" name="" r:id="rId19" imgW="5359400" imgH="914400" progId="Equation.3">
                  <p:embed/>
                </p:oleObj>
              </mc:Choice>
              <mc:Fallback>
                <p:oleObj name="" r:id="rId19" imgW="5359400" imgH="914400" progId="Equation.3">
                  <p:embed/>
                  <p:pic>
                    <p:nvPicPr>
                      <p:cNvPr id="0" name="图片 3256"/>
                      <p:cNvPicPr/>
                      <p:nvPr/>
                    </p:nvPicPr>
                    <p:blipFill>
                      <a:blip r:embed="rId20"/>
                      <a:stretch>
                        <a:fillRect/>
                      </a:stretch>
                    </p:blipFill>
                    <p:spPr>
                      <a:xfrm>
                        <a:off x="2884488" y="4838700"/>
                        <a:ext cx="5356225" cy="914400"/>
                      </a:xfrm>
                      <a:prstGeom prst="rect">
                        <a:avLst/>
                      </a:prstGeom>
                      <a:noFill/>
                      <a:ln w="38100">
                        <a:noFill/>
                        <a:miter/>
                      </a:ln>
                    </p:spPr>
                  </p:pic>
                </p:oleObj>
              </mc:Fallback>
            </mc:AlternateContent>
          </a:graphicData>
        </a:graphic>
      </p:graphicFrame>
      <p:graphicFrame>
        <p:nvGraphicFramePr>
          <p:cNvPr id="24624" name="对象 24623"/>
          <p:cNvGraphicFramePr/>
          <p:nvPr/>
        </p:nvGraphicFramePr>
        <p:xfrm>
          <a:off x="5614988" y="5765800"/>
          <a:ext cx="1524000" cy="393700"/>
        </p:xfrm>
        <a:graphic>
          <a:graphicData uri="http://schemas.openxmlformats.org/presentationml/2006/ole">
            <mc:AlternateContent xmlns:mc="http://schemas.openxmlformats.org/markup-compatibility/2006">
              <mc:Choice xmlns:v="urn:schemas-microsoft-com:vml" Requires="v">
                <p:oleObj spid="_x0000_s3250" name="" r:id="rId21" imgW="1523365" imgH="393700" progId="Equation.3">
                  <p:embed/>
                </p:oleObj>
              </mc:Choice>
              <mc:Fallback>
                <p:oleObj name="" r:id="rId21" imgW="1523365" imgH="393700" progId="Equation.3">
                  <p:embed/>
                  <p:pic>
                    <p:nvPicPr>
                      <p:cNvPr id="0" name="图片 3249"/>
                      <p:cNvPicPr/>
                      <p:nvPr/>
                    </p:nvPicPr>
                    <p:blipFill>
                      <a:blip r:embed="rId22"/>
                      <a:stretch>
                        <a:fillRect/>
                      </a:stretch>
                    </p:blipFill>
                    <p:spPr>
                      <a:xfrm>
                        <a:off x="5614988" y="5765800"/>
                        <a:ext cx="1524000" cy="393700"/>
                      </a:xfrm>
                      <a:prstGeom prst="rect">
                        <a:avLst/>
                      </a:prstGeom>
                      <a:noFill/>
                      <a:ln w="38100">
                        <a:noFill/>
                        <a:miter/>
                      </a:ln>
                    </p:spPr>
                  </p:pic>
                </p:oleObj>
              </mc:Fallback>
            </mc:AlternateContent>
          </a:graphicData>
        </a:graphic>
      </p:graphicFrame>
      <p:graphicFrame>
        <p:nvGraphicFramePr>
          <p:cNvPr id="24625" name="对象 24624"/>
          <p:cNvGraphicFramePr/>
          <p:nvPr/>
        </p:nvGraphicFramePr>
        <p:xfrm>
          <a:off x="3103563" y="1395413"/>
          <a:ext cx="4584700" cy="508000"/>
        </p:xfrm>
        <a:graphic>
          <a:graphicData uri="http://schemas.openxmlformats.org/presentationml/2006/ole">
            <mc:AlternateContent xmlns:mc="http://schemas.openxmlformats.org/markup-compatibility/2006">
              <mc:Choice xmlns:v="urn:schemas-microsoft-com:vml" Requires="v">
                <p:oleObj spid="_x0000_s3269" name="" r:id="rId23" imgW="4584700" imgH="508000" progId="Equation.3">
                  <p:embed/>
                </p:oleObj>
              </mc:Choice>
              <mc:Fallback>
                <p:oleObj name="" r:id="rId23" imgW="4584700" imgH="508000" progId="Equation.3">
                  <p:embed/>
                  <p:pic>
                    <p:nvPicPr>
                      <p:cNvPr id="0" name="图片 3268"/>
                      <p:cNvPicPr/>
                      <p:nvPr/>
                    </p:nvPicPr>
                    <p:blipFill>
                      <a:blip r:embed="rId24"/>
                      <a:stretch>
                        <a:fillRect/>
                      </a:stretch>
                    </p:blipFill>
                    <p:spPr>
                      <a:xfrm>
                        <a:off x="3103563" y="1395413"/>
                        <a:ext cx="4584700" cy="508000"/>
                      </a:xfrm>
                      <a:prstGeom prst="rect">
                        <a:avLst/>
                      </a:prstGeom>
                      <a:noFill/>
                      <a:ln w="38100">
                        <a:noFill/>
                        <a:miter/>
                      </a:ln>
                    </p:spPr>
                  </p:pic>
                </p:oleObj>
              </mc:Fallback>
            </mc:AlternateContent>
          </a:graphicData>
        </a:graphic>
      </p:graphicFrame>
      <p:graphicFrame>
        <p:nvGraphicFramePr>
          <p:cNvPr id="24626" name="对象 24625"/>
          <p:cNvGraphicFramePr/>
          <p:nvPr/>
        </p:nvGraphicFramePr>
        <p:xfrm>
          <a:off x="1711325" y="2055813"/>
          <a:ext cx="4554538" cy="508000"/>
        </p:xfrm>
        <a:graphic>
          <a:graphicData uri="http://schemas.openxmlformats.org/presentationml/2006/ole">
            <mc:AlternateContent xmlns:mc="http://schemas.openxmlformats.org/markup-compatibility/2006">
              <mc:Choice xmlns:v="urn:schemas-microsoft-com:vml" Requires="v">
                <p:oleObj spid="_x0000_s3258" name="" r:id="rId25" imgW="4559300" imgH="508000" progId="Equation.3">
                  <p:embed/>
                </p:oleObj>
              </mc:Choice>
              <mc:Fallback>
                <p:oleObj name="" r:id="rId25" imgW="4559300" imgH="508000" progId="Equation.3">
                  <p:embed/>
                  <p:pic>
                    <p:nvPicPr>
                      <p:cNvPr id="0" name="图片 3257"/>
                      <p:cNvPicPr/>
                      <p:nvPr/>
                    </p:nvPicPr>
                    <p:blipFill>
                      <a:blip r:embed="rId26"/>
                      <a:stretch>
                        <a:fillRect/>
                      </a:stretch>
                    </p:blipFill>
                    <p:spPr>
                      <a:xfrm>
                        <a:off x="1711325" y="2055813"/>
                        <a:ext cx="4554538" cy="508000"/>
                      </a:xfrm>
                      <a:prstGeom prst="rect">
                        <a:avLst/>
                      </a:prstGeom>
                      <a:noFill/>
                      <a:ln w="38100">
                        <a:noFill/>
                        <a:miter/>
                      </a:ln>
                    </p:spPr>
                  </p:pic>
                </p:oleObj>
              </mc:Fallback>
            </mc:AlternateContent>
          </a:graphicData>
        </a:graphic>
      </p:graphicFrame>
      <p:graphicFrame>
        <p:nvGraphicFramePr>
          <p:cNvPr id="24627" name="对象 24626"/>
          <p:cNvGraphicFramePr/>
          <p:nvPr/>
        </p:nvGraphicFramePr>
        <p:xfrm>
          <a:off x="6151563" y="3008313"/>
          <a:ext cx="609600" cy="241300"/>
        </p:xfrm>
        <a:graphic>
          <a:graphicData uri="http://schemas.openxmlformats.org/presentationml/2006/ole">
            <mc:AlternateContent xmlns:mc="http://schemas.openxmlformats.org/markup-compatibility/2006">
              <mc:Choice xmlns:v="urn:schemas-microsoft-com:vml" Requires="v">
                <p:oleObj spid="_x0000_s3260" name="" r:id="rId27" imgW="609600" imgH="241300" progId="Equation.3">
                  <p:embed/>
                </p:oleObj>
              </mc:Choice>
              <mc:Fallback>
                <p:oleObj name="" r:id="rId27" imgW="609600" imgH="241300" progId="Equation.3">
                  <p:embed/>
                  <p:pic>
                    <p:nvPicPr>
                      <p:cNvPr id="0" name="图片 3259"/>
                      <p:cNvPicPr/>
                      <p:nvPr/>
                    </p:nvPicPr>
                    <p:blipFill>
                      <a:blip r:embed="rId28"/>
                      <a:stretch>
                        <a:fillRect/>
                      </a:stretch>
                    </p:blipFill>
                    <p:spPr>
                      <a:xfrm>
                        <a:off x="6151563" y="3008313"/>
                        <a:ext cx="609600" cy="241300"/>
                      </a:xfrm>
                      <a:prstGeom prst="rect">
                        <a:avLst/>
                      </a:prstGeom>
                      <a:noFill/>
                      <a:ln w="38100">
                        <a:noFill/>
                        <a:miter/>
                      </a:ln>
                    </p:spPr>
                  </p:pic>
                </p:oleObj>
              </mc:Fallback>
            </mc:AlternateContent>
          </a:graphicData>
        </a:graphic>
      </p:graphicFrame>
      <p:graphicFrame>
        <p:nvGraphicFramePr>
          <p:cNvPr id="24628" name="对象 24627"/>
          <p:cNvGraphicFramePr/>
          <p:nvPr/>
        </p:nvGraphicFramePr>
        <p:xfrm>
          <a:off x="6818313" y="2138363"/>
          <a:ext cx="1778000" cy="393700"/>
        </p:xfrm>
        <a:graphic>
          <a:graphicData uri="http://schemas.openxmlformats.org/presentationml/2006/ole">
            <mc:AlternateContent xmlns:mc="http://schemas.openxmlformats.org/markup-compatibility/2006">
              <mc:Choice xmlns:v="urn:schemas-microsoft-com:vml" Requires="v">
                <p:oleObj spid="_x0000_s3263" name="" r:id="rId29" imgW="1777365" imgH="393700" progId="Equation.3">
                  <p:embed/>
                </p:oleObj>
              </mc:Choice>
              <mc:Fallback>
                <p:oleObj name="" r:id="rId29" imgW="1777365" imgH="393700" progId="Equation.3">
                  <p:embed/>
                  <p:pic>
                    <p:nvPicPr>
                      <p:cNvPr id="0" name="图片 3262"/>
                      <p:cNvPicPr/>
                      <p:nvPr/>
                    </p:nvPicPr>
                    <p:blipFill>
                      <a:blip r:embed="rId30"/>
                      <a:stretch>
                        <a:fillRect/>
                      </a:stretch>
                    </p:blipFill>
                    <p:spPr>
                      <a:xfrm>
                        <a:off x="6818313" y="2138363"/>
                        <a:ext cx="1778000" cy="393700"/>
                      </a:xfrm>
                      <a:prstGeom prst="rect">
                        <a:avLst/>
                      </a:prstGeom>
                      <a:noFill/>
                      <a:ln w="38100">
                        <a:noFill/>
                        <a:miter/>
                      </a:ln>
                    </p:spPr>
                  </p:pic>
                </p:oleObj>
              </mc:Fallback>
            </mc:AlternateContent>
          </a:graphicData>
        </a:graphic>
      </p:graphicFrame>
      <p:graphicFrame>
        <p:nvGraphicFramePr>
          <p:cNvPr id="24629" name="对象 24628"/>
          <p:cNvGraphicFramePr/>
          <p:nvPr/>
        </p:nvGraphicFramePr>
        <p:xfrm>
          <a:off x="4113213" y="2681288"/>
          <a:ext cx="1511300" cy="914400"/>
        </p:xfrm>
        <a:graphic>
          <a:graphicData uri="http://schemas.openxmlformats.org/presentationml/2006/ole">
            <mc:AlternateContent xmlns:mc="http://schemas.openxmlformats.org/markup-compatibility/2006">
              <mc:Choice xmlns:v="urn:schemas-microsoft-com:vml" Requires="v">
                <p:oleObj spid="_x0000_s3270" name="" r:id="rId31" imgW="1511300" imgH="914400" progId="Equation.3">
                  <p:embed/>
                </p:oleObj>
              </mc:Choice>
              <mc:Fallback>
                <p:oleObj name="" r:id="rId31" imgW="1511300" imgH="914400" progId="Equation.3">
                  <p:embed/>
                  <p:pic>
                    <p:nvPicPr>
                      <p:cNvPr id="0" name="图片 3269"/>
                      <p:cNvPicPr/>
                      <p:nvPr/>
                    </p:nvPicPr>
                    <p:blipFill>
                      <a:blip r:embed="rId32"/>
                      <a:stretch>
                        <a:fillRect/>
                      </a:stretch>
                    </p:blipFill>
                    <p:spPr>
                      <a:xfrm>
                        <a:off x="4113213" y="2681288"/>
                        <a:ext cx="1511300" cy="914400"/>
                      </a:xfrm>
                      <a:prstGeom prst="rect">
                        <a:avLst/>
                      </a:prstGeom>
                      <a:noFill/>
                      <a:ln w="38100">
                        <a:noFill/>
                        <a:miter/>
                      </a:ln>
                    </p:spPr>
                  </p:pic>
                </p:oleObj>
              </mc:Fallback>
            </mc:AlternateContent>
          </a:graphicData>
        </a:graphic>
      </p:graphicFrame>
      <p:graphicFrame>
        <p:nvGraphicFramePr>
          <p:cNvPr id="24630" name="对象 24629"/>
          <p:cNvGraphicFramePr/>
          <p:nvPr/>
        </p:nvGraphicFramePr>
        <p:xfrm>
          <a:off x="4411663" y="2716213"/>
          <a:ext cx="1206500" cy="406400"/>
        </p:xfrm>
        <a:graphic>
          <a:graphicData uri="http://schemas.openxmlformats.org/presentationml/2006/ole">
            <mc:AlternateContent xmlns:mc="http://schemas.openxmlformats.org/markup-compatibility/2006">
              <mc:Choice xmlns:v="urn:schemas-microsoft-com:vml" Requires="v">
                <p:oleObj spid="_x0000_s3261" name="" r:id="rId33" imgW="1205230" imgH="405765" progId="Equation.3">
                  <p:embed/>
                </p:oleObj>
              </mc:Choice>
              <mc:Fallback>
                <p:oleObj name="" r:id="rId33" imgW="1205230" imgH="405765" progId="Equation.3">
                  <p:embed/>
                  <p:pic>
                    <p:nvPicPr>
                      <p:cNvPr id="0" name="图片 3260"/>
                      <p:cNvPicPr/>
                      <p:nvPr/>
                    </p:nvPicPr>
                    <p:blipFill>
                      <a:blip r:embed="rId34"/>
                      <a:stretch>
                        <a:fillRect/>
                      </a:stretch>
                    </p:blipFill>
                    <p:spPr>
                      <a:xfrm>
                        <a:off x="4411663" y="2716213"/>
                        <a:ext cx="1206500" cy="406400"/>
                      </a:xfrm>
                      <a:prstGeom prst="rect">
                        <a:avLst/>
                      </a:prstGeom>
                      <a:noFill/>
                      <a:ln w="38100">
                        <a:noFill/>
                        <a:miter/>
                      </a:ln>
                    </p:spPr>
                  </p:pic>
                </p:oleObj>
              </mc:Fallback>
            </mc:AlternateContent>
          </a:graphicData>
        </a:graphic>
      </p:graphicFrame>
      <p:graphicFrame>
        <p:nvGraphicFramePr>
          <p:cNvPr id="24631" name="对象 24630"/>
          <p:cNvGraphicFramePr/>
          <p:nvPr/>
        </p:nvGraphicFramePr>
        <p:xfrm>
          <a:off x="3211513" y="3738563"/>
          <a:ext cx="3378200" cy="914400"/>
        </p:xfrm>
        <a:graphic>
          <a:graphicData uri="http://schemas.openxmlformats.org/presentationml/2006/ole">
            <mc:AlternateContent xmlns:mc="http://schemas.openxmlformats.org/markup-compatibility/2006">
              <mc:Choice xmlns:v="urn:schemas-microsoft-com:vml" Requires="v">
                <p:oleObj spid="_x0000_s3264" name="" r:id="rId35" imgW="3378200" imgH="914400" progId="Equation.3">
                  <p:embed/>
                </p:oleObj>
              </mc:Choice>
              <mc:Fallback>
                <p:oleObj name="" r:id="rId35" imgW="3378200" imgH="914400" progId="Equation.3">
                  <p:embed/>
                  <p:pic>
                    <p:nvPicPr>
                      <p:cNvPr id="0" name="图片 3263"/>
                      <p:cNvPicPr/>
                      <p:nvPr/>
                    </p:nvPicPr>
                    <p:blipFill>
                      <a:blip r:embed="rId36"/>
                      <a:stretch>
                        <a:fillRect/>
                      </a:stretch>
                    </p:blipFill>
                    <p:spPr>
                      <a:xfrm>
                        <a:off x="3211513" y="3738563"/>
                        <a:ext cx="3378200" cy="914400"/>
                      </a:xfrm>
                      <a:prstGeom prst="rect">
                        <a:avLst/>
                      </a:prstGeom>
                      <a:noFill/>
                      <a:ln w="38100">
                        <a:noFill/>
                        <a:miter/>
                      </a:ln>
                    </p:spPr>
                  </p:pic>
                </p:oleObj>
              </mc:Fallback>
            </mc:AlternateContent>
          </a:graphicData>
        </a:graphic>
      </p:graphicFrame>
      <p:graphicFrame>
        <p:nvGraphicFramePr>
          <p:cNvPr id="24632" name="对象 24631"/>
          <p:cNvGraphicFramePr/>
          <p:nvPr/>
        </p:nvGraphicFramePr>
        <p:xfrm>
          <a:off x="3452813" y="3751263"/>
          <a:ext cx="3098800" cy="393700"/>
        </p:xfrm>
        <a:graphic>
          <a:graphicData uri="http://schemas.openxmlformats.org/presentationml/2006/ole">
            <mc:AlternateContent xmlns:mc="http://schemas.openxmlformats.org/markup-compatibility/2006">
              <mc:Choice xmlns:v="urn:schemas-microsoft-com:vml" Requires="v">
                <p:oleObj spid="_x0000_s3262" name="" r:id="rId37" imgW="3097530" imgH="393700" progId="Equation.3">
                  <p:embed/>
                </p:oleObj>
              </mc:Choice>
              <mc:Fallback>
                <p:oleObj name="" r:id="rId37" imgW="3097530" imgH="393700" progId="Equation.3">
                  <p:embed/>
                  <p:pic>
                    <p:nvPicPr>
                      <p:cNvPr id="0" name="图片 3261"/>
                      <p:cNvPicPr/>
                      <p:nvPr/>
                    </p:nvPicPr>
                    <p:blipFill>
                      <a:blip r:embed="rId38"/>
                      <a:stretch>
                        <a:fillRect/>
                      </a:stretch>
                    </p:blipFill>
                    <p:spPr>
                      <a:xfrm>
                        <a:off x="3452813" y="3751263"/>
                        <a:ext cx="3098800" cy="393700"/>
                      </a:xfrm>
                      <a:prstGeom prst="rect">
                        <a:avLst/>
                      </a:prstGeom>
                      <a:noFill/>
                      <a:ln w="38100">
                        <a:noFill/>
                        <a:miter/>
                      </a:ln>
                    </p:spPr>
                  </p:pic>
                </p:oleObj>
              </mc:Fallback>
            </mc:AlternateContent>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614"/>
                                        </p:tgtEl>
                                        <p:attrNameLst>
                                          <p:attrName>style.visibility</p:attrName>
                                        </p:attrNameLst>
                                      </p:cBhvr>
                                      <p:to>
                                        <p:strVal val="visible"/>
                                      </p:to>
                                    </p:set>
                                    <p:animEffect transition="in" filter="wipe(left)">
                                      <p:cBhvr>
                                        <p:cTn id="7" dur="500"/>
                                        <p:tgtEl>
                                          <p:spTgt spid="246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625"/>
                                        </p:tgtEl>
                                        <p:attrNameLst>
                                          <p:attrName>style.visibility</p:attrName>
                                        </p:attrNameLst>
                                      </p:cBhvr>
                                      <p:to>
                                        <p:strVal val="visible"/>
                                      </p:to>
                                    </p:set>
                                    <p:animEffect transition="in" filter="wipe(left)">
                                      <p:cBhvr>
                                        <p:cTn id="12" dur="500"/>
                                        <p:tgtEl>
                                          <p:spTgt spid="246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626"/>
                                        </p:tgtEl>
                                        <p:attrNameLst>
                                          <p:attrName>style.visibility</p:attrName>
                                        </p:attrNameLst>
                                      </p:cBhvr>
                                      <p:to>
                                        <p:strVal val="visible"/>
                                      </p:to>
                                    </p:set>
                                    <p:animEffect transition="in" filter="wipe(left)">
                                      <p:cBhvr>
                                        <p:cTn id="17" dur="500"/>
                                        <p:tgtEl>
                                          <p:spTgt spid="246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4628"/>
                                        </p:tgtEl>
                                        <p:attrNameLst>
                                          <p:attrName>style.visibility</p:attrName>
                                        </p:attrNameLst>
                                      </p:cBhvr>
                                      <p:to>
                                        <p:strVal val="visible"/>
                                      </p:to>
                                    </p:set>
                                    <p:animEffect transition="in" filter="wipe(left)">
                                      <p:cBhvr>
                                        <p:cTn id="22" dur="500"/>
                                        <p:tgtEl>
                                          <p:spTgt spid="246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4615"/>
                                        </p:tgtEl>
                                        <p:attrNameLst>
                                          <p:attrName>style.visibility</p:attrName>
                                        </p:attrNameLst>
                                      </p:cBhvr>
                                      <p:to>
                                        <p:strVal val="visible"/>
                                      </p:to>
                                    </p:set>
                                    <p:animEffect transition="in" filter="wipe(left)">
                                      <p:cBhvr>
                                        <p:cTn id="27" dur="500"/>
                                        <p:tgtEl>
                                          <p:spTgt spid="246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4616"/>
                                        </p:tgtEl>
                                        <p:attrNameLst>
                                          <p:attrName>style.visibility</p:attrName>
                                        </p:attrNameLst>
                                      </p:cBhvr>
                                      <p:to>
                                        <p:strVal val="visible"/>
                                      </p:to>
                                    </p:set>
                                    <p:animEffect transition="in" filter="wipe(left)">
                                      <p:cBhvr>
                                        <p:cTn id="32" dur="500"/>
                                        <p:tgtEl>
                                          <p:spTgt spid="24616"/>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24617"/>
                                        </p:tgtEl>
                                        <p:attrNameLst>
                                          <p:attrName>style.visibility</p:attrName>
                                        </p:attrNameLst>
                                      </p:cBhvr>
                                      <p:to>
                                        <p:strVal val="visible"/>
                                      </p:to>
                                    </p:set>
                                    <p:animEffect transition="in" filter="wipe(left)">
                                      <p:cBhvr>
                                        <p:cTn id="36" dur="500"/>
                                        <p:tgtEl>
                                          <p:spTgt spid="246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4618"/>
                                        </p:tgtEl>
                                        <p:attrNameLst>
                                          <p:attrName>style.visibility</p:attrName>
                                        </p:attrNameLst>
                                      </p:cBhvr>
                                      <p:to>
                                        <p:strVal val="visible"/>
                                      </p:to>
                                    </p:set>
                                    <p:animEffect transition="in" filter="wipe(left)">
                                      <p:cBhvr>
                                        <p:cTn id="41" dur="500"/>
                                        <p:tgtEl>
                                          <p:spTgt spid="24618"/>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24629"/>
                                        </p:tgtEl>
                                        <p:attrNameLst>
                                          <p:attrName>style.visibility</p:attrName>
                                        </p:attrNameLst>
                                      </p:cBhvr>
                                      <p:to>
                                        <p:strVal val="visible"/>
                                      </p:to>
                                    </p:set>
                                    <p:animEffect transition="in" filter="wipe(left)">
                                      <p:cBhvr>
                                        <p:cTn id="45" dur="500"/>
                                        <p:tgtEl>
                                          <p:spTgt spid="24629"/>
                                        </p:tgtEl>
                                      </p:cBhvr>
                                    </p:animEffect>
                                  </p:childTnLst>
                                </p:cTn>
                              </p:par>
                            </p:childTnLst>
                          </p:cTn>
                        </p:par>
                        <p:par>
                          <p:cTn id="46" fill="hold">
                            <p:stCondLst>
                              <p:cond delay="1000"/>
                            </p:stCondLst>
                            <p:childTnLst>
                              <p:par>
                                <p:cTn id="47" presetID="22" presetClass="entr" presetSubtype="8" fill="hold" nodeType="afterEffect">
                                  <p:stCondLst>
                                    <p:cond delay="0"/>
                                  </p:stCondLst>
                                  <p:childTnLst>
                                    <p:set>
                                      <p:cBhvr>
                                        <p:cTn id="48" dur="1" fill="hold">
                                          <p:stCondLst>
                                            <p:cond delay="0"/>
                                          </p:stCondLst>
                                        </p:cTn>
                                        <p:tgtEl>
                                          <p:spTgt spid="24630"/>
                                        </p:tgtEl>
                                        <p:attrNameLst>
                                          <p:attrName>style.visibility</p:attrName>
                                        </p:attrNameLst>
                                      </p:cBhvr>
                                      <p:to>
                                        <p:strVal val="visible"/>
                                      </p:to>
                                    </p:set>
                                    <p:animEffect transition="in" filter="wipe(left)">
                                      <p:cBhvr>
                                        <p:cTn id="49" dur="500"/>
                                        <p:tgtEl>
                                          <p:spTgt spid="2463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24627"/>
                                        </p:tgtEl>
                                        <p:attrNameLst>
                                          <p:attrName>style.visibility</p:attrName>
                                        </p:attrNameLst>
                                      </p:cBhvr>
                                      <p:to>
                                        <p:strVal val="visible"/>
                                      </p:to>
                                    </p:set>
                                    <p:animEffect transition="in" filter="wipe(left)">
                                      <p:cBhvr>
                                        <p:cTn id="54" dur="500"/>
                                        <p:tgtEl>
                                          <p:spTgt spid="2462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4619"/>
                                        </p:tgtEl>
                                        <p:attrNameLst>
                                          <p:attrName>style.visibility</p:attrName>
                                        </p:attrNameLst>
                                      </p:cBhvr>
                                      <p:to>
                                        <p:strVal val="visible"/>
                                      </p:to>
                                    </p:set>
                                    <p:animEffect transition="in" filter="wipe(left)">
                                      <p:cBhvr>
                                        <p:cTn id="59" dur="500"/>
                                        <p:tgtEl>
                                          <p:spTgt spid="24619"/>
                                        </p:tgtEl>
                                      </p:cBhvr>
                                    </p:animEffect>
                                  </p:childTnLst>
                                </p:cTn>
                              </p:par>
                            </p:childTnLst>
                          </p:cTn>
                        </p:par>
                        <p:par>
                          <p:cTn id="60" fill="hold">
                            <p:stCondLst>
                              <p:cond delay="500"/>
                            </p:stCondLst>
                            <p:childTnLst>
                              <p:par>
                                <p:cTn id="61" presetID="22" presetClass="entr" presetSubtype="8" fill="hold" nodeType="afterEffect">
                                  <p:stCondLst>
                                    <p:cond delay="0"/>
                                  </p:stCondLst>
                                  <p:childTnLst>
                                    <p:set>
                                      <p:cBhvr>
                                        <p:cTn id="62" dur="1" fill="hold">
                                          <p:stCondLst>
                                            <p:cond delay="0"/>
                                          </p:stCondLst>
                                        </p:cTn>
                                        <p:tgtEl>
                                          <p:spTgt spid="24631"/>
                                        </p:tgtEl>
                                        <p:attrNameLst>
                                          <p:attrName>style.visibility</p:attrName>
                                        </p:attrNameLst>
                                      </p:cBhvr>
                                      <p:to>
                                        <p:strVal val="visible"/>
                                      </p:to>
                                    </p:set>
                                    <p:animEffect transition="in" filter="wipe(left)">
                                      <p:cBhvr>
                                        <p:cTn id="63" dur="500"/>
                                        <p:tgtEl>
                                          <p:spTgt spid="24631"/>
                                        </p:tgtEl>
                                      </p:cBhvr>
                                    </p:animEffect>
                                  </p:childTnLst>
                                </p:cTn>
                              </p:par>
                            </p:childTnLst>
                          </p:cTn>
                        </p:par>
                        <p:par>
                          <p:cTn id="64" fill="hold">
                            <p:stCondLst>
                              <p:cond delay="1000"/>
                            </p:stCondLst>
                            <p:childTnLst>
                              <p:par>
                                <p:cTn id="65" presetID="22" presetClass="entr" presetSubtype="8" fill="hold" nodeType="afterEffect">
                                  <p:stCondLst>
                                    <p:cond delay="0"/>
                                  </p:stCondLst>
                                  <p:childTnLst>
                                    <p:set>
                                      <p:cBhvr>
                                        <p:cTn id="66" dur="1" fill="hold">
                                          <p:stCondLst>
                                            <p:cond delay="0"/>
                                          </p:stCondLst>
                                        </p:cTn>
                                        <p:tgtEl>
                                          <p:spTgt spid="24632"/>
                                        </p:tgtEl>
                                        <p:attrNameLst>
                                          <p:attrName>style.visibility</p:attrName>
                                        </p:attrNameLst>
                                      </p:cBhvr>
                                      <p:to>
                                        <p:strVal val="visible"/>
                                      </p:to>
                                    </p:set>
                                    <p:animEffect transition="in" filter="wipe(left)">
                                      <p:cBhvr>
                                        <p:cTn id="67" dur="500"/>
                                        <p:tgtEl>
                                          <p:spTgt spid="2463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24620"/>
                                        </p:tgtEl>
                                        <p:attrNameLst>
                                          <p:attrName>style.visibility</p:attrName>
                                        </p:attrNameLst>
                                      </p:cBhvr>
                                      <p:to>
                                        <p:strVal val="visible"/>
                                      </p:to>
                                    </p:set>
                                    <p:animEffect transition="in" filter="wipe(left)">
                                      <p:cBhvr>
                                        <p:cTn id="72" dur="500"/>
                                        <p:tgtEl>
                                          <p:spTgt spid="2462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4621"/>
                                        </p:tgtEl>
                                        <p:attrNameLst>
                                          <p:attrName>style.visibility</p:attrName>
                                        </p:attrNameLst>
                                      </p:cBhvr>
                                      <p:to>
                                        <p:strVal val="visible"/>
                                      </p:to>
                                    </p:set>
                                    <p:animEffect transition="in" filter="wipe(left)">
                                      <p:cBhvr>
                                        <p:cTn id="77" dur="500"/>
                                        <p:tgtEl>
                                          <p:spTgt spid="24621"/>
                                        </p:tgtEl>
                                      </p:cBhvr>
                                    </p:animEffect>
                                  </p:childTnLst>
                                </p:cTn>
                              </p:par>
                            </p:childTnLst>
                          </p:cTn>
                        </p:par>
                        <p:par>
                          <p:cTn id="78" fill="hold">
                            <p:stCondLst>
                              <p:cond delay="500"/>
                            </p:stCondLst>
                            <p:childTnLst>
                              <p:par>
                                <p:cTn id="79" presetID="22" presetClass="entr" presetSubtype="8" fill="hold" nodeType="afterEffect">
                                  <p:stCondLst>
                                    <p:cond delay="0"/>
                                  </p:stCondLst>
                                  <p:childTnLst>
                                    <p:set>
                                      <p:cBhvr>
                                        <p:cTn id="80" dur="1" fill="hold">
                                          <p:stCondLst>
                                            <p:cond delay="0"/>
                                          </p:stCondLst>
                                        </p:cTn>
                                        <p:tgtEl>
                                          <p:spTgt spid="24622"/>
                                        </p:tgtEl>
                                        <p:attrNameLst>
                                          <p:attrName>style.visibility</p:attrName>
                                        </p:attrNameLst>
                                      </p:cBhvr>
                                      <p:to>
                                        <p:strVal val="visible"/>
                                      </p:to>
                                    </p:set>
                                    <p:animEffect transition="in" filter="wipe(left)">
                                      <p:cBhvr>
                                        <p:cTn id="81" dur="500"/>
                                        <p:tgtEl>
                                          <p:spTgt spid="24622"/>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24623"/>
                                        </p:tgtEl>
                                        <p:attrNameLst>
                                          <p:attrName>style.visibility</p:attrName>
                                        </p:attrNameLst>
                                      </p:cBhvr>
                                      <p:to>
                                        <p:strVal val="visible"/>
                                      </p:to>
                                    </p:set>
                                    <p:animEffect transition="in" filter="wipe(left)">
                                      <p:cBhvr>
                                        <p:cTn id="86" dur="500"/>
                                        <p:tgtEl>
                                          <p:spTgt spid="24623"/>
                                        </p:tgtEl>
                                      </p:cBhvr>
                                    </p:animEffect>
                                  </p:childTnLst>
                                </p:cTn>
                              </p:par>
                            </p:childTnLst>
                          </p:cTn>
                        </p:par>
                        <p:par>
                          <p:cTn id="87" fill="hold">
                            <p:stCondLst>
                              <p:cond delay="500"/>
                            </p:stCondLst>
                            <p:childTnLst>
                              <p:par>
                                <p:cTn id="88" presetID="22" presetClass="entr" presetSubtype="8" fill="hold" nodeType="afterEffect">
                                  <p:stCondLst>
                                    <p:cond delay="0"/>
                                  </p:stCondLst>
                                  <p:childTnLst>
                                    <p:set>
                                      <p:cBhvr>
                                        <p:cTn id="89" dur="1" fill="hold">
                                          <p:stCondLst>
                                            <p:cond delay="0"/>
                                          </p:stCondLst>
                                        </p:cTn>
                                        <p:tgtEl>
                                          <p:spTgt spid="24624"/>
                                        </p:tgtEl>
                                        <p:attrNameLst>
                                          <p:attrName>style.visibility</p:attrName>
                                        </p:attrNameLst>
                                      </p:cBhvr>
                                      <p:to>
                                        <p:strVal val="visible"/>
                                      </p:to>
                                    </p:set>
                                    <p:animEffect transition="in" filter="wipe(left)">
                                      <p:cBhvr>
                                        <p:cTn id="90" dur="500"/>
                                        <p:tgtEl>
                                          <p:spTgt spid="24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2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6671" name="对象 26670"/>
          <p:cNvGraphicFramePr/>
          <p:nvPr/>
        </p:nvGraphicFramePr>
        <p:xfrm>
          <a:off x="873125" y="811213"/>
          <a:ext cx="4516438" cy="393700"/>
        </p:xfrm>
        <a:graphic>
          <a:graphicData uri="http://schemas.openxmlformats.org/presentationml/2006/ole">
            <mc:AlternateContent xmlns:mc="http://schemas.openxmlformats.org/markup-compatibility/2006">
              <mc:Choice xmlns:v="urn:schemas-microsoft-com:vml" Requires="v">
                <p:oleObj spid="_x0000_s3248" name="" r:id="rId1" imgW="4519295" imgH="393700" progId="Equation.3">
                  <p:embed/>
                </p:oleObj>
              </mc:Choice>
              <mc:Fallback>
                <p:oleObj name="" r:id="rId1" imgW="4519295" imgH="393700" progId="Equation.3">
                  <p:embed/>
                  <p:pic>
                    <p:nvPicPr>
                      <p:cNvPr id="0" name="图片 3247"/>
                      <p:cNvPicPr/>
                      <p:nvPr/>
                    </p:nvPicPr>
                    <p:blipFill>
                      <a:blip r:embed="rId2"/>
                      <a:stretch>
                        <a:fillRect/>
                      </a:stretch>
                    </p:blipFill>
                    <p:spPr>
                      <a:xfrm>
                        <a:off x="873125" y="811213"/>
                        <a:ext cx="4516438" cy="393700"/>
                      </a:xfrm>
                      <a:prstGeom prst="rect">
                        <a:avLst/>
                      </a:prstGeom>
                      <a:noFill/>
                      <a:ln w="38100">
                        <a:noFill/>
                        <a:miter/>
                      </a:ln>
                    </p:spPr>
                  </p:pic>
                </p:oleObj>
              </mc:Fallback>
            </mc:AlternateContent>
          </a:graphicData>
        </a:graphic>
      </p:graphicFrame>
      <p:sp>
        <p:nvSpPr>
          <p:cNvPr id="26672" name="文本框 26671"/>
          <p:cNvSpPr txBox="1"/>
          <p:nvPr/>
        </p:nvSpPr>
        <p:spPr>
          <a:xfrm>
            <a:off x="788988" y="1558925"/>
            <a:ext cx="1371600" cy="521970"/>
          </a:xfrm>
          <a:prstGeom prst="rect">
            <a:avLst/>
          </a:prstGeom>
          <a:noFill/>
          <a:ln w="9525">
            <a:noFill/>
          </a:ln>
        </p:spPr>
        <p:txBody>
          <a:bodyPr>
            <a:spAutoFit/>
          </a:bodyPr>
          <a:p>
            <a:pPr algn="l" eaLnBrk="1" hangingPunct="1">
              <a:spcBef>
                <a:spcPct val="50000"/>
              </a:spcBef>
            </a:pPr>
            <a:r>
              <a:rPr lang="zh-CN" altLang="en-US" sz="2800" dirty="0">
                <a:latin typeface="Times New Roman" panose="02020603050405020304" pitchFamily="18" charset="0"/>
                <a:ea typeface="楷体_GB2312" pitchFamily="49" charset="-122"/>
              </a:rPr>
              <a:t>已知</a:t>
            </a:r>
            <a:endParaRPr lang="zh-CN" altLang="en-US" sz="2800">
              <a:latin typeface="Times New Roman" panose="02020603050405020304" pitchFamily="18" charset="0"/>
              <a:ea typeface="楷体_GB2312" pitchFamily="49" charset="-122"/>
            </a:endParaRPr>
          </a:p>
        </p:txBody>
      </p:sp>
      <p:graphicFrame>
        <p:nvGraphicFramePr>
          <p:cNvPr id="26673" name="对象 26672"/>
          <p:cNvGraphicFramePr/>
          <p:nvPr/>
        </p:nvGraphicFramePr>
        <p:xfrm>
          <a:off x="1284288" y="3241675"/>
          <a:ext cx="1282700" cy="393700"/>
        </p:xfrm>
        <a:graphic>
          <a:graphicData uri="http://schemas.openxmlformats.org/presentationml/2006/ole">
            <mc:AlternateContent xmlns:mc="http://schemas.openxmlformats.org/markup-compatibility/2006">
              <mc:Choice xmlns:v="urn:schemas-microsoft-com:vml" Requires="v">
                <p:oleObj spid="_x0000_s3286" name="" r:id="rId3" imgW="1282065" imgH="393700" progId="Equation.3">
                  <p:embed/>
                </p:oleObj>
              </mc:Choice>
              <mc:Fallback>
                <p:oleObj name="" r:id="rId3" imgW="1282065" imgH="393700" progId="Equation.3">
                  <p:embed/>
                  <p:pic>
                    <p:nvPicPr>
                      <p:cNvPr id="0" name="图片 3285"/>
                      <p:cNvPicPr/>
                      <p:nvPr/>
                    </p:nvPicPr>
                    <p:blipFill>
                      <a:blip r:embed="rId4"/>
                      <a:stretch>
                        <a:fillRect/>
                      </a:stretch>
                    </p:blipFill>
                    <p:spPr>
                      <a:xfrm>
                        <a:off x="1284288" y="3241675"/>
                        <a:ext cx="1282700" cy="393700"/>
                      </a:xfrm>
                      <a:prstGeom prst="rect">
                        <a:avLst/>
                      </a:prstGeom>
                      <a:noFill/>
                      <a:ln w="38100">
                        <a:noFill/>
                        <a:miter/>
                      </a:ln>
                    </p:spPr>
                  </p:pic>
                </p:oleObj>
              </mc:Fallback>
            </mc:AlternateContent>
          </a:graphicData>
        </a:graphic>
      </p:graphicFrame>
      <p:graphicFrame>
        <p:nvGraphicFramePr>
          <p:cNvPr id="26674" name="对象 26673"/>
          <p:cNvGraphicFramePr/>
          <p:nvPr/>
        </p:nvGraphicFramePr>
        <p:xfrm>
          <a:off x="2535238" y="3346450"/>
          <a:ext cx="546100" cy="241300"/>
        </p:xfrm>
        <a:graphic>
          <a:graphicData uri="http://schemas.openxmlformats.org/presentationml/2006/ole">
            <mc:AlternateContent xmlns:mc="http://schemas.openxmlformats.org/markup-compatibility/2006">
              <mc:Choice xmlns:v="urn:schemas-microsoft-com:vml" Requires="v">
                <p:oleObj spid="_x0000_s3284" name="" r:id="rId5" imgW="546100" imgH="241300" progId="Equation.3">
                  <p:embed/>
                </p:oleObj>
              </mc:Choice>
              <mc:Fallback>
                <p:oleObj name="" r:id="rId5" imgW="546100" imgH="241300" progId="Equation.3">
                  <p:embed/>
                  <p:pic>
                    <p:nvPicPr>
                      <p:cNvPr id="0" name="图片 3283"/>
                      <p:cNvPicPr/>
                      <p:nvPr/>
                    </p:nvPicPr>
                    <p:blipFill>
                      <a:blip r:embed="rId6"/>
                      <a:stretch>
                        <a:fillRect/>
                      </a:stretch>
                    </p:blipFill>
                    <p:spPr>
                      <a:xfrm>
                        <a:off x="2535238" y="3346450"/>
                        <a:ext cx="546100" cy="241300"/>
                      </a:xfrm>
                      <a:prstGeom prst="rect">
                        <a:avLst/>
                      </a:prstGeom>
                      <a:noFill/>
                      <a:ln w="38100">
                        <a:noFill/>
                        <a:miter/>
                      </a:ln>
                    </p:spPr>
                  </p:pic>
                </p:oleObj>
              </mc:Fallback>
            </mc:AlternateContent>
          </a:graphicData>
        </a:graphic>
      </p:graphicFrame>
      <p:graphicFrame>
        <p:nvGraphicFramePr>
          <p:cNvPr id="26675" name="对象 26674"/>
          <p:cNvGraphicFramePr/>
          <p:nvPr/>
        </p:nvGraphicFramePr>
        <p:xfrm>
          <a:off x="3043238" y="2943225"/>
          <a:ext cx="723900" cy="914400"/>
        </p:xfrm>
        <a:graphic>
          <a:graphicData uri="http://schemas.openxmlformats.org/presentationml/2006/ole">
            <mc:AlternateContent xmlns:mc="http://schemas.openxmlformats.org/markup-compatibility/2006">
              <mc:Choice xmlns:v="urn:schemas-microsoft-com:vml" Requires="v">
                <p:oleObj spid="_x0000_s3282" name="" r:id="rId7" imgW="723900" imgH="913765" progId="Equation.3">
                  <p:embed/>
                </p:oleObj>
              </mc:Choice>
              <mc:Fallback>
                <p:oleObj name="" r:id="rId7" imgW="723900" imgH="913765" progId="Equation.3">
                  <p:embed/>
                  <p:pic>
                    <p:nvPicPr>
                      <p:cNvPr id="0" name="图片 3281"/>
                      <p:cNvPicPr/>
                      <p:nvPr/>
                    </p:nvPicPr>
                    <p:blipFill>
                      <a:blip r:embed="rId8"/>
                      <a:stretch>
                        <a:fillRect/>
                      </a:stretch>
                    </p:blipFill>
                    <p:spPr>
                      <a:xfrm>
                        <a:off x="3043238" y="2943225"/>
                        <a:ext cx="723900" cy="914400"/>
                      </a:xfrm>
                      <a:prstGeom prst="rect">
                        <a:avLst/>
                      </a:prstGeom>
                      <a:noFill/>
                      <a:ln w="38100">
                        <a:noFill/>
                        <a:miter/>
                      </a:ln>
                    </p:spPr>
                  </p:pic>
                </p:oleObj>
              </mc:Fallback>
            </mc:AlternateContent>
          </a:graphicData>
        </a:graphic>
      </p:graphicFrame>
      <p:graphicFrame>
        <p:nvGraphicFramePr>
          <p:cNvPr id="26676" name="对象 26675"/>
          <p:cNvGraphicFramePr/>
          <p:nvPr/>
        </p:nvGraphicFramePr>
        <p:xfrm>
          <a:off x="3798888" y="2936875"/>
          <a:ext cx="736600" cy="927100"/>
        </p:xfrm>
        <a:graphic>
          <a:graphicData uri="http://schemas.openxmlformats.org/presentationml/2006/ole">
            <mc:AlternateContent xmlns:mc="http://schemas.openxmlformats.org/markup-compatibility/2006">
              <mc:Choice xmlns:v="urn:schemas-microsoft-com:vml" Requires="v">
                <p:oleObj spid="_x0000_s3275" name="" r:id="rId9" imgW="736600" imgH="927100" progId="Equation.3">
                  <p:embed/>
                </p:oleObj>
              </mc:Choice>
              <mc:Fallback>
                <p:oleObj name="" r:id="rId9" imgW="736600" imgH="927100" progId="Equation.3">
                  <p:embed/>
                  <p:pic>
                    <p:nvPicPr>
                      <p:cNvPr id="0" name="图片 3274"/>
                      <p:cNvPicPr/>
                      <p:nvPr/>
                    </p:nvPicPr>
                    <p:blipFill>
                      <a:blip r:embed="rId10"/>
                      <a:stretch>
                        <a:fillRect/>
                      </a:stretch>
                    </p:blipFill>
                    <p:spPr>
                      <a:xfrm>
                        <a:off x="3798888" y="2936875"/>
                        <a:ext cx="736600" cy="927100"/>
                      </a:xfrm>
                      <a:prstGeom prst="rect">
                        <a:avLst/>
                      </a:prstGeom>
                      <a:noFill/>
                      <a:ln w="38100">
                        <a:noFill/>
                        <a:miter/>
                      </a:ln>
                    </p:spPr>
                  </p:pic>
                </p:oleObj>
              </mc:Fallback>
            </mc:AlternateContent>
          </a:graphicData>
        </a:graphic>
      </p:graphicFrame>
      <p:graphicFrame>
        <p:nvGraphicFramePr>
          <p:cNvPr id="26677" name="对象 26676"/>
          <p:cNvGraphicFramePr/>
          <p:nvPr/>
        </p:nvGraphicFramePr>
        <p:xfrm>
          <a:off x="5335588" y="2936875"/>
          <a:ext cx="1841500" cy="927100"/>
        </p:xfrm>
        <a:graphic>
          <a:graphicData uri="http://schemas.openxmlformats.org/presentationml/2006/ole">
            <mc:AlternateContent xmlns:mc="http://schemas.openxmlformats.org/markup-compatibility/2006">
              <mc:Choice xmlns:v="urn:schemas-microsoft-com:vml" Requires="v">
                <p:oleObj spid="_x0000_s3280" name="" r:id="rId11" imgW="1841500" imgH="927100" progId="Equation.3">
                  <p:embed/>
                </p:oleObj>
              </mc:Choice>
              <mc:Fallback>
                <p:oleObj name="" r:id="rId11" imgW="1841500" imgH="927100" progId="Equation.3">
                  <p:embed/>
                  <p:pic>
                    <p:nvPicPr>
                      <p:cNvPr id="0" name="图片 3279"/>
                      <p:cNvPicPr/>
                      <p:nvPr/>
                    </p:nvPicPr>
                    <p:blipFill>
                      <a:blip r:embed="rId12"/>
                      <a:stretch>
                        <a:fillRect/>
                      </a:stretch>
                    </p:blipFill>
                    <p:spPr>
                      <a:xfrm>
                        <a:off x="5335588" y="2936875"/>
                        <a:ext cx="1841500" cy="927100"/>
                      </a:xfrm>
                      <a:prstGeom prst="rect">
                        <a:avLst/>
                      </a:prstGeom>
                      <a:noFill/>
                      <a:ln w="38100">
                        <a:noFill/>
                        <a:miter/>
                      </a:ln>
                    </p:spPr>
                  </p:pic>
                </p:oleObj>
              </mc:Fallback>
            </mc:AlternateContent>
          </a:graphicData>
        </a:graphic>
      </p:graphicFrame>
      <p:graphicFrame>
        <p:nvGraphicFramePr>
          <p:cNvPr id="26678" name="对象 26677"/>
          <p:cNvGraphicFramePr/>
          <p:nvPr/>
        </p:nvGraphicFramePr>
        <p:xfrm>
          <a:off x="7227888" y="3254375"/>
          <a:ext cx="1206500" cy="431800"/>
        </p:xfrm>
        <a:graphic>
          <a:graphicData uri="http://schemas.openxmlformats.org/presentationml/2006/ole">
            <mc:AlternateContent xmlns:mc="http://schemas.openxmlformats.org/markup-compatibility/2006">
              <mc:Choice xmlns:v="urn:schemas-microsoft-com:vml" Requires="v">
                <p:oleObj spid="_x0000_s3272" name="" r:id="rId13" imgW="1205865" imgH="431800" progId="Equation.3">
                  <p:embed/>
                </p:oleObj>
              </mc:Choice>
              <mc:Fallback>
                <p:oleObj name="" r:id="rId13" imgW="1205865" imgH="431800" progId="Equation.3">
                  <p:embed/>
                  <p:pic>
                    <p:nvPicPr>
                      <p:cNvPr id="0" name="图片 3271"/>
                      <p:cNvPicPr/>
                      <p:nvPr/>
                    </p:nvPicPr>
                    <p:blipFill>
                      <a:blip r:embed="rId14"/>
                      <a:stretch>
                        <a:fillRect/>
                      </a:stretch>
                    </p:blipFill>
                    <p:spPr>
                      <a:xfrm>
                        <a:off x="7227888" y="3254375"/>
                        <a:ext cx="1206500" cy="431800"/>
                      </a:xfrm>
                      <a:prstGeom prst="rect">
                        <a:avLst/>
                      </a:prstGeom>
                      <a:noFill/>
                      <a:ln w="38100">
                        <a:noFill/>
                        <a:miter/>
                      </a:ln>
                    </p:spPr>
                  </p:pic>
                </p:oleObj>
              </mc:Fallback>
            </mc:AlternateContent>
          </a:graphicData>
        </a:graphic>
      </p:graphicFrame>
      <p:sp>
        <p:nvSpPr>
          <p:cNvPr id="26679" name="文本框 26678"/>
          <p:cNvSpPr txBox="1"/>
          <p:nvPr/>
        </p:nvSpPr>
        <p:spPr>
          <a:xfrm>
            <a:off x="808038" y="4022725"/>
            <a:ext cx="1219200" cy="521970"/>
          </a:xfrm>
          <a:prstGeom prst="rect">
            <a:avLst/>
          </a:prstGeom>
          <a:noFill/>
          <a:ln w="9525">
            <a:noFill/>
          </a:ln>
        </p:spPr>
        <p:txBody>
          <a:bodyPr>
            <a:spAutoFit/>
          </a:bodyPr>
          <a:p>
            <a:pPr algn="l" eaLnBrk="1" hangingPunct="1">
              <a:spcBef>
                <a:spcPct val="50000"/>
              </a:spcBef>
            </a:pPr>
            <a:r>
              <a:rPr lang="zh-CN" altLang="en-US" sz="2800" dirty="0">
                <a:latin typeface="Times New Roman" panose="02020603050405020304" pitchFamily="18" charset="0"/>
                <a:ea typeface="楷体_GB2312" pitchFamily="49" charset="-122"/>
              </a:rPr>
              <a:t>其中</a:t>
            </a:r>
            <a:endParaRPr lang="zh-CN" altLang="en-US" sz="2800">
              <a:latin typeface="Times New Roman" panose="02020603050405020304" pitchFamily="18" charset="0"/>
              <a:ea typeface="楷体_GB2312" pitchFamily="49" charset="-122"/>
            </a:endParaRPr>
          </a:p>
        </p:txBody>
      </p:sp>
      <p:graphicFrame>
        <p:nvGraphicFramePr>
          <p:cNvPr id="26680" name="对象 26679"/>
          <p:cNvGraphicFramePr/>
          <p:nvPr/>
        </p:nvGraphicFramePr>
        <p:xfrm>
          <a:off x="1544638" y="4714875"/>
          <a:ext cx="1219200" cy="431800"/>
        </p:xfrm>
        <a:graphic>
          <a:graphicData uri="http://schemas.openxmlformats.org/presentationml/2006/ole">
            <mc:AlternateContent xmlns:mc="http://schemas.openxmlformats.org/markup-compatibility/2006">
              <mc:Choice xmlns:v="urn:schemas-microsoft-com:vml" Requires="v">
                <p:oleObj spid="_x0000_s3277" name="" r:id="rId15" imgW="1218565" imgH="431800" progId="Equation.3">
                  <p:embed/>
                </p:oleObj>
              </mc:Choice>
              <mc:Fallback>
                <p:oleObj name="" r:id="rId15" imgW="1218565" imgH="431800" progId="Equation.3">
                  <p:embed/>
                  <p:pic>
                    <p:nvPicPr>
                      <p:cNvPr id="0" name="图片 3276"/>
                      <p:cNvPicPr/>
                      <p:nvPr/>
                    </p:nvPicPr>
                    <p:blipFill>
                      <a:blip r:embed="rId16"/>
                      <a:stretch>
                        <a:fillRect/>
                      </a:stretch>
                    </p:blipFill>
                    <p:spPr>
                      <a:xfrm>
                        <a:off x="1544638" y="4714875"/>
                        <a:ext cx="1219200" cy="431800"/>
                      </a:xfrm>
                      <a:prstGeom prst="rect">
                        <a:avLst/>
                      </a:prstGeom>
                      <a:noFill/>
                      <a:ln w="38100">
                        <a:noFill/>
                        <a:miter/>
                      </a:ln>
                    </p:spPr>
                  </p:pic>
                </p:oleObj>
              </mc:Fallback>
            </mc:AlternateContent>
          </a:graphicData>
        </a:graphic>
      </p:graphicFrame>
      <p:graphicFrame>
        <p:nvGraphicFramePr>
          <p:cNvPr id="26681" name="对象 26680"/>
          <p:cNvGraphicFramePr/>
          <p:nvPr/>
        </p:nvGraphicFramePr>
        <p:xfrm>
          <a:off x="2808288" y="4403725"/>
          <a:ext cx="2590800" cy="1041400"/>
        </p:xfrm>
        <a:graphic>
          <a:graphicData uri="http://schemas.openxmlformats.org/presentationml/2006/ole">
            <mc:AlternateContent xmlns:mc="http://schemas.openxmlformats.org/markup-compatibility/2006">
              <mc:Choice xmlns:v="urn:schemas-microsoft-com:vml" Requires="v">
                <p:oleObj spid="_x0000_s3279" name="" r:id="rId17" imgW="2589530" imgH="1040765" progId="Equation.3">
                  <p:embed/>
                </p:oleObj>
              </mc:Choice>
              <mc:Fallback>
                <p:oleObj name="" r:id="rId17" imgW="2589530" imgH="1040765" progId="Equation.3">
                  <p:embed/>
                  <p:pic>
                    <p:nvPicPr>
                      <p:cNvPr id="0" name="图片 3278"/>
                      <p:cNvPicPr/>
                      <p:nvPr/>
                    </p:nvPicPr>
                    <p:blipFill>
                      <a:blip r:embed="rId18"/>
                      <a:stretch>
                        <a:fillRect/>
                      </a:stretch>
                    </p:blipFill>
                    <p:spPr>
                      <a:xfrm>
                        <a:off x="2808288" y="4403725"/>
                        <a:ext cx="2590800" cy="1041400"/>
                      </a:xfrm>
                      <a:prstGeom prst="rect">
                        <a:avLst/>
                      </a:prstGeom>
                      <a:noFill/>
                      <a:ln w="38100">
                        <a:noFill/>
                        <a:miter/>
                      </a:ln>
                    </p:spPr>
                  </p:pic>
                </p:oleObj>
              </mc:Fallback>
            </mc:AlternateContent>
          </a:graphicData>
        </a:graphic>
      </p:graphicFrame>
      <p:graphicFrame>
        <p:nvGraphicFramePr>
          <p:cNvPr id="26682" name="对象 26681"/>
          <p:cNvGraphicFramePr/>
          <p:nvPr/>
        </p:nvGraphicFramePr>
        <p:xfrm>
          <a:off x="5824538" y="4714875"/>
          <a:ext cx="1524000" cy="393700"/>
        </p:xfrm>
        <a:graphic>
          <a:graphicData uri="http://schemas.openxmlformats.org/presentationml/2006/ole">
            <mc:AlternateContent xmlns:mc="http://schemas.openxmlformats.org/markup-compatibility/2006">
              <mc:Choice xmlns:v="urn:schemas-microsoft-com:vml" Requires="v">
                <p:oleObj spid="_x0000_s3287" name="" r:id="rId19" imgW="1523365" imgH="393700" progId="Equation.3">
                  <p:embed/>
                </p:oleObj>
              </mc:Choice>
              <mc:Fallback>
                <p:oleObj name="" r:id="rId19" imgW="1523365" imgH="393700" progId="Equation.3">
                  <p:embed/>
                  <p:pic>
                    <p:nvPicPr>
                      <p:cNvPr id="0" name="图片 3286"/>
                      <p:cNvPicPr/>
                      <p:nvPr/>
                    </p:nvPicPr>
                    <p:blipFill>
                      <a:blip r:embed="rId20"/>
                      <a:stretch>
                        <a:fillRect/>
                      </a:stretch>
                    </p:blipFill>
                    <p:spPr>
                      <a:xfrm>
                        <a:off x="5824538" y="4714875"/>
                        <a:ext cx="1524000" cy="393700"/>
                      </a:xfrm>
                      <a:prstGeom prst="rect">
                        <a:avLst/>
                      </a:prstGeom>
                      <a:noFill/>
                      <a:ln w="38100">
                        <a:noFill/>
                        <a:miter/>
                      </a:ln>
                    </p:spPr>
                  </p:pic>
                </p:oleObj>
              </mc:Fallback>
            </mc:AlternateContent>
          </a:graphicData>
        </a:graphic>
      </p:graphicFrame>
      <p:graphicFrame>
        <p:nvGraphicFramePr>
          <p:cNvPr id="26683" name="对象 26682"/>
          <p:cNvGraphicFramePr/>
          <p:nvPr/>
        </p:nvGraphicFramePr>
        <p:xfrm>
          <a:off x="4586288" y="3394075"/>
          <a:ext cx="609600" cy="101600"/>
        </p:xfrm>
        <a:graphic>
          <a:graphicData uri="http://schemas.openxmlformats.org/presentationml/2006/ole">
            <mc:AlternateContent xmlns:mc="http://schemas.openxmlformats.org/markup-compatibility/2006">
              <mc:Choice xmlns:v="urn:schemas-microsoft-com:vml" Requires="v">
                <p:oleObj spid="_x0000_s3281" name="" r:id="rId21" imgW="608965" imgH="101600" progId="Equation.3">
                  <p:embed/>
                </p:oleObj>
              </mc:Choice>
              <mc:Fallback>
                <p:oleObj name="" r:id="rId21" imgW="608965" imgH="101600" progId="Equation.3">
                  <p:embed/>
                  <p:pic>
                    <p:nvPicPr>
                      <p:cNvPr id="0" name="图片 3280"/>
                      <p:cNvPicPr/>
                      <p:nvPr/>
                    </p:nvPicPr>
                    <p:blipFill>
                      <a:blip r:embed="rId22"/>
                      <a:stretch>
                        <a:fillRect/>
                      </a:stretch>
                    </p:blipFill>
                    <p:spPr>
                      <a:xfrm>
                        <a:off x="4586288" y="3394075"/>
                        <a:ext cx="609600" cy="101600"/>
                      </a:xfrm>
                      <a:prstGeom prst="rect">
                        <a:avLst/>
                      </a:prstGeom>
                      <a:noFill/>
                      <a:ln w="38100">
                        <a:noFill/>
                        <a:miter/>
                      </a:ln>
                    </p:spPr>
                  </p:pic>
                </p:oleObj>
              </mc:Fallback>
            </mc:AlternateContent>
          </a:graphicData>
        </a:graphic>
      </p:graphicFrame>
      <p:graphicFrame>
        <p:nvGraphicFramePr>
          <p:cNvPr id="26684" name="对象 26683"/>
          <p:cNvGraphicFramePr/>
          <p:nvPr/>
        </p:nvGraphicFramePr>
        <p:xfrm>
          <a:off x="5621338" y="3159125"/>
          <a:ext cx="1092200" cy="508000"/>
        </p:xfrm>
        <a:graphic>
          <a:graphicData uri="http://schemas.openxmlformats.org/presentationml/2006/ole">
            <mc:AlternateContent xmlns:mc="http://schemas.openxmlformats.org/markup-compatibility/2006">
              <mc:Choice xmlns:v="urn:schemas-microsoft-com:vml" Requires="v">
                <p:oleObj spid="_x0000_s3291" name="" r:id="rId23" imgW="1091565" imgH="508000" progId="Equation.3">
                  <p:embed/>
                </p:oleObj>
              </mc:Choice>
              <mc:Fallback>
                <p:oleObj name="" r:id="rId23" imgW="1091565" imgH="508000" progId="Equation.3">
                  <p:embed/>
                  <p:pic>
                    <p:nvPicPr>
                      <p:cNvPr id="0" name="图片 3290"/>
                      <p:cNvPicPr/>
                      <p:nvPr/>
                    </p:nvPicPr>
                    <p:blipFill>
                      <a:blip r:embed="rId24"/>
                      <a:stretch>
                        <a:fillRect/>
                      </a:stretch>
                    </p:blipFill>
                    <p:spPr>
                      <a:xfrm>
                        <a:off x="5621338" y="3159125"/>
                        <a:ext cx="1092200" cy="508000"/>
                      </a:xfrm>
                      <a:prstGeom prst="rect">
                        <a:avLst/>
                      </a:prstGeom>
                      <a:noFill/>
                      <a:ln w="38100">
                        <a:noFill/>
                        <a:miter/>
                      </a:ln>
                    </p:spPr>
                  </p:pic>
                </p:oleObj>
              </mc:Fallback>
            </mc:AlternateContent>
          </a:graphicData>
        </a:graphic>
      </p:graphicFrame>
      <p:sp>
        <p:nvSpPr>
          <p:cNvPr id="26685" name="文本框 26684"/>
          <p:cNvSpPr txBox="1"/>
          <p:nvPr/>
        </p:nvSpPr>
        <p:spPr>
          <a:xfrm>
            <a:off x="788988" y="2397125"/>
            <a:ext cx="1828800" cy="521970"/>
          </a:xfrm>
          <a:prstGeom prst="rect">
            <a:avLst/>
          </a:prstGeom>
          <a:noFill/>
          <a:ln w="9525">
            <a:noFill/>
          </a:ln>
        </p:spPr>
        <p:txBody>
          <a:bodyPr>
            <a:spAutoFit/>
          </a:bodyPr>
          <a:p>
            <a:pPr algn="l" eaLnBrk="1" hangingPunct="1">
              <a:spcBef>
                <a:spcPct val="50000"/>
              </a:spcBef>
            </a:pPr>
            <a:r>
              <a:rPr lang="zh-CN" altLang="en-US" sz="2800" dirty="0">
                <a:latin typeface="Times New Roman" panose="02020603050405020304" pitchFamily="18" charset="0"/>
                <a:ea typeface="楷体_GB2312" pitchFamily="49" charset="-122"/>
              </a:rPr>
              <a:t>类似可得</a:t>
            </a:r>
            <a:endParaRPr lang="zh-CN" altLang="en-US" sz="2800">
              <a:latin typeface="Times New Roman" panose="02020603050405020304" pitchFamily="18" charset="0"/>
              <a:ea typeface="楷体_GB2312" pitchFamily="49" charset="-122"/>
            </a:endParaRPr>
          </a:p>
        </p:txBody>
      </p:sp>
      <p:graphicFrame>
        <p:nvGraphicFramePr>
          <p:cNvPr id="26686" name="对象 26685"/>
          <p:cNvGraphicFramePr/>
          <p:nvPr/>
        </p:nvGraphicFramePr>
        <p:xfrm>
          <a:off x="2135188" y="1635125"/>
          <a:ext cx="1460500" cy="508000"/>
        </p:xfrm>
        <a:graphic>
          <a:graphicData uri="http://schemas.openxmlformats.org/presentationml/2006/ole">
            <mc:AlternateContent xmlns:mc="http://schemas.openxmlformats.org/markup-compatibility/2006">
              <mc:Choice xmlns:v="urn:schemas-microsoft-com:vml" Requires="v">
                <p:oleObj spid="_x0000_s3276" name="" r:id="rId25" imgW="1459865" imgH="508000" progId="Equation.3">
                  <p:embed/>
                </p:oleObj>
              </mc:Choice>
              <mc:Fallback>
                <p:oleObj name="" r:id="rId25" imgW="1459865" imgH="508000" progId="Equation.3">
                  <p:embed/>
                  <p:pic>
                    <p:nvPicPr>
                      <p:cNvPr id="0" name="图片 3275"/>
                      <p:cNvPicPr/>
                      <p:nvPr/>
                    </p:nvPicPr>
                    <p:blipFill>
                      <a:blip r:embed="rId26"/>
                      <a:stretch>
                        <a:fillRect/>
                      </a:stretch>
                    </p:blipFill>
                    <p:spPr>
                      <a:xfrm>
                        <a:off x="2135188" y="1635125"/>
                        <a:ext cx="1460500" cy="508000"/>
                      </a:xfrm>
                      <a:prstGeom prst="rect">
                        <a:avLst/>
                      </a:prstGeom>
                      <a:noFill/>
                      <a:ln w="38100">
                        <a:noFill/>
                        <a:miter/>
                      </a:ln>
                    </p:spPr>
                  </p:pic>
                </p:oleObj>
              </mc:Fallback>
            </mc:AlternateContent>
          </a:graphicData>
        </a:graphic>
      </p:graphicFrame>
      <p:graphicFrame>
        <p:nvGraphicFramePr>
          <p:cNvPr id="26687" name="对象 26686"/>
          <p:cNvGraphicFramePr/>
          <p:nvPr/>
        </p:nvGraphicFramePr>
        <p:xfrm>
          <a:off x="3627438" y="1482725"/>
          <a:ext cx="2324100" cy="952500"/>
        </p:xfrm>
        <a:graphic>
          <a:graphicData uri="http://schemas.openxmlformats.org/presentationml/2006/ole">
            <mc:AlternateContent xmlns:mc="http://schemas.openxmlformats.org/markup-compatibility/2006">
              <mc:Choice xmlns:v="urn:schemas-microsoft-com:vml" Requires="v">
                <p:oleObj spid="_x0000_s3285" name="" r:id="rId27" imgW="2322830" imgH="951865" progId="Equation.3">
                  <p:embed/>
                </p:oleObj>
              </mc:Choice>
              <mc:Fallback>
                <p:oleObj name="" r:id="rId27" imgW="2322830" imgH="951865" progId="Equation.3">
                  <p:embed/>
                  <p:pic>
                    <p:nvPicPr>
                      <p:cNvPr id="0" name="图片 3284"/>
                      <p:cNvPicPr/>
                      <p:nvPr/>
                    </p:nvPicPr>
                    <p:blipFill>
                      <a:blip r:embed="rId28"/>
                      <a:stretch>
                        <a:fillRect/>
                      </a:stretch>
                    </p:blipFill>
                    <p:spPr>
                      <a:xfrm>
                        <a:off x="3627438" y="1482725"/>
                        <a:ext cx="2324100" cy="952500"/>
                      </a:xfrm>
                      <a:prstGeom prst="rect">
                        <a:avLst/>
                      </a:prstGeom>
                      <a:noFill/>
                      <a:ln w="38100">
                        <a:noFill/>
                        <a:miter/>
                      </a:ln>
                    </p:spPr>
                  </p:pic>
                </p:oleObj>
              </mc:Fallback>
            </mc:AlternateContent>
          </a:graphicData>
        </a:graphic>
      </p:graphicFrame>
      <p:graphicFrame>
        <p:nvGraphicFramePr>
          <p:cNvPr id="26688" name="对象 26687"/>
          <p:cNvGraphicFramePr/>
          <p:nvPr/>
        </p:nvGraphicFramePr>
        <p:xfrm>
          <a:off x="6113463" y="1692275"/>
          <a:ext cx="1778000" cy="393700"/>
        </p:xfrm>
        <a:graphic>
          <a:graphicData uri="http://schemas.openxmlformats.org/presentationml/2006/ole">
            <mc:AlternateContent xmlns:mc="http://schemas.openxmlformats.org/markup-compatibility/2006">
              <mc:Choice xmlns:v="urn:schemas-microsoft-com:vml" Requires="v">
                <p:oleObj spid="_x0000_s3283" name="" r:id="rId29" imgW="1777365" imgH="393700" progId="Equation.3">
                  <p:embed/>
                </p:oleObj>
              </mc:Choice>
              <mc:Fallback>
                <p:oleObj name="" r:id="rId29" imgW="1777365" imgH="393700" progId="Equation.3">
                  <p:embed/>
                  <p:pic>
                    <p:nvPicPr>
                      <p:cNvPr id="0" name="图片 3282"/>
                      <p:cNvPicPr/>
                      <p:nvPr/>
                    </p:nvPicPr>
                    <p:blipFill>
                      <a:blip r:embed="rId30"/>
                      <a:stretch>
                        <a:fillRect/>
                      </a:stretch>
                    </p:blipFill>
                    <p:spPr>
                      <a:xfrm>
                        <a:off x="6113463" y="1692275"/>
                        <a:ext cx="1778000" cy="393700"/>
                      </a:xfrm>
                      <a:prstGeom prst="rect">
                        <a:avLst/>
                      </a:prstGeom>
                      <a:noFill/>
                      <a:ln w="38100">
                        <a:noFill/>
                        <a:miter/>
                      </a:ln>
                    </p:spPr>
                  </p:pic>
                </p:oleObj>
              </mc:Fallback>
            </mc:AlternateContent>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72"/>
                                        </p:tgtEl>
                                        <p:attrNameLst>
                                          <p:attrName>style.visibility</p:attrName>
                                        </p:attrNameLst>
                                      </p:cBhvr>
                                      <p:to>
                                        <p:strVal val="visible"/>
                                      </p:to>
                                    </p:set>
                                    <p:animEffect transition="in" filter="wipe(left)">
                                      <p:cBhvr>
                                        <p:cTn id="7" dur="500"/>
                                        <p:tgtEl>
                                          <p:spTgt spid="2667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6686"/>
                                        </p:tgtEl>
                                        <p:attrNameLst>
                                          <p:attrName>style.visibility</p:attrName>
                                        </p:attrNameLst>
                                      </p:cBhvr>
                                      <p:to>
                                        <p:strVal val="visible"/>
                                      </p:to>
                                    </p:set>
                                    <p:animEffect transition="in" filter="wipe(left)">
                                      <p:cBhvr>
                                        <p:cTn id="11" dur="500"/>
                                        <p:tgtEl>
                                          <p:spTgt spid="2668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6687"/>
                                        </p:tgtEl>
                                        <p:attrNameLst>
                                          <p:attrName>style.visibility</p:attrName>
                                        </p:attrNameLst>
                                      </p:cBhvr>
                                      <p:to>
                                        <p:strVal val="visible"/>
                                      </p:to>
                                    </p:set>
                                    <p:animEffect transition="in" filter="wipe(left)">
                                      <p:cBhvr>
                                        <p:cTn id="16" dur="500"/>
                                        <p:tgtEl>
                                          <p:spTgt spid="2668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6688"/>
                                        </p:tgtEl>
                                        <p:attrNameLst>
                                          <p:attrName>style.visibility</p:attrName>
                                        </p:attrNameLst>
                                      </p:cBhvr>
                                      <p:to>
                                        <p:strVal val="visible"/>
                                      </p:to>
                                    </p:set>
                                    <p:animEffect transition="in" filter="wipe(left)">
                                      <p:cBhvr>
                                        <p:cTn id="21" dur="500"/>
                                        <p:tgtEl>
                                          <p:spTgt spid="2668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6685"/>
                                        </p:tgtEl>
                                        <p:attrNameLst>
                                          <p:attrName>style.visibility</p:attrName>
                                        </p:attrNameLst>
                                      </p:cBhvr>
                                      <p:to>
                                        <p:strVal val="visible"/>
                                      </p:to>
                                    </p:set>
                                    <p:animEffect transition="in" filter="wipe(left)">
                                      <p:cBhvr>
                                        <p:cTn id="26" dur="500"/>
                                        <p:tgtEl>
                                          <p:spTgt spid="26685"/>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26673"/>
                                        </p:tgtEl>
                                        <p:attrNameLst>
                                          <p:attrName>style.visibility</p:attrName>
                                        </p:attrNameLst>
                                      </p:cBhvr>
                                      <p:to>
                                        <p:strVal val="visible"/>
                                      </p:to>
                                    </p:set>
                                    <p:animEffect transition="in" filter="wipe(left)">
                                      <p:cBhvr>
                                        <p:cTn id="30" dur="500"/>
                                        <p:tgtEl>
                                          <p:spTgt spid="2667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6674"/>
                                        </p:tgtEl>
                                        <p:attrNameLst>
                                          <p:attrName>style.visibility</p:attrName>
                                        </p:attrNameLst>
                                      </p:cBhvr>
                                      <p:to>
                                        <p:strVal val="visible"/>
                                      </p:to>
                                    </p:set>
                                    <p:animEffect transition="in" filter="wipe(left)">
                                      <p:cBhvr>
                                        <p:cTn id="35" dur="500"/>
                                        <p:tgtEl>
                                          <p:spTgt spid="26674"/>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26675"/>
                                        </p:tgtEl>
                                        <p:attrNameLst>
                                          <p:attrName>style.visibility</p:attrName>
                                        </p:attrNameLst>
                                      </p:cBhvr>
                                      <p:to>
                                        <p:strVal val="visible"/>
                                      </p:to>
                                    </p:set>
                                    <p:animEffect transition="in" filter="wipe(left)">
                                      <p:cBhvr>
                                        <p:cTn id="39" dur="500"/>
                                        <p:tgtEl>
                                          <p:spTgt spid="26675"/>
                                        </p:tgtEl>
                                      </p:cBhvr>
                                    </p:animEffect>
                                  </p:childTnLst>
                                </p:cTn>
                              </p:par>
                            </p:childTnLst>
                          </p:cTn>
                        </p:par>
                        <p:par>
                          <p:cTn id="40" fill="hold">
                            <p:stCondLst>
                              <p:cond delay="1000"/>
                            </p:stCondLst>
                            <p:childTnLst>
                              <p:par>
                                <p:cTn id="41" presetID="22" presetClass="entr" presetSubtype="8" fill="hold" nodeType="afterEffect">
                                  <p:stCondLst>
                                    <p:cond delay="0"/>
                                  </p:stCondLst>
                                  <p:childTnLst>
                                    <p:set>
                                      <p:cBhvr>
                                        <p:cTn id="42" dur="1" fill="hold">
                                          <p:stCondLst>
                                            <p:cond delay="0"/>
                                          </p:stCondLst>
                                        </p:cTn>
                                        <p:tgtEl>
                                          <p:spTgt spid="26676"/>
                                        </p:tgtEl>
                                        <p:attrNameLst>
                                          <p:attrName>style.visibility</p:attrName>
                                        </p:attrNameLst>
                                      </p:cBhvr>
                                      <p:to>
                                        <p:strVal val="visible"/>
                                      </p:to>
                                    </p:set>
                                    <p:animEffect transition="in" filter="wipe(left)">
                                      <p:cBhvr>
                                        <p:cTn id="43" dur="500"/>
                                        <p:tgtEl>
                                          <p:spTgt spid="26676"/>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26683"/>
                                        </p:tgtEl>
                                        <p:attrNameLst>
                                          <p:attrName>style.visibility</p:attrName>
                                        </p:attrNameLst>
                                      </p:cBhvr>
                                      <p:to>
                                        <p:strVal val="visible"/>
                                      </p:to>
                                    </p:set>
                                    <p:animEffect transition="in" filter="wipe(left)">
                                      <p:cBhvr>
                                        <p:cTn id="47" dur="500"/>
                                        <p:tgtEl>
                                          <p:spTgt spid="26683"/>
                                        </p:tgtEl>
                                      </p:cBhvr>
                                    </p:animEffect>
                                  </p:childTnLst>
                                </p:cTn>
                              </p:par>
                            </p:childTnLst>
                          </p:cTn>
                        </p:par>
                        <p:par>
                          <p:cTn id="48" fill="hold">
                            <p:stCondLst>
                              <p:cond delay="2000"/>
                            </p:stCondLst>
                            <p:childTnLst>
                              <p:par>
                                <p:cTn id="49" presetID="22" presetClass="entr" presetSubtype="8" fill="hold" nodeType="afterEffect">
                                  <p:stCondLst>
                                    <p:cond delay="0"/>
                                  </p:stCondLst>
                                  <p:childTnLst>
                                    <p:set>
                                      <p:cBhvr>
                                        <p:cTn id="50" dur="1" fill="hold">
                                          <p:stCondLst>
                                            <p:cond delay="0"/>
                                          </p:stCondLst>
                                        </p:cTn>
                                        <p:tgtEl>
                                          <p:spTgt spid="26677"/>
                                        </p:tgtEl>
                                        <p:attrNameLst>
                                          <p:attrName>style.visibility</p:attrName>
                                        </p:attrNameLst>
                                      </p:cBhvr>
                                      <p:to>
                                        <p:strVal val="visible"/>
                                      </p:to>
                                    </p:set>
                                    <p:animEffect transition="in" filter="wipe(left)">
                                      <p:cBhvr>
                                        <p:cTn id="51" dur="500"/>
                                        <p:tgtEl>
                                          <p:spTgt spid="26677"/>
                                        </p:tgtEl>
                                      </p:cBhvr>
                                    </p:animEffect>
                                  </p:childTnLst>
                                </p:cTn>
                              </p:par>
                            </p:childTnLst>
                          </p:cTn>
                        </p:par>
                        <p:par>
                          <p:cTn id="52" fill="hold">
                            <p:stCondLst>
                              <p:cond delay="2500"/>
                            </p:stCondLst>
                            <p:childTnLst>
                              <p:par>
                                <p:cTn id="53" presetID="22" presetClass="entr" presetSubtype="8" fill="hold" nodeType="afterEffect">
                                  <p:stCondLst>
                                    <p:cond delay="0"/>
                                  </p:stCondLst>
                                  <p:childTnLst>
                                    <p:set>
                                      <p:cBhvr>
                                        <p:cTn id="54" dur="1" fill="hold">
                                          <p:stCondLst>
                                            <p:cond delay="0"/>
                                          </p:stCondLst>
                                        </p:cTn>
                                        <p:tgtEl>
                                          <p:spTgt spid="26684"/>
                                        </p:tgtEl>
                                        <p:attrNameLst>
                                          <p:attrName>style.visibility</p:attrName>
                                        </p:attrNameLst>
                                      </p:cBhvr>
                                      <p:to>
                                        <p:strVal val="visible"/>
                                      </p:to>
                                    </p:set>
                                    <p:animEffect transition="in" filter="wipe(left)">
                                      <p:cBhvr>
                                        <p:cTn id="55" dur="500"/>
                                        <p:tgtEl>
                                          <p:spTgt spid="2668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26678"/>
                                        </p:tgtEl>
                                        <p:attrNameLst>
                                          <p:attrName>style.visibility</p:attrName>
                                        </p:attrNameLst>
                                      </p:cBhvr>
                                      <p:to>
                                        <p:strVal val="visible"/>
                                      </p:to>
                                    </p:set>
                                    <p:animEffect transition="in" filter="wipe(left)">
                                      <p:cBhvr>
                                        <p:cTn id="60" dur="500"/>
                                        <p:tgtEl>
                                          <p:spTgt spid="2667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6679"/>
                                        </p:tgtEl>
                                        <p:attrNameLst>
                                          <p:attrName>style.visibility</p:attrName>
                                        </p:attrNameLst>
                                      </p:cBhvr>
                                      <p:to>
                                        <p:strVal val="visible"/>
                                      </p:to>
                                    </p:set>
                                    <p:animEffect transition="in" filter="wipe(left)">
                                      <p:cBhvr>
                                        <p:cTn id="65" dur="500"/>
                                        <p:tgtEl>
                                          <p:spTgt spid="26679"/>
                                        </p:tgtEl>
                                      </p:cBhvr>
                                    </p:animEffect>
                                  </p:childTnLst>
                                </p:cTn>
                              </p:par>
                            </p:childTnLst>
                          </p:cTn>
                        </p:par>
                        <p:par>
                          <p:cTn id="66" fill="hold">
                            <p:stCondLst>
                              <p:cond delay="500"/>
                            </p:stCondLst>
                            <p:childTnLst>
                              <p:par>
                                <p:cTn id="67" presetID="22" presetClass="entr" presetSubtype="8" fill="hold" nodeType="afterEffect">
                                  <p:stCondLst>
                                    <p:cond delay="0"/>
                                  </p:stCondLst>
                                  <p:childTnLst>
                                    <p:set>
                                      <p:cBhvr>
                                        <p:cTn id="68" dur="1" fill="hold">
                                          <p:stCondLst>
                                            <p:cond delay="0"/>
                                          </p:stCondLst>
                                        </p:cTn>
                                        <p:tgtEl>
                                          <p:spTgt spid="26680"/>
                                        </p:tgtEl>
                                        <p:attrNameLst>
                                          <p:attrName>style.visibility</p:attrName>
                                        </p:attrNameLst>
                                      </p:cBhvr>
                                      <p:to>
                                        <p:strVal val="visible"/>
                                      </p:to>
                                    </p:set>
                                    <p:animEffect transition="in" filter="wipe(left)">
                                      <p:cBhvr>
                                        <p:cTn id="69" dur="500"/>
                                        <p:tgtEl>
                                          <p:spTgt spid="2668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6681"/>
                                        </p:tgtEl>
                                        <p:attrNameLst>
                                          <p:attrName>style.visibility</p:attrName>
                                        </p:attrNameLst>
                                      </p:cBhvr>
                                      <p:to>
                                        <p:strVal val="visible"/>
                                      </p:to>
                                    </p:set>
                                    <p:animEffect transition="in" filter="wipe(left)">
                                      <p:cBhvr>
                                        <p:cTn id="74" dur="500"/>
                                        <p:tgtEl>
                                          <p:spTgt spid="26681"/>
                                        </p:tgtEl>
                                      </p:cBhvr>
                                    </p:animEffect>
                                  </p:childTnLst>
                                </p:cTn>
                              </p:par>
                            </p:childTnLst>
                          </p:cTn>
                        </p:par>
                        <p:par>
                          <p:cTn id="75" fill="hold">
                            <p:stCondLst>
                              <p:cond delay="500"/>
                            </p:stCondLst>
                            <p:childTnLst>
                              <p:par>
                                <p:cTn id="76" presetID="22" presetClass="entr" presetSubtype="8" fill="hold" nodeType="afterEffect">
                                  <p:stCondLst>
                                    <p:cond delay="0"/>
                                  </p:stCondLst>
                                  <p:childTnLst>
                                    <p:set>
                                      <p:cBhvr>
                                        <p:cTn id="77" dur="1" fill="hold">
                                          <p:stCondLst>
                                            <p:cond delay="0"/>
                                          </p:stCondLst>
                                        </p:cTn>
                                        <p:tgtEl>
                                          <p:spTgt spid="26682"/>
                                        </p:tgtEl>
                                        <p:attrNameLst>
                                          <p:attrName>style.visibility</p:attrName>
                                        </p:attrNameLst>
                                      </p:cBhvr>
                                      <p:to>
                                        <p:strVal val="visible"/>
                                      </p:to>
                                    </p:set>
                                    <p:animEffect transition="in" filter="wipe(left)">
                                      <p:cBhvr>
                                        <p:cTn id="78" dur="500"/>
                                        <p:tgtEl>
                                          <p:spTgt spid="26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72" grpId="0"/>
      <p:bldP spid="26679" grpId="0"/>
      <p:bldP spid="2668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900" name="文本框 80899"/>
          <p:cNvSpPr txBox="1"/>
          <p:nvPr/>
        </p:nvSpPr>
        <p:spPr>
          <a:xfrm>
            <a:off x="1619250" y="2152650"/>
            <a:ext cx="1217613" cy="521970"/>
          </a:xfrm>
          <a:prstGeom prst="rect">
            <a:avLst/>
          </a:prstGeom>
          <a:noFill/>
          <a:ln w="9525">
            <a:noFill/>
          </a:ln>
        </p:spPr>
        <p:txBody>
          <a:bodyPr>
            <a:spAutoFit/>
          </a:bodyPr>
          <a:p>
            <a:pPr algn="l" eaLnBrk="1" hangingPunct="1">
              <a:spcBef>
                <a:spcPct val="50000"/>
              </a:spcBef>
            </a:pPr>
            <a:r>
              <a:rPr lang="zh-CN" altLang="en-US" sz="2800" dirty="0">
                <a:latin typeface="Times New Roman" panose="02020603050405020304" pitchFamily="18" charset="0"/>
                <a:ea typeface="楷体_GB2312" pitchFamily="49" charset="-122"/>
              </a:rPr>
              <a:t>误差</a:t>
            </a:r>
            <a:endParaRPr lang="zh-CN" altLang="en-US" sz="2800" dirty="0">
              <a:latin typeface="Times New Roman" panose="02020603050405020304" pitchFamily="18" charset="0"/>
              <a:ea typeface="楷体_GB2312" pitchFamily="49" charset="-122"/>
            </a:endParaRPr>
          </a:p>
        </p:txBody>
      </p:sp>
      <p:graphicFrame>
        <p:nvGraphicFramePr>
          <p:cNvPr id="80901" name="对象 80900"/>
          <p:cNvGraphicFramePr/>
          <p:nvPr/>
        </p:nvGraphicFramePr>
        <p:xfrm>
          <a:off x="2432050" y="1992313"/>
          <a:ext cx="3598863" cy="911225"/>
        </p:xfrm>
        <a:graphic>
          <a:graphicData uri="http://schemas.openxmlformats.org/presentationml/2006/ole">
            <mc:AlternateContent xmlns:mc="http://schemas.openxmlformats.org/markup-compatibility/2006">
              <mc:Choice xmlns:v="urn:schemas-microsoft-com:vml" Requires="v">
                <p:oleObj spid="_x0000_s3288" name="" r:id="rId1" imgW="3594100" imgH="914400" progId="Equation.3">
                  <p:embed/>
                </p:oleObj>
              </mc:Choice>
              <mc:Fallback>
                <p:oleObj name="" r:id="rId1" imgW="3594100" imgH="914400" progId="Equation.3">
                  <p:embed/>
                  <p:pic>
                    <p:nvPicPr>
                      <p:cNvPr id="0" name="图片 3287"/>
                      <p:cNvPicPr/>
                      <p:nvPr/>
                    </p:nvPicPr>
                    <p:blipFill>
                      <a:blip r:embed="rId2"/>
                      <a:stretch>
                        <a:fillRect/>
                      </a:stretch>
                    </p:blipFill>
                    <p:spPr>
                      <a:xfrm>
                        <a:off x="2432050" y="1992313"/>
                        <a:ext cx="3598863" cy="911225"/>
                      </a:xfrm>
                      <a:prstGeom prst="rect">
                        <a:avLst/>
                      </a:prstGeom>
                      <a:noFill/>
                      <a:ln w="38100">
                        <a:noFill/>
                        <a:miter/>
                      </a:ln>
                    </p:spPr>
                  </p:pic>
                </p:oleObj>
              </mc:Fallback>
            </mc:AlternateContent>
          </a:graphicData>
        </a:graphic>
      </p:graphicFrame>
      <p:sp>
        <p:nvSpPr>
          <p:cNvPr id="80902" name="文本框 80901"/>
          <p:cNvSpPr txBox="1"/>
          <p:nvPr/>
        </p:nvSpPr>
        <p:spPr>
          <a:xfrm>
            <a:off x="942975" y="3079750"/>
            <a:ext cx="1944688" cy="521970"/>
          </a:xfrm>
          <a:prstGeom prst="rect">
            <a:avLst/>
          </a:prstGeom>
          <a:noFill/>
          <a:ln w="9525">
            <a:noFill/>
          </a:ln>
        </p:spPr>
        <p:txBody>
          <a:bodyPr>
            <a:spAutoFit/>
          </a:bodyPr>
          <a:p>
            <a:pPr algn="l" eaLnBrk="1" hangingPunct="1">
              <a:spcBef>
                <a:spcPct val="50000"/>
              </a:spcBef>
            </a:pPr>
            <a:r>
              <a:rPr lang="zh-CN" altLang="en-US" sz="2800" dirty="0">
                <a:solidFill>
                  <a:schemeClr val="tx2"/>
                </a:solidFill>
                <a:latin typeface="Times New Roman" panose="02020603050405020304" pitchFamily="18" charset="0"/>
                <a:ea typeface="楷体_GB2312" pitchFamily="49" charset="-122"/>
              </a:rPr>
              <a:t>其中</a:t>
            </a:r>
            <a:r>
              <a:rPr lang="en-US" altLang="zh-CN" sz="2800" i="1">
                <a:solidFill>
                  <a:schemeClr val="tx2"/>
                </a:solidFill>
                <a:latin typeface="Times New Roman" panose="02020603050405020304" pitchFamily="18" charset="0"/>
                <a:ea typeface="楷体_GB2312" pitchFamily="49" charset="-122"/>
              </a:rPr>
              <a:t>M</a:t>
            </a:r>
            <a:r>
              <a:rPr lang="en-US" altLang="zh-CN" sz="2800">
                <a:latin typeface="Times New Roman" panose="02020603050405020304" pitchFamily="18" charset="0"/>
                <a:ea typeface="楷体_GB2312" pitchFamily="49" charset="-122"/>
              </a:rPr>
              <a:t> </a:t>
            </a:r>
            <a:r>
              <a:rPr lang="zh-CN" altLang="en-US" sz="2800">
                <a:latin typeface="Times New Roman" panose="02020603050405020304" pitchFamily="18" charset="0"/>
                <a:ea typeface="楷体_GB2312" pitchFamily="49" charset="-122"/>
              </a:rPr>
              <a:t>为</a:t>
            </a:r>
            <a:endParaRPr lang="zh-CN" altLang="en-US" sz="2800">
              <a:latin typeface="Times New Roman" panose="02020603050405020304" pitchFamily="18" charset="0"/>
              <a:ea typeface="楷体_GB2312" pitchFamily="49" charset="-122"/>
            </a:endParaRPr>
          </a:p>
        </p:txBody>
      </p:sp>
      <p:graphicFrame>
        <p:nvGraphicFramePr>
          <p:cNvPr id="80903" name="对象 80902"/>
          <p:cNvGraphicFramePr/>
          <p:nvPr/>
        </p:nvGraphicFramePr>
        <p:xfrm>
          <a:off x="2527300" y="3006725"/>
          <a:ext cx="1554163" cy="638175"/>
        </p:xfrm>
        <a:graphic>
          <a:graphicData uri="http://schemas.openxmlformats.org/presentationml/2006/ole">
            <mc:AlternateContent xmlns:mc="http://schemas.openxmlformats.org/markup-compatibility/2006">
              <mc:Choice xmlns:v="urn:schemas-microsoft-com:vml" Requires="v">
                <p:oleObj spid="_x0000_s3289" name="" r:id="rId3" imgW="1548765" imgH="635000" progId="Equation.3">
                  <p:embed/>
                </p:oleObj>
              </mc:Choice>
              <mc:Fallback>
                <p:oleObj name="" r:id="rId3" imgW="1548765" imgH="635000" progId="Equation.3">
                  <p:embed/>
                  <p:pic>
                    <p:nvPicPr>
                      <p:cNvPr id="0" name="图片 3288"/>
                      <p:cNvPicPr/>
                      <p:nvPr/>
                    </p:nvPicPr>
                    <p:blipFill>
                      <a:blip r:embed="rId4"/>
                      <a:stretch>
                        <a:fillRect/>
                      </a:stretch>
                    </p:blipFill>
                    <p:spPr>
                      <a:xfrm>
                        <a:off x="2527300" y="3006725"/>
                        <a:ext cx="1554163" cy="638175"/>
                      </a:xfrm>
                      <a:prstGeom prst="rect">
                        <a:avLst/>
                      </a:prstGeom>
                      <a:noFill/>
                      <a:ln w="38100">
                        <a:noFill/>
                        <a:miter/>
                      </a:ln>
                    </p:spPr>
                  </p:pic>
                </p:oleObj>
              </mc:Fallback>
            </mc:AlternateContent>
          </a:graphicData>
        </a:graphic>
      </p:graphicFrame>
      <p:sp>
        <p:nvSpPr>
          <p:cNvPr id="80904" name="文本框 80903"/>
          <p:cNvSpPr txBox="1"/>
          <p:nvPr/>
        </p:nvSpPr>
        <p:spPr>
          <a:xfrm>
            <a:off x="4006850" y="3033713"/>
            <a:ext cx="5029200" cy="521970"/>
          </a:xfrm>
          <a:prstGeom prst="rect">
            <a:avLst/>
          </a:prstGeom>
          <a:noFill/>
          <a:ln w="9525">
            <a:noFill/>
          </a:ln>
        </p:spPr>
        <p:txBody>
          <a:bodyPr>
            <a:spAutoFit/>
          </a:bodyPr>
          <a:p>
            <a:pPr algn="l" eaLnBrk="1" hangingPunct="1">
              <a:spcBef>
                <a:spcPct val="50000"/>
              </a:spcBef>
            </a:pPr>
            <a:r>
              <a:rPr lang="zh-CN" altLang="en-US" sz="2800" dirty="0">
                <a:latin typeface="Times New Roman" panose="02020603050405020304" pitchFamily="18" charset="0"/>
                <a:ea typeface="楷体_GB2312" pitchFamily="49" charset="-122"/>
              </a:rPr>
              <a:t>在包含 </a:t>
            </a:r>
            <a:r>
              <a:rPr lang="en-US" altLang="zh-CN" sz="2800">
                <a:latin typeface="Times New Roman" panose="02020603050405020304" pitchFamily="18" charset="0"/>
                <a:ea typeface="楷体_GB2312" pitchFamily="49" charset="-122"/>
              </a:rPr>
              <a:t>0 , </a:t>
            </a:r>
            <a:r>
              <a:rPr lang="en-US" altLang="zh-CN" sz="2800" i="1">
                <a:latin typeface="Times New Roman" panose="02020603050405020304" pitchFamily="18" charset="0"/>
                <a:ea typeface="楷体_GB2312" pitchFamily="49" charset="-122"/>
              </a:rPr>
              <a:t>x</a:t>
            </a:r>
            <a:r>
              <a:rPr lang="en-US" altLang="zh-CN" sz="2800" dirty="0">
                <a:latin typeface="Times New Roman" panose="02020603050405020304" pitchFamily="18" charset="0"/>
                <a:ea typeface="楷体_GB2312" pitchFamily="49" charset="-122"/>
              </a:rPr>
              <a:t> </a:t>
            </a:r>
            <a:r>
              <a:rPr lang="zh-CN" altLang="en-US" sz="2800" dirty="0">
                <a:latin typeface="Times New Roman" panose="02020603050405020304" pitchFamily="18" charset="0"/>
                <a:ea typeface="楷体_GB2312" pitchFamily="49" charset="-122"/>
              </a:rPr>
              <a:t>的某区间上的上界</a:t>
            </a:r>
            <a:r>
              <a:rPr lang="en-US" altLang="zh-CN" sz="2800">
                <a:latin typeface="Times New Roman" panose="02020603050405020304" pitchFamily="18" charset="0"/>
                <a:ea typeface="楷体_GB2312" pitchFamily="49" charset="-122"/>
              </a:rPr>
              <a:t>.</a:t>
            </a:r>
            <a:endParaRPr lang="en-US" altLang="zh-CN" sz="2800">
              <a:latin typeface="Times New Roman" panose="02020603050405020304" pitchFamily="18" charset="0"/>
              <a:ea typeface="楷体_GB2312" pitchFamily="49" charset="-122"/>
            </a:endParaRPr>
          </a:p>
        </p:txBody>
      </p:sp>
      <p:sp>
        <p:nvSpPr>
          <p:cNvPr id="80905" name="文本框 80904"/>
          <p:cNvSpPr txBox="1"/>
          <p:nvPr/>
        </p:nvSpPr>
        <p:spPr>
          <a:xfrm>
            <a:off x="1593850" y="3638550"/>
            <a:ext cx="3049588" cy="521970"/>
          </a:xfrm>
          <a:prstGeom prst="rect">
            <a:avLst/>
          </a:prstGeom>
          <a:noFill/>
          <a:ln w="9525">
            <a:noFill/>
          </a:ln>
        </p:spPr>
        <p:txBody>
          <a:bodyPr>
            <a:spAutoFit/>
          </a:bodyPr>
          <a:p>
            <a:pPr algn="l" eaLnBrk="1" hangingPunct="1">
              <a:spcBef>
                <a:spcPct val="50000"/>
              </a:spcBef>
            </a:pPr>
            <a:r>
              <a:rPr lang="zh-CN" altLang="en-US" sz="2800" dirty="0">
                <a:latin typeface="Times New Roman" panose="02020603050405020304" pitchFamily="18" charset="0"/>
                <a:ea typeface="楷体_GB2312" pitchFamily="49" charset="-122"/>
              </a:rPr>
              <a:t>常见类型</a:t>
            </a:r>
            <a:r>
              <a:rPr lang="en-US" altLang="zh-CN" sz="2800">
                <a:latin typeface="Times New Roman" panose="02020603050405020304" pitchFamily="18" charset="0"/>
                <a:ea typeface="楷体_GB2312" pitchFamily="49" charset="-122"/>
              </a:rPr>
              <a:t>:</a:t>
            </a:r>
            <a:endParaRPr lang="en-US" altLang="zh-CN" sz="2800">
              <a:latin typeface="Times New Roman" panose="02020603050405020304" pitchFamily="18" charset="0"/>
              <a:ea typeface="楷体_GB2312" pitchFamily="49" charset="-122"/>
            </a:endParaRPr>
          </a:p>
        </p:txBody>
      </p:sp>
      <p:sp>
        <p:nvSpPr>
          <p:cNvPr id="80906" name="文本框 80905"/>
          <p:cNvSpPr txBox="1"/>
          <p:nvPr/>
        </p:nvSpPr>
        <p:spPr>
          <a:xfrm>
            <a:off x="995680" y="4140518"/>
            <a:ext cx="6729413" cy="521970"/>
          </a:xfrm>
          <a:prstGeom prst="rect">
            <a:avLst/>
          </a:prstGeom>
          <a:noFill/>
          <a:ln w="9525">
            <a:noFill/>
          </a:ln>
        </p:spPr>
        <p:txBody>
          <a:bodyPr>
            <a:spAutoFit/>
          </a:bodyPr>
          <a:p>
            <a:pPr algn="l" eaLnBrk="1" hangingPunct="1">
              <a:spcBef>
                <a:spcPct val="50000"/>
              </a:spcBef>
            </a:pPr>
            <a:r>
              <a:rPr lang="en-US" altLang="zh-CN" sz="2800" dirty="0">
                <a:latin typeface="Times New Roman" panose="02020603050405020304" pitchFamily="18" charset="0"/>
                <a:ea typeface="楷体_GB2312" pitchFamily="49" charset="-122"/>
              </a:rPr>
              <a:t>1) </a:t>
            </a:r>
            <a:r>
              <a:rPr lang="zh-CN" altLang="en-US" sz="2800" dirty="0">
                <a:latin typeface="Times New Roman" panose="02020603050405020304" pitchFamily="18" charset="0"/>
                <a:ea typeface="楷体_GB2312" pitchFamily="49" charset="-122"/>
              </a:rPr>
              <a:t>已知 </a:t>
            </a:r>
            <a:r>
              <a:rPr lang="en-US" altLang="zh-CN" sz="2800" i="1">
                <a:solidFill>
                  <a:schemeClr val="tx2"/>
                </a:solidFill>
                <a:latin typeface="Times New Roman" panose="02020603050405020304" pitchFamily="18" charset="0"/>
                <a:ea typeface="楷体_GB2312" pitchFamily="49" charset="-122"/>
              </a:rPr>
              <a:t>x </a:t>
            </a:r>
            <a:r>
              <a:rPr lang="zh-CN" altLang="en-US" sz="2800" dirty="0">
                <a:latin typeface="Times New Roman" panose="02020603050405020304" pitchFamily="18" charset="0"/>
                <a:ea typeface="楷体_GB2312" pitchFamily="49" charset="-122"/>
              </a:rPr>
              <a:t>和误差限 </a:t>
            </a:r>
            <a:r>
              <a:rPr lang="en-US" altLang="zh-CN" sz="2800" dirty="0">
                <a:latin typeface="Times New Roman" panose="02020603050405020304" pitchFamily="18" charset="0"/>
                <a:ea typeface="楷体_GB2312" pitchFamily="49" charset="-122"/>
              </a:rPr>
              <a:t>, </a:t>
            </a:r>
            <a:r>
              <a:rPr lang="zh-CN" altLang="en-US" sz="2800" dirty="0">
                <a:latin typeface="Times New Roman" panose="02020603050405020304" pitchFamily="18" charset="0"/>
                <a:ea typeface="楷体_GB2312" pitchFamily="49" charset="-122"/>
              </a:rPr>
              <a:t>要求确定项数 </a:t>
            </a:r>
            <a:r>
              <a:rPr lang="en-US" altLang="zh-CN" sz="2800" i="1">
                <a:solidFill>
                  <a:schemeClr val="tx2"/>
                </a:solidFill>
                <a:latin typeface="Times New Roman" panose="02020603050405020304" pitchFamily="18" charset="0"/>
                <a:ea typeface="楷体_GB2312" pitchFamily="49" charset="-122"/>
              </a:rPr>
              <a:t>n</a:t>
            </a:r>
            <a:r>
              <a:rPr lang="en-US" altLang="zh-CN" sz="2800">
                <a:latin typeface="Times New Roman" panose="02020603050405020304" pitchFamily="18" charset="0"/>
                <a:ea typeface="楷体_GB2312" pitchFamily="49" charset="-122"/>
              </a:rPr>
              <a:t> ;</a:t>
            </a:r>
            <a:endParaRPr lang="en-US" altLang="zh-CN" sz="2800">
              <a:latin typeface="Times New Roman" panose="02020603050405020304" pitchFamily="18" charset="0"/>
              <a:ea typeface="楷体_GB2312" pitchFamily="49" charset="-122"/>
            </a:endParaRPr>
          </a:p>
        </p:txBody>
      </p:sp>
      <p:graphicFrame>
        <p:nvGraphicFramePr>
          <p:cNvPr id="80908" name="对象 80907"/>
          <p:cNvGraphicFramePr/>
          <p:nvPr/>
        </p:nvGraphicFramePr>
        <p:xfrm>
          <a:off x="1600200" y="1371600"/>
          <a:ext cx="1066800" cy="393700"/>
        </p:xfrm>
        <a:graphic>
          <a:graphicData uri="http://schemas.openxmlformats.org/presentationml/2006/ole">
            <mc:AlternateContent xmlns:mc="http://schemas.openxmlformats.org/markup-compatibility/2006">
              <mc:Choice xmlns:v="urn:schemas-microsoft-com:vml" Requires="v">
                <p:oleObj spid="_x0000_s3274" name="" r:id="rId5" imgW="1066165" imgH="393700" progId="Equation.3">
                  <p:embed/>
                </p:oleObj>
              </mc:Choice>
              <mc:Fallback>
                <p:oleObj name="" r:id="rId5" imgW="1066165" imgH="393700" progId="Equation.3">
                  <p:embed/>
                  <p:pic>
                    <p:nvPicPr>
                      <p:cNvPr id="0" name="图片 3273"/>
                      <p:cNvPicPr/>
                      <p:nvPr/>
                    </p:nvPicPr>
                    <p:blipFill>
                      <a:blip r:embed="rId6"/>
                      <a:stretch>
                        <a:fillRect/>
                      </a:stretch>
                    </p:blipFill>
                    <p:spPr>
                      <a:xfrm>
                        <a:off x="1600200" y="1371600"/>
                        <a:ext cx="1066800" cy="393700"/>
                      </a:xfrm>
                      <a:prstGeom prst="rect">
                        <a:avLst/>
                      </a:prstGeom>
                      <a:noFill/>
                      <a:ln w="38100">
                        <a:noFill/>
                        <a:miter/>
                      </a:ln>
                    </p:spPr>
                  </p:pic>
                </p:oleObj>
              </mc:Fallback>
            </mc:AlternateContent>
          </a:graphicData>
        </a:graphic>
      </p:graphicFrame>
      <p:graphicFrame>
        <p:nvGraphicFramePr>
          <p:cNvPr id="80909" name="对象 80908"/>
          <p:cNvGraphicFramePr/>
          <p:nvPr/>
        </p:nvGraphicFramePr>
        <p:xfrm>
          <a:off x="2673350" y="1371600"/>
          <a:ext cx="736600" cy="393700"/>
        </p:xfrm>
        <a:graphic>
          <a:graphicData uri="http://schemas.openxmlformats.org/presentationml/2006/ole">
            <mc:AlternateContent xmlns:mc="http://schemas.openxmlformats.org/markup-compatibility/2006">
              <mc:Choice xmlns:v="urn:schemas-microsoft-com:vml" Requires="v">
                <p:oleObj spid="_x0000_s3271" name="" r:id="rId7" imgW="735965" imgH="393700" progId="Equation.3">
                  <p:embed/>
                </p:oleObj>
              </mc:Choice>
              <mc:Fallback>
                <p:oleObj name="" r:id="rId7" imgW="735965" imgH="393700" progId="Equation.3">
                  <p:embed/>
                  <p:pic>
                    <p:nvPicPr>
                      <p:cNvPr id="0" name="图片 3270"/>
                      <p:cNvPicPr/>
                      <p:nvPr/>
                    </p:nvPicPr>
                    <p:blipFill>
                      <a:blip r:embed="rId8"/>
                      <a:stretch>
                        <a:fillRect/>
                      </a:stretch>
                    </p:blipFill>
                    <p:spPr>
                      <a:xfrm>
                        <a:off x="2673350" y="1371600"/>
                        <a:ext cx="736600" cy="393700"/>
                      </a:xfrm>
                      <a:prstGeom prst="rect">
                        <a:avLst/>
                      </a:prstGeom>
                      <a:noFill/>
                      <a:ln w="38100">
                        <a:noFill/>
                        <a:miter/>
                      </a:ln>
                    </p:spPr>
                  </p:pic>
                </p:oleObj>
              </mc:Fallback>
            </mc:AlternateContent>
          </a:graphicData>
        </a:graphic>
      </p:graphicFrame>
      <p:graphicFrame>
        <p:nvGraphicFramePr>
          <p:cNvPr id="80910" name="对象 80909"/>
          <p:cNvGraphicFramePr/>
          <p:nvPr/>
        </p:nvGraphicFramePr>
        <p:xfrm>
          <a:off x="3479800" y="1365250"/>
          <a:ext cx="1320800" cy="406400"/>
        </p:xfrm>
        <a:graphic>
          <a:graphicData uri="http://schemas.openxmlformats.org/presentationml/2006/ole">
            <mc:AlternateContent xmlns:mc="http://schemas.openxmlformats.org/markup-compatibility/2006">
              <mc:Choice xmlns:v="urn:schemas-microsoft-com:vml" Requires="v">
                <p:oleObj spid="_x0000_s3290" name="" r:id="rId9" imgW="1319530" imgH="405765" progId="Equation.3">
                  <p:embed/>
                </p:oleObj>
              </mc:Choice>
              <mc:Fallback>
                <p:oleObj name="" r:id="rId9" imgW="1319530" imgH="405765" progId="Equation.3">
                  <p:embed/>
                  <p:pic>
                    <p:nvPicPr>
                      <p:cNvPr id="0" name="图片 3289"/>
                      <p:cNvPicPr/>
                      <p:nvPr/>
                    </p:nvPicPr>
                    <p:blipFill>
                      <a:blip r:embed="rId10"/>
                      <a:stretch>
                        <a:fillRect/>
                      </a:stretch>
                    </p:blipFill>
                    <p:spPr>
                      <a:xfrm>
                        <a:off x="3479800" y="1365250"/>
                        <a:ext cx="1320800" cy="406400"/>
                      </a:xfrm>
                      <a:prstGeom prst="rect">
                        <a:avLst/>
                      </a:prstGeom>
                      <a:noFill/>
                      <a:ln w="38100">
                        <a:noFill/>
                        <a:miter/>
                      </a:ln>
                    </p:spPr>
                  </p:pic>
                </p:oleObj>
              </mc:Fallback>
            </mc:AlternateContent>
          </a:graphicData>
        </a:graphic>
      </p:graphicFrame>
      <p:graphicFrame>
        <p:nvGraphicFramePr>
          <p:cNvPr id="80911" name="对象 80910"/>
          <p:cNvGraphicFramePr/>
          <p:nvPr/>
        </p:nvGraphicFramePr>
        <p:xfrm>
          <a:off x="6457950" y="1433513"/>
          <a:ext cx="609600" cy="241300"/>
        </p:xfrm>
        <a:graphic>
          <a:graphicData uri="http://schemas.openxmlformats.org/presentationml/2006/ole">
            <mc:AlternateContent xmlns:mc="http://schemas.openxmlformats.org/markup-compatibility/2006">
              <mc:Choice xmlns:v="urn:schemas-microsoft-com:vml" Requires="v">
                <p:oleObj spid="_x0000_s3273" name="" r:id="rId11" imgW="609600" imgH="241300" progId="Equation.3">
                  <p:embed/>
                </p:oleObj>
              </mc:Choice>
              <mc:Fallback>
                <p:oleObj name="" r:id="rId11" imgW="609600" imgH="241300" progId="Equation.3">
                  <p:embed/>
                  <p:pic>
                    <p:nvPicPr>
                      <p:cNvPr id="0" name="图片 3272"/>
                      <p:cNvPicPr/>
                      <p:nvPr/>
                    </p:nvPicPr>
                    <p:blipFill>
                      <a:blip r:embed="rId12"/>
                      <a:stretch>
                        <a:fillRect/>
                      </a:stretch>
                    </p:blipFill>
                    <p:spPr>
                      <a:xfrm>
                        <a:off x="6457950" y="1433513"/>
                        <a:ext cx="609600" cy="241300"/>
                      </a:xfrm>
                      <a:prstGeom prst="rect">
                        <a:avLst/>
                      </a:prstGeom>
                      <a:noFill/>
                      <a:ln w="38100">
                        <a:noFill/>
                        <a:miter/>
                      </a:ln>
                    </p:spPr>
                  </p:pic>
                </p:oleObj>
              </mc:Fallback>
            </mc:AlternateContent>
          </a:graphicData>
        </a:graphic>
      </p:graphicFrame>
      <p:graphicFrame>
        <p:nvGraphicFramePr>
          <p:cNvPr id="80912" name="对象 80911"/>
          <p:cNvGraphicFramePr/>
          <p:nvPr/>
        </p:nvGraphicFramePr>
        <p:xfrm>
          <a:off x="4832350" y="1122363"/>
          <a:ext cx="1574800" cy="914400"/>
        </p:xfrm>
        <a:graphic>
          <a:graphicData uri="http://schemas.openxmlformats.org/presentationml/2006/ole">
            <mc:AlternateContent xmlns:mc="http://schemas.openxmlformats.org/markup-compatibility/2006">
              <mc:Choice xmlns:v="urn:schemas-microsoft-com:vml" Requires="v">
                <p:oleObj spid="_x0000_s3278" name="" r:id="rId13" imgW="1574800" imgH="914400" progId="Equation.3">
                  <p:embed/>
                </p:oleObj>
              </mc:Choice>
              <mc:Fallback>
                <p:oleObj name="" r:id="rId13" imgW="1574800" imgH="914400" progId="Equation.3">
                  <p:embed/>
                  <p:pic>
                    <p:nvPicPr>
                      <p:cNvPr id="0" name="图片 3277"/>
                      <p:cNvPicPr/>
                      <p:nvPr/>
                    </p:nvPicPr>
                    <p:blipFill>
                      <a:blip r:embed="rId14"/>
                      <a:stretch>
                        <a:fillRect/>
                      </a:stretch>
                    </p:blipFill>
                    <p:spPr>
                      <a:xfrm>
                        <a:off x="4832350" y="1122363"/>
                        <a:ext cx="1574800" cy="914400"/>
                      </a:xfrm>
                      <a:prstGeom prst="rect">
                        <a:avLst/>
                      </a:prstGeom>
                      <a:noFill/>
                      <a:ln w="38100">
                        <a:noFill/>
                        <a:miter/>
                      </a:ln>
                    </p:spPr>
                  </p:pic>
                </p:oleObj>
              </mc:Fallback>
            </mc:AlternateContent>
          </a:graphicData>
        </a:graphic>
      </p:graphicFrame>
      <p:graphicFrame>
        <p:nvGraphicFramePr>
          <p:cNvPr id="80913" name="对象 80912"/>
          <p:cNvGraphicFramePr/>
          <p:nvPr/>
        </p:nvGraphicFramePr>
        <p:xfrm>
          <a:off x="7105650" y="1052513"/>
          <a:ext cx="1841500" cy="1003300"/>
        </p:xfrm>
        <a:graphic>
          <a:graphicData uri="http://schemas.openxmlformats.org/presentationml/2006/ole">
            <mc:AlternateContent xmlns:mc="http://schemas.openxmlformats.org/markup-compatibility/2006">
              <mc:Choice xmlns:v="urn:schemas-microsoft-com:vml" Requires="v">
                <p:oleObj spid="_x0000_s3293" name="" r:id="rId15" imgW="1840865" imgH="1002665" progId="Equation.3">
                  <p:embed/>
                </p:oleObj>
              </mc:Choice>
              <mc:Fallback>
                <p:oleObj name="" r:id="rId15" imgW="1840865" imgH="1002665" progId="Equation.3">
                  <p:embed/>
                  <p:pic>
                    <p:nvPicPr>
                      <p:cNvPr id="0" name="图片 3292"/>
                      <p:cNvPicPr/>
                      <p:nvPr/>
                    </p:nvPicPr>
                    <p:blipFill>
                      <a:blip r:embed="rId16"/>
                      <a:stretch>
                        <a:fillRect/>
                      </a:stretch>
                    </p:blipFill>
                    <p:spPr>
                      <a:xfrm>
                        <a:off x="7105650" y="1052513"/>
                        <a:ext cx="1841500" cy="1003300"/>
                      </a:xfrm>
                      <a:prstGeom prst="rect">
                        <a:avLst/>
                      </a:prstGeom>
                      <a:noFill/>
                      <a:ln w="38100">
                        <a:noFill/>
                        <a:miter/>
                      </a:ln>
                    </p:spPr>
                  </p:pic>
                </p:oleObj>
              </mc:Fallback>
            </mc:AlternateContent>
          </a:graphicData>
        </a:graphic>
      </p:graphicFrame>
      <p:sp>
        <p:nvSpPr>
          <p:cNvPr id="80914" name="文本框 80913"/>
          <p:cNvSpPr txBox="1"/>
          <p:nvPr/>
        </p:nvSpPr>
        <p:spPr>
          <a:xfrm>
            <a:off x="995363" y="4662488"/>
            <a:ext cx="7248525" cy="521970"/>
          </a:xfrm>
          <a:prstGeom prst="rect">
            <a:avLst/>
          </a:prstGeom>
          <a:noFill/>
          <a:ln w="9525">
            <a:noFill/>
          </a:ln>
        </p:spPr>
        <p:txBody>
          <a:bodyPr>
            <a:spAutoFit/>
          </a:bodyPr>
          <a:p>
            <a:pPr algn="l"/>
            <a:r>
              <a:rPr lang="en-US" altLang="zh-CN" sz="2800" dirty="0">
                <a:latin typeface="Times New Roman" panose="02020603050405020304" pitchFamily="18" charset="0"/>
                <a:ea typeface="楷体_GB2312" pitchFamily="49" charset="-122"/>
              </a:rPr>
              <a:t>2) </a:t>
            </a:r>
            <a:r>
              <a:rPr lang="zh-CN" altLang="en-US" sz="2800" dirty="0">
                <a:latin typeface="Times New Roman" panose="02020603050405020304" pitchFamily="18" charset="0"/>
                <a:ea typeface="楷体_GB2312" pitchFamily="49" charset="-122"/>
              </a:rPr>
              <a:t>已知项数</a:t>
            </a:r>
            <a:r>
              <a:rPr lang="zh-CN" altLang="en-US" sz="2800" i="1" dirty="0">
                <a:solidFill>
                  <a:schemeClr val="tx2"/>
                </a:solidFill>
                <a:latin typeface="Times New Roman" panose="02020603050405020304" pitchFamily="18" charset="0"/>
                <a:ea typeface="楷体_GB2312" pitchFamily="49" charset="-122"/>
              </a:rPr>
              <a:t> </a:t>
            </a:r>
            <a:r>
              <a:rPr lang="en-US" altLang="zh-CN" sz="2800" i="1">
                <a:solidFill>
                  <a:schemeClr val="tx2"/>
                </a:solidFill>
                <a:latin typeface="Times New Roman" panose="02020603050405020304" pitchFamily="18" charset="0"/>
                <a:ea typeface="楷体_GB2312" pitchFamily="49" charset="-122"/>
              </a:rPr>
              <a:t>n</a:t>
            </a:r>
            <a:r>
              <a:rPr lang="en-US" altLang="zh-CN" sz="2800" dirty="0">
                <a:latin typeface="Times New Roman" panose="02020603050405020304" pitchFamily="18" charset="0"/>
                <a:ea typeface="楷体_GB2312" pitchFamily="49" charset="-122"/>
              </a:rPr>
              <a:t> </a:t>
            </a:r>
            <a:r>
              <a:rPr lang="zh-CN" altLang="en-US" sz="2800" dirty="0">
                <a:latin typeface="Times New Roman" panose="02020603050405020304" pitchFamily="18" charset="0"/>
                <a:ea typeface="楷体_GB2312" pitchFamily="49" charset="-122"/>
              </a:rPr>
              <a:t>和 </a:t>
            </a:r>
            <a:r>
              <a:rPr lang="en-US" altLang="zh-CN" sz="2800" i="1">
                <a:solidFill>
                  <a:schemeClr val="tx2"/>
                </a:solidFill>
                <a:latin typeface="Times New Roman" panose="02020603050405020304" pitchFamily="18" charset="0"/>
                <a:ea typeface="楷体_GB2312" pitchFamily="49" charset="-122"/>
              </a:rPr>
              <a:t>x</a:t>
            </a:r>
            <a:r>
              <a:rPr lang="en-US" altLang="zh-CN" sz="2800" dirty="0">
                <a:latin typeface="Times New Roman" panose="02020603050405020304" pitchFamily="18" charset="0"/>
                <a:ea typeface="楷体_GB2312" pitchFamily="49" charset="-122"/>
              </a:rPr>
              <a:t> , </a:t>
            </a:r>
            <a:r>
              <a:rPr lang="zh-CN" altLang="en-US" sz="2800" dirty="0">
                <a:latin typeface="Times New Roman" panose="02020603050405020304" pitchFamily="18" charset="0"/>
                <a:ea typeface="楷体_GB2312" pitchFamily="49" charset="-122"/>
              </a:rPr>
              <a:t>计算近似值并估计误差</a:t>
            </a:r>
            <a:r>
              <a:rPr lang="en-US" altLang="zh-CN" sz="2800">
                <a:latin typeface="Times New Roman" panose="02020603050405020304" pitchFamily="18" charset="0"/>
                <a:ea typeface="楷体_GB2312" pitchFamily="49" charset="-122"/>
              </a:rPr>
              <a:t>;</a:t>
            </a:r>
            <a:endParaRPr lang="en-US" altLang="zh-CN" sz="2800">
              <a:latin typeface="Times New Roman" panose="02020603050405020304" pitchFamily="18" charset="0"/>
              <a:ea typeface="楷体_GB2312" pitchFamily="49" charset="-122"/>
            </a:endParaRPr>
          </a:p>
        </p:txBody>
      </p:sp>
      <p:sp>
        <p:nvSpPr>
          <p:cNvPr id="80915" name="文本框 80914"/>
          <p:cNvSpPr txBox="1"/>
          <p:nvPr/>
        </p:nvSpPr>
        <p:spPr>
          <a:xfrm>
            <a:off x="990600" y="5286375"/>
            <a:ext cx="6677025" cy="521970"/>
          </a:xfrm>
          <a:prstGeom prst="rect">
            <a:avLst/>
          </a:prstGeom>
          <a:noFill/>
          <a:ln w="9525">
            <a:noFill/>
          </a:ln>
        </p:spPr>
        <p:txBody>
          <a:bodyPr>
            <a:spAutoFit/>
          </a:bodyPr>
          <a:p>
            <a:pPr algn="l"/>
            <a:r>
              <a:rPr lang="en-US" altLang="zh-CN" sz="2800" dirty="0">
                <a:latin typeface="Times New Roman" panose="02020603050405020304" pitchFamily="18" charset="0"/>
                <a:ea typeface="楷体_GB2312" pitchFamily="49" charset="-122"/>
              </a:rPr>
              <a:t>3) </a:t>
            </a:r>
            <a:r>
              <a:rPr lang="zh-CN" altLang="en-US" sz="2800" dirty="0">
                <a:latin typeface="Times New Roman" panose="02020603050405020304" pitchFamily="18" charset="0"/>
                <a:ea typeface="楷体_GB2312" pitchFamily="49" charset="-122"/>
              </a:rPr>
              <a:t>已知项数</a:t>
            </a:r>
            <a:r>
              <a:rPr lang="zh-CN" altLang="en-US" sz="2800" i="1" dirty="0">
                <a:solidFill>
                  <a:schemeClr val="tx2"/>
                </a:solidFill>
                <a:latin typeface="Times New Roman" panose="02020603050405020304" pitchFamily="18" charset="0"/>
                <a:ea typeface="楷体_GB2312" pitchFamily="49" charset="-122"/>
              </a:rPr>
              <a:t> </a:t>
            </a:r>
            <a:r>
              <a:rPr lang="en-US" altLang="zh-CN" sz="2800" i="1">
                <a:solidFill>
                  <a:schemeClr val="tx2"/>
                </a:solidFill>
                <a:latin typeface="Times New Roman" panose="02020603050405020304" pitchFamily="18" charset="0"/>
                <a:ea typeface="楷体_GB2312" pitchFamily="49" charset="-122"/>
              </a:rPr>
              <a:t>n </a:t>
            </a:r>
            <a:r>
              <a:rPr lang="zh-CN" altLang="en-US" sz="2800" dirty="0">
                <a:latin typeface="Times New Roman" panose="02020603050405020304" pitchFamily="18" charset="0"/>
                <a:ea typeface="楷体_GB2312" pitchFamily="49" charset="-122"/>
              </a:rPr>
              <a:t>和误差限 </a:t>
            </a:r>
            <a:r>
              <a:rPr lang="en-US" altLang="zh-CN" sz="2800" dirty="0">
                <a:latin typeface="Times New Roman" panose="02020603050405020304" pitchFamily="18" charset="0"/>
                <a:ea typeface="楷体_GB2312" pitchFamily="49" charset="-122"/>
              </a:rPr>
              <a:t>, </a:t>
            </a:r>
            <a:r>
              <a:rPr lang="zh-CN" altLang="en-US" sz="2800" dirty="0">
                <a:latin typeface="Times New Roman" panose="02020603050405020304" pitchFamily="18" charset="0"/>
                <a:ea typeface="楷体_GB2312" pitchFamily="49" charset="-122"/>
              </a:rPr>
              <a:t>确定公式中 </a:t>
            </a:r>
            <a:r>
              <a:rPr lang="en-US" altLang="zh-CN" sz="2800" i="1">
                <a:solidFill>
                  <a:schemeClr val="tx2"/>
                </a:solidFill>
                <a:latin typeface="Times New Roman" panose="02020603050405020304" pitchFamily="18" charset="0"/>
                <a:ea typeface="楷体_GB2312" pitchFamily="49" charset="-122"/>
              </a:rPr>
              <a:t>x</a:t>
            </a:r>
            <a:r>
              <a:rPr lang="en-US" altLang="zh-CN" sz="2800">
                <a:latin typeface="Times New Roman" panose="02020603050405020304" pitchFamily="18" charset="0"/>
                <a:ea typeface="楷体_GB2312" pitchFamily="49" charset="-122"/>
              </a:rPr>
              <a:t> </a:t>
            </a:r>
            <a:r>
              <a:rPr lang="zh-CN" altLang="en-US" sz="2800">
                <a:latin typeface="Times New Roman" panose="02020603050405020304" pitchFamily="18" charset="0"/>
                <a:ea typeface="楷体_GB2312" pitchFamily="49" charset="-122"/>
              </a:rPr>
              <a:t>的</a:t>
            </a:r>
            <a:endParaRPr lang="zh-CN" altLang="en-US" sz="2800">
              <a:latin typeface="Times New Roman" panose="02020603050405020304" pitchFamily="18" charset="0"/>
              <a:ea typeface="楷体_GB2312" pitchFamily="49" charset="-122"/>
            </a:endParaRPr>
          </a:p>
        </p:txBody>
      </p:sp>
      <p:sp>
        <p:nvSpPr>
          <p:cNvPr id="80926" name="文本框 80925"/>
          <p:cNvSpPr txBox="1"/>
          <p:nvPr/>
        </p:nvSpPr>
        <p:spPr>
          <a:xfrm>
            <a:off x="1374775" y="5876925"/>
            <a:ext cx="1973263" cy="521970"/>
          </a:xfrm>
          <a:prstGeom prst="rect">
            <a:avLst/>
          </a:prstGeom>
          <a:noFill/>
          <a:ln w="9525">
            <a:noFill/>
          </a:ln>
        </p:spPr>
        <p:txBody>
          <a:bodyPr>
            <a:spAutoFit/>
          </a:bodyPr>
          <a:p>
            <a:pPr algn="l"/>
            <a:r>
              <a:rPr lang="zh-CN" altLang="en-US" sz="2800" dirty="0">
                <a:latin typeface="Times New Roman" panose="02020603050405020304" pitchFamily="18" charset="0"/>
                <a:ea typeface="楷体_GB2312" pitchFamily="49" charset="-122"/>
              </a:rPr>
              <a:t>适用范围</a:t>
            </a:r>
            <a:r>
              <a:rPr lang="en-US" altLang="zh-CN" sz="2800">
                <a:latin typeface="Times New Roman" panose="02020603050405020304" pitchFamily="18" charset="0"/>
                <a:ea typeface="楷体_GB2312" pitchFamily="49" charset="-122"/>
              </a:rPr>
              <a:t>.</a:t>
            </a:r>
            <a:endParaRPr lang="en-US" altLang="zh-CN" sz="2800">
              <a:latin typeface="Times New Roman" panose="02020603050405020304" pitchFamily="18" charset="0"/>
              <a:ea typeface="楷体_GB2312" pitchFamily="49" charset="-122"/>
            </a:endParaRPr>
          </a:p>
        </p:txBody>
      </p:sp>
      <p:sp>
        <p:nvSpPr>
          <p:cNvPr id="80927" name="标题 80926"/>
          <p:cNvSpPr>
            <a:spLocks noGrp="1"/>
          </p:cNvSpPr>
          <p:nvPr>
            <p:ph type="title" idx="4294967295"/>
          </p:nvPr>
        </p:nvSpPr>
        <p:spPr>
          <a:xfrm>
            <a:off x="453390" y="532130"/>
            <a:ext cx="5393055" cy="1143000"/>
          </a:xfrm>
        </p:spPr>
        <p:txBody>
          <a:bodyPr lIns="90488" tIns="44450" rIns="90488" bIns="44450" anchor="ctr"/>
          <a:p>
            <a:r>
              <a:rPr lang="zh-CN" altLang="en-US" sz="2800" b="1" dirty="0">
                <a:solidFill>
                  <a:srgbClr val="0000CC"/>
                </a:solidFill>
                <a:ea typeface="黑体" panose="02010609060101010101" pitchFamily="49" charset="-122"/>
              </a:rPr>
              <a:t>（</a:t>
            </a:r>
            <a:r>
              <a:rPr lang="en-US" altLang="zh-CN" sz="2800" b="1" dirty="0">
                <a:solidFill>
                  <a:srgbClr val="0000CC"/>
                </a:solidFill>
                <a:ea typeface="黑体" panose="02010609060101010101" pitchFamily="49" charset="-122"/>
              </a:rPr>
              <a:t>1</a:t>
            </a:r>
            <a:r>
              <a:rPr lang="zh-CN" altLang="en-US" sz="2800" b="1" dirty="0">
                <a:solidFill>
                  <a:srgbClr val="0000CC"/>
                </a:solidFill>
                <a:ea typeface="黑体" panose="02010609060101010101" pitchFamily="49" charset="-122"/>
              </a:rPr>
              <a:t>）在近似计算中的应用</a:t>
            </a:r>
            <a:endParaRPr lang="zh-CN" altLang="en-US" sz="2800" b="1" dirty="0">
              <a:solidFill>
                <a:srgbClr val="0000CC"/>
              </a:solidFill>
              <a:ea typeface="黑体" panose="02010609060101010101" pitchFamily="49" charset="-122"/>
            </a:endParaRPr>
          </a:p>
        </p:txBody>
      </p:sp>
      <p:sp>
        <p:nvSpPr>
          <p:cNvPr id="80934" name="矩形 80933"/>
          <p:cNvSpPr/>
          <p:nvPr/>
        </p:nvSpPr>
        <p:spPr>
          <a:xfrm>
            <a:off x="234633" y="149225"/>
            <a:ext cx="6172200" cy="609600"/>
          </a:xfrm>
          <a:prstGeom prst="rect">
            <a:avLst/>
          </a:prstGeom>
          <a:noFill/>
          <a:ln w="12700">
            <a:noFill/>
          </a:ln>
        </p:spPr>
        <p:txBody>
          <a:bodyPr lIns="90488" tIns="44450" rIns="90488" bIns="44450" anchor="ctr"/>
          <a:lstStyle>
            <a:lvl1pPr marL="0" lvl="0" indent="0" algn="ctr" defTabSz="914400" rtl="0" eaLnBrk="0" fontAlgn="base" latinLnBrk="0" hangingPunct="0">
              <a:lnSpc>
                <a:spcPct val="100000"/>
              </a:lnSpc>
              <a:spcBef>
                <a:spcPct val="0"/>
              </a:spcBef>
              <a:spcAft>
                <a:spcPct val="0"/>
              </a:spcAft>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algn="l"/>
            <a:r>
              <a:rPr lang="en-US" altLang="zh-CN" sz="2800" b="1" dirty="0">
                <a:solidFill>
                  <a:srgbClr val="FF0000"/>
                </a:solidFill>
                <a:ea typeface="黑体" panose="02010609060101010101" pitchFamily="49" charset="-122"/>
              </a:rPr>
              <a:t>3</a:t>
            </a:r>
            <a:r>
              <a:rPr lang="zh-CN" altLang="en-US" sz="2800" b="1" dirty="0">
                <a:solidFill>
                  <a:srgbClr val="FF0000"/>
                </a:solidFill>
                <a:ea typeface="黑体" panose="02010609060101010101" pitchFamily="49" charset="-122"/>
              </a:rPr>
              <a:t>、泰勒公式的应用</a:t>
            </a:r>
            <a:endParaRPr lang="zh-CN" altLang="en-US" sz="2800" b="1" dirty="0">
              <a:solidFill>
                <a:srgbClr val="FF0000"/>
              </a:solidFill>
              <a:ea typeface="黑体" panose="02010609060101010101" pitchFamily="49"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0908"/>
                                        </p:tgtEl>
                                        <p:attrNameLst>
                                          <p:attrName>style.visibility</p:attrName>
                                        </p:attrNameLst>
                                      </p:cBhvr>
                                      <p:to>
                                        <p:strVal val="visible"/>
                                      </p:to>
                                    </p:set>
                                    <p:animEffect transition="in" filter="wipe(left)">
                                      <p:cBhvr>
                                        <p:cTn id="7" dur="500"/>
                                        <p:tgtEl>
                                          <p:spTgt spid="8090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0909"/>
                                        </p:tgtEl>
                                        <p:attrNameLst>
                                          <p:attrName>style.visibility</p:attrName>
                                        </p:attrNameLst>
                                      </p:cBhvr>
                                      <p:to>
                                        <p:strVal val="visible"/>
                                      </p:to>
                                    </p:set>
                                    <p:animEffect transition="in" filter="wipe(left)">
                                      <p:cBhvr>
                                        <p:cTn id="11" dur="500"/>
                                        <p:tgtEl>
                                          <p:spTgt spid="8090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0910"/>
                                        </p:tgtEl>
                                        <p:attrNameLst>
                                          <p:attrName>style.visibility</p:attrName>
                                        </p:attrNameLst>
                                      </p:cBhvr>
                                      <p:to>
                                        <p:strVal val="visible"/>
                                      </p:to>
                                    </p:set>
                                    <p:animEffect transition="in" filter="wipe(left)">
                                      <p:cBhvr>
                                        <p:cTn id="15" dur="500"/>
                                        <p:tgtEl>
                                          <p:spTgt spid="8091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80911"/>
                                        </p:tgtEl>
                                        <p:attrNameLst>
                                          <p:attrName>style.visibility</p:attrName>
                                        </p:attrNameLst>
                                      </p:cBhvr>
                                      <p:to>
                                        <p:strVal val="visible"/>
                                      </p:to>
                                    </p:set>
                                    <p:animEffect transition="in" filter="wipe(left)">
                                      <p:cBhvr>
                                        <p:cTn id="19" dur="500"/>
                                        <p:tgtEl>
                                          <p:spTgt spid="80911"/>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80912"/>
                                        </p:tgtEl>
                                        <p:attrNameLst>
                                          <p:attrName>style.visibility</p:attrName>
                                        </p:attrNameLst>
                                      </p:cBhvr>
                                      <p:to>
                                        <p:strVal val="visible"/>
                                      </p:to>
                                    </p:set>
                                    <p:animEffect transition="in" filter="wipe(left)">
                                      <p:cBhvr>
                                        <p:cTn id="23" dur="500"/>
                                        <p:tgtEl>
                                          <p:spTgt spid="80912"/>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80913"/>
                                        </p:tgtEl>
                                        <p:attrNameLst>
                                          <p:attrName>style.visibility</p:attrName>
                                        </p:attrNameLst>
                                      </p:cBhvr>
                                      <p:to>
                                        <p:strVal val="visible"/>
                                      </p:to>
                                    </p:set>
                                    <p:animEffect transition="in" filter="wipe(left)">
                                      <p:cBhvr>
                                        <p:cTn id="27" dur="500"/>
                                        <p:tgtEl>
                                          <p:spTgt spid="809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0900"/>
                                        </p:tgtEl>
                                        <p:attrNameLst>
                                          <p:attrName>style.visibility</p:attrName>
                                        </p:attrNameLst>
                                      </p:cBhvr>
                                      <p:to>
                                        <p:strVal val="visible"/>
                                      </p:to>
                                    </p:set>
                                    <p:animEffect transition="in" filter="wipe(left)">
                                      <p:cBhvr>
                                        <p:cTn id="32" dur="500"/>
                                        <p:tgtEl>
                                          <p:spTgt spid="8090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0901"/>
                                        </p:tgtEl>
                                        <p:attrNameLst>
                                          <p:attrName>style.visibility</p:attrName>
                                        </p:attrNameLst>
                                      </p:cBhvr>
                                      <p:to>
                                        <p:strVal val="visible"/>
                                      </p:to>
                                    </p:set>
                                    <p:animEffect transition="in" filter="wipe(left)">
                                      <p:cBhvr>
                                        <p:cTn id="37" dur="500"/>
                                        <p:tgtEl>
                                          <p:spTgt spid="8090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0902">
                                            <p:txEl>
                                              <p:charRg st="0" end="6"/>
                                            </p:txEl>
                                          </p:spTgt>
                                        </p:tgtEl>
                                        <p:attrNameLst>
                                          <p:attrName>style.visibility</p:attrName>
                                        </p:attrNameLst>
                                      </p:cBhvr>
                                      <p:to>
                                        <p:strVal val="visible"/>
                                      </p:to>
                                    </p:set>
                                    <p:animEffect transition="in" filter="wipe(left)">
                                      <p:cBhvr>
                                        <p:cTn id="42" dur="500"/>
                                        <p:tgtEl>
                                          <p:spTgt spid="80902">
                                            <p:txEl>
                                              <p:charRg st="0" end="6"/>
                                            </p:txEl>
                                          </p:spTgt>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80903"/>
                                        </p:tgtEl>
                                        <p:attrNameLst>
                                          <p:attrName>style.visibility</p:attrName>
                                        </p:attrNameLst>
                                      </p:cBhvr>
                                      <p:to>
                                        <p:strVal val="visible"/>
                                      </p:to>
                                    </p:set>
                                    <p:animEffect transition="in" filter="wipe(left)">
                                      <p:cBhvr>
                                        <p:cTn id="46" dur="500"/>
                                        <p:tgtEl>
                                          <p:spTgt spid="80903"/>
                                        </p:tgtEl>
                                      </p:cBhvr>
                                    </p:animEffect>
                                  </p:childTnLst>
                                </p:cTn>
                              </p:par>
                            </p:childTnLst>
                          </p:cTn>
                        </p:par>
                        <p:par>
                          <p:cTn id="47" fill="hold">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80904">
                                            <p:txEl>
                                              <p:charRg st="0" end="20"/>
                                            </p:txEl>
                                          </p:spTgt>
                                        </p:tgtEl>
                                        <p:attrNameLst>
                                          <p:attrName>style.visibility</p:attrName>
                                        </p:attrNameLst>
                                      </p:cBhvr>
                                      <p:to>
                                        <p:strVal val="visible"/>
                                      </p:to>
                                    </p:set>
                                    <p:animEffect transition="in" filter="wipe(left)">
                                      <p:cBhvr>
                                        <p:cTn id="50" dur="500"/>
                                        <p:tgtEl>
                                          <p:spTgt spid="80904">
                                            <p:txEl>
                                              <p:charRg st="0" end="2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80905"/>
                                        </p:tgtEl>
                                        <p:attrNameLst>
                                          <p:attrName>style.visibility</p:attrName>
                                        </p:attrNameLst>
                                      </p:cBhvr>
                                      <p:to>
                                        <p:strVal val="visible"/>
                                      </p:to>
                                    </p:set>
                                    <p:animEffect transition="in" filter="wipe(left)">
                                      <p:cBhvr>
                                        <p:cTn id="55" dur="500"/>
                                        <p:tgtEl>
                                          <p:spTgt spid="8090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80906"/>
                                        </p:tgtEl>
                                        <p:attrNameLst>
                                          <p:attrName>style.visibility</p:attrName>
                                        </p:attrNameLst>
                                      </p:cBhvr>
                                      <p:to>
                                        <p:strVal val="visible"/>
                                      </p:to>
                                    </p:set>
                                    <p:animEffect transition="in" filter="wipe(left)">
                                      <p:cBhvr>
                                        <p:cTn id="60" dur="500"/>
                                        <p:tgtEl>
                                          <p:spTgt spid="8090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80914"/>
                                        </p:tgtEl>
                                        <p:attrNameLst>
                                          <p:attrName>style.visibility</p:attrName>
                                        </p:attrNameLst>
                                      </p:cBhvr>
                                      <p:to>
                                        <p:strVal val="visible"/>
                                      </p:to>
                                    </p:set>
                                    <p:animEffect transition="in" filter="wipe(left)">
                                      <p:cBhvr>
                                        <p:cTn id="65" dur="500"/>
                                        <p:tgtEl>
                                          <p:spTgt spid="8091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80915"/>
                                        </p:tgtEl>
                                        <p:attrNameLst>
                                          <p:attrName>style.visibility</p:attrName>
                                        </p:attrNameLst>
                                      </p:cBhvr>
                                      <p:to>
                                        <p:strVal val="visible"/>
                                      </p:to>
                                    </p:set>
                                    <p:animEffect transition="in" filter="wipe(left)">
                                      <p:cBhvr>
                                        <p:cTn id="70" dur="500"/>
                                        <p:tgtEl>
                                          <p:spTgt spid="80915"/>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80926"/>
                                        </p:tgtEl>
                                        <p:attrNameLst>
                                          <p:attrName>style.visibility</p:attrName>
                                        </p:attrNameLst>
                                      </p:cBhvr>
                                      <p:to>
                                        <p:strVal val="visible"/>
                                      </p:to>
                                    </p:set>
                                    <p:animEffect transition="in" filter="wipe(left)">
                                      <p:cBhvr>
                                        <p:cTn id="75" dur="500"/>
                                        <p:tgtEl>
                                          <p:spTgt spid="80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p:bldP spid="80902" grpId="0" build="p"/>
      <p:bldP spid="80904" grpId="0" advAuto="1000" build="p"/>
      <p:bldP spid="80905" grpId="0"/>
      <p:bldP spid="80906" grpId="0"/>
      <p:bldP spid="80914" grpId="0"/>
      <p:bldP spid="80915" grpId="0"/>
      <p:bldP spid="8092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文本框 106497"/>
          <p:cNvSpPr txBox="1"/>
          <p:nvPr/>
        </p:nvSpPr>
        <p:spPr>
          <a:xfrm>
            <a:off x="1295400" y="1211263"/>
            <a:ext cx="1143000" cy="521970"/>
          </a:xfrm>
          <a:prstGeom prst="rect">
            <a:avLst/>
          </a:prstGeom>
          <a:noFill/>
          <a:ln w="9525">
            <a:noFill/>
          </a:ln>
        </p:spPr>
        <p:txBody>
          <a:bodyPr>
            <a:spAutoFit/>
          </a:bodyPr>
          <a:p>
            <a:pPr algn="l" eaLnBrk="1" hangingPunct="1">
              <a:spcBef>
                <a:spcPct val="50000"/>
              </a:spcBef>
            </a:pPr>
            <a:r>
              <a:rPr lang="zh-CN" altLang="en-US" sz="2800">
                <a:latin typeface="Times New Roman" panose="02020603050405020304" pitchFamily="18" charset="0"/>
                <a:ea typeface="楷体_GB2312" pitchFamily="49" charset="-122"/>
              </a:rPr>
              <a:t>在</a:t>
            </a:r>
            <a:endParaRPr lang="zh-CN" altLang="en-US" sz="2800">
              <a:latin typeface="Times New Roman" panose="02020603050405020304" pitchFamily="18" charset="0"/>
              <a:ea typeface="楷体_GB2312" pitchFamily="49" charset="-122"/>
            </a:endParaRPr>
          </a:p>
        </p:txBody>
      </p:sp>
      <p:sp>
        <p:nvSpPr>
          <p:cNvPr id="106499" name="标题 106498"/>
          <p:cNvSpPr>
            <a:spLocks noGrp="1"/>
          </p:cNvSpPr>
          <p:nvPr>
            <p:ph type="title"/>
          </p:nvPr>
        </p:nvSpPr>
        <p:spPr>
          <a:xfrm>
            <a:off x="573088" y="274638"/>
            <a:ext cx="8031162" cy="1143000"/>
          </a:xfrm>
        </p:spPr>
        <p:txBody>
          <a:bodyPr lIns="90488" tIns="44450" rIns="90488" bIns="44450" anchor="ctr"/>
          <a:p>
            <a:pPr algn="l"/>
            <a:r>
              <a:rPr lang="zh-CN" altLang="en-US" sz="2800" b="1" dirty="0">
                <a:solidFill>
                  <a:srgbClr val="FF0000"/>
                </a:solidFill>
                <a:ea typeface="黑体" panose="02010609060101010101" pitchFamily="49" charset="-122"/>
              </a:rPr>
              <a:t>例</a:t>
            </a:r>
            <a:r>
              <a:rPr lang="en-US" altLang="zh-CN" sz="2800" b="1">
                <a:solidFill>
                  <a:srgbClr val="FF0000"/>
                </a:solidFill>
                <a:ea typeface="楷体_GB2312" pitchFamily="49" charset="-122"/>
              </a:rPr>
              <a:t>3</a:t>
            </a:r>
            <a:r>
              <a:rPr lang="en-US" altLang="zh-CN" sz="2800" b="1">
                <a:ea typeface="楷体_GB2312" pitchFamily="49" charset="-122"/>
              </a:rPr>
              <a:t>   </a:t>
            </a:r>
            <a:r>
              <a:rPr lang="zh-CN" altLang="en-US" sz="2800" b="1" dirty="0">
                <a:solidFill>
                  <a:schemeClr val="tx1"/>
                </a:solidFill>
                <a:ea typeface="楷体_GB2312" pitchFamily="49" charset="-122"/>
              </a:rPr>
              <a:t>计算无理数 </a:t>
            </a:r>
            <a:r>
              <a:rPr lang="en-US" altLang="zh-CN" sz="2800" b="1" dirty="0">
                <a:solidFill>
                  <a:schemeClr val="tx1"/>
                </a:solidFill>
                <a:ea typeface="楷体_GB2312" pitchFamily="49" charset="-122"/>
              </a:rPr>
              <a:t>e </a:t>
            </a:r>
            <a:r>
              <a:rPr lang="zh-CN" altLang="en-US" sz="2800" b="1" dirty="0">
                <a:solidFill>
                  <a:schemeClr val="tx1"/>
                </a:solidFill>
                <a:ea typeface="楷体_GB2312" pitchFamily="49" charset="-122"/>
              </a:rPr>
              <a:t>的近似值 </a:t>
            </a:r>
            <a:r>
              <a:rPr lang="en-US" altLang="zh-CN" sz="2800" b="1" dirty="0">
                <a:solidFill>
                  <a:schemeClr val="tx1"/>
                </a:solidFill>
                <a:ea typeface="楷体_GB2312" pitchFamily="49" charset="-122"/>
              </a:rPr>
              <a:t>, </a:t>
            </a:r>
            <a:r>
              <a:rPr lang="zh-CN" altLang="en-US" sz="2800" b="1" dirty="0">
                <a:solidFill>
                  <a:schemeClr val="tx1"/>
                </a:solidFill>
                <a:ea typeface="楷体_GB2312" pitchFamily="49" charset="-122"/>
              </a:rPr>
              <a:t>使误差不超过</a:t>
            </a:r>
            <a:endParaRPr lang="zh-CN" altLang="en-US" sz="2800" b="1" dirty="0">
              <a:solidFill>
                <a:schemeClr val="tx1"/>
              </a:solidFill>
              <a:ea typeface="楷体_GB2312" pitchFamily="49" charset="-122"/>
            </a:endParaRPr>
          </a:p>
        </p:txBody>
      </p:sp>
      <p:graphicFrame>
        <p:nvGraphicFramePr>
          <p:cNvPr id="106500" name="对象 106499"/>
          <p:cNvGraphicFramePr/>
          <p:nvPr/>
        </p:nvGraphicFramePr>
        <p:xfrm>
          <a:off x="7610475" y="639763"/>
          <a:ext cx="720725" cy="407987"/>
        </p:xfrm>
        <a:graphic>
          <a:graphicData uri="http://schemas.openxmlformats.org/presentationml/2006/ole">
            <mc:AlternateContent xmlns:mc="http://schemas.openxmlformats.org/markup-compatibility/2006">
              <mc:Choice xmlns:v="urn:schemas-microsoft-com:vml" Requires="v">
                <p:oleObj spid="_x0000_s3294" name="" r:id="rId1" imgW="761365" imgH="431800" progId="Equation.3">
                  <p:embed/>
                </p:oleObj>
              </mc:Choice>
              <mc:Fallback>
                <p:oleObj name="" r:id="rId1" imgW="761365" imgH="431800" progId="Equation.3">
                  <p:embed/>
                  <p:pic>
                    <p:nvPicPr>
                      <p:cNvPr id="0" name="图片 3293"/>
                      <p:cNvPicPr/>
                      <p:nvPr/>
                    </p:nvPicPr>
                    <p:blipFill>
                      <a:blip r:embed="rId2"/>
                      <a:stretch>
                        <a:fillRect/>
                      </a:stretch>
                    </p:blipFill>
                    <p:spPr>
                      <a:xfrm>
                        <a:off x="7610475" y="639763"/>
                        <a:ext cx="720725" cy="407987"/>
                      </a:xfrm>
                      <a:prstGeom prst="rect">
                        <a:avLst/>
                      </a:prstGeom>
                      <a:noFill/>
                      <a:ln w="38100">
                        <a:noFill/>
                        <a:miter/>
                      </a:ln>
                    </p:spPr>
                  </p:pic>
                </p:oleObj>
              </mc:Fallback>
            </mc:AlternateContent>
          </a:graphicData>
        </a:graphic>
      </p:graphicFrame>
      <p:sp>
        <p:nvSpPr>
          <p:cNvPr id="106501" name="文本框 106500"/>
          <p:cNvSpPr txBox="1"/>
          <p:nvPr/>
        </p:nvSpPr>
        <p:spPr>
          <a:xfrm>
            <a:off x="539750" y="1211263"/>
            <a:ext cx="831850" cy="521970"/>
          </a:xfrm>
          <a:prstGeom prst="rect">
            <a:avLst/>
          </a:prstGeom>
          <a:noFill/>
          <a:ln w="9525">
            <a:noFill/>
          </a:ln>
        </p:spPr>
        <p:txBody>
          <a:bodyPr>
            <a:spAutoFit/>
          </a:bodyPr>
          <a:p>
            <a:pPr algn="l" eaLnBrk="1" hangingPunct="1">
              <a:spcBef>
                <a:spcPct val="50000"/>
              </a:spcBef>
            </a:pPr>
            <a:r>
              <a:rPr lang="zh-CN" altLang="en-US" sz="2800">
                <a:solidFill>
                  <a:srgbClr val="0000CC"/>
                </a:solidFill>
                <a:latin typeface="Times New Roman" panose="02020603050405020304" pitchFamily="18" charset="0"/>
                <a:ea typeface="黑体" panose="02010609060101010101" pitchFamily="49" charset="-122"/>
              </a:rPr>
              <a:t>解</a:t>
            </a:r>
            <a:endParaRPr lang="zh-CN" altLang="en-US" sz="2800">
              <a:solidFill>
                <a:srgbClr val="0000CC"/>
              </a:solidFill>
              <a:latin typeface="Times New Roman" panose="02020603050405020304" pitchFamily="18" charset="0"/>
              <a:ea typeface="黑体" panose="02010609060101010101" pitchFamily="49" charset="-122"/>
            </a:endParaRPr>
          </a:p>
        </p:txBody>
      </p:sp>
      <p:graphicFrame>
        <p:nvGraphicFramePr>
          <p:cNvPr id="106502" name="对象 106501"/>
          <p:cNvGraphicFramePr/>
          <p:nvPr/>
        </p:nvGraphicFramePr>
        <p:xfrm>
          <a:off x="1865313" y="1236663"/>
          <a:ext cx="368300" cy="431800"/>
        </p:xfrm>
        <a:graphic>
          <a:graphicData uri="http://schemas.openxmlformats.org/presentationml/2006/ole">
            <mc:AlternateContent xmlns:mc="http://schemas.openxmlformats.org/markup-compatibility/2006">
              <mc:Choice xmlns:v="urn:schemas-microsoft-com:vml" Requires="v">
                <p:oleObj spid="_x0000_s3298" name="" r:id="rId3" imgW="368300" imgH="431800" progId="Equation.3">
                  <p:embed/>
                </p:oleObj>
              </mc:Choice>
              <mc:Fallback>
                <p:oleObj name="" r:id="rId3" imgW="368300" imgH="431800" progId="Equation.3">
                  <p:embed/>
                  <p:pic>
                    <p:nvPicPr>
                      <p:cNvPr id="0" name="图片 3297"/>
                      <p:cNvPicPr/>
                      <p:nvPr/>
                    </p:nvPicPr>
                    <p:blipFill>
                      <a:blip r:embed="rId4"/>
                      <a:stretch>
                        <a:fillRect/>
                      </a:stretch>
                    </p:blipFill>
                    <p:spPr>
                      <a:xfrm>
                        <a:off x="1865313" y="1236663"/>
                        <a:ext cx="368300" cy="431800"/>
                      </a:xfrm>
                      <a:prstGeom prst="rect">
                        <a:avLst/>
                      </a:prstGeom>
                      <a:noFill/>
                      <a:ln w="38100">
                        <a:noFill/>
                        <a:miter/>
                      </a:ln>
                    </p:spPr>
                  </p:pic>
                </p:oleObj>
              </mc:Fallback>
            </mc:AlternateContent>
          </a:graphicData>
        </a:graphic>
      </p:graphicFrame>
      <p:sp>
        <p:nvSpPr>
          <p:cNvPr id="106506" name="文本框 106505"/>
          <p:cNvSpPr txBox="1"/>
          <p:nvPr/>
        </p:nvSpPr>
        <p:spPr>
          <a:xfrm>
            <a:off x="4754563" y="1249363"/>
            <a:ext cx="2386012" cy="521970"/>
          </a:xfrm>
          <a:prstGeom prst="rect">
            <a:avLst/>
          </a:prstGeom>
          <a:noFill/>
          <a:ln w="9525">
            <a:noFill/>
          </a:ln>
        </p:spPr>
        <p:txBody>
          <a:bodyPr>
            <a:spAutoFit/>
          </a:bodyPr>
          <a:p>
            <a:pPr algn="l" eaLnBrk="1" hangingPunct="1">
              <a:spcBef>
                <a:spcPct val="50000"/>
              </a:spcBef>
            </a:pPr>
            <a:r>
              <a:rPr lang="zh-CN" altLang="en-US" sz="2800" dirty="0">
                <a:latin typeface="Times New Roman" panose="02020603050405020304" pitchFamily="18" charset="0"/>
                <a:ea typeface="楷体_GB2312" pitchFamily="49" charset="-122"/>
              </a:rPr>
              <a:t>中令 </a:t>
            </a:r>
            <a:r>
              <a:rPr lang="en-US" altLang="zh-CN" sz="2800" i="1">
                <a:solidFill>
                  <a:schemeClr val="tx2"/>
                </a:solidFill>
                <a:latin typeface="Times New Roman" panose="02020603050405020304" pitchFamily="18" charset="0"/>
                <a:ea typeface="楷体_GB2312" pitchFamily="49" charset="-122"/>
              </a:rPr>
              <a:t>x</a:t>
            </a:r>
            <a:r>
              <a:rPr lang="en-US" altLang="zh-CN" sz="2800">
                <a:solidFill>
                  <a:schemeClr val="tx2"/>
                </a:solidFill>
                <a:latin typeface="Times New Roman" panose="02020603050405020304" pitchFamily="18" charset="0"/>
                <a:ea typeface="楷体_GB2312" pitchFamily="49" charset="-122"/>
              </a:rPr>
              <a:t> = 1</a:t>
            </a:r>
            <a:r>
              <a:rPr lang="en-US" altLang="zh-CN" sz="2800">
                <a:latin typeface="Times New Roman" panose="02020603050405020304" pitchFamily="18" charset="0"/>
                <a:ea typeface="楷体_GB2312" pitchFamily="49" charset="-122"/>
              </a:rPr>
              <a:t> , </a:t>
            </a:r>
            <a:r>
              <a:rPr lang="zh-CN" altLang="en-US" sz="2800">
                <a:latin typeface="Times New Roman" panose="02020603050405020304" pitchFamily="18" charset="0"/>
                <a:ea typeface="楷体_GB2312" pitchFamily="49" charset="-122"/>
              </a:rPr>
              <a:t>得</a:t>
            </a:r>
            <a:endParaRPr lang="zh-CN" altLang="en-US" sz="2800">
              <a:latin typeface="Times New Roman" panose="02020603050405020304" pitchFamily="18" charset="0"/>
              <a:ea typeface="楷体_GB2312" pitchFamily="49" charset="-122"/>
            </a:endParaRPr>
          </a:p>
        </p:txBody>
      </p:sp>
      <p:graphicFrame>
        <p:nvGraphicFramePr>
          <p:cNvPr id="106507" name="对象 106506"/>
          <p:cNvGraphicFramePr/>
          <p:nvPr/>
        </p:nvGraphicFramePr>
        <p:xfrm>
          <a:off x="1546225" y="2239963"/>
          <a:ext cx="200025" cy="250825"/>
        </p:xfrm>
        <a:graphic>
          <a:graphicData uri="http://schemas.openxmlformats.org/presentationml/2006/ole">
            <mc:AlternateContent xmlns:mc="http://schemas.openxmlformats.org/markup-compatibility/2006">
              <mc:Choice xmlns:v="urn:schemas-microsoft-com:vml" Requires="v">
                <p:oleObj spid="_x0000_s3295" name="" r:id="rId5" imgW="190500" imgH="241300" progId="Equation.3">
                  <p:embed/>
                </p:oleObj>
              </mc:Choice>
              <mc:Fallback>
                <p:oleObj name="" r:id="rId5" imgW="190500" imgH="241300" progId="Equation.3">
                  <p:embed/>
                  <p:pic>
                    <p:nvPicPr>
                      <p:cNvPr id="0" name="图片 3294"/>
                      <p:cNvPicPr/>
                      <p:nvPr/>
                    </p:nvPicPr>
                    <p:blipFill>
                      <a:blip r:embed="rId6"/>
                      <a:stretch>
                        <a:fillRect/>
                      </a:stretch>
                    </p:blipFill>
                    <p:spPr>
                      <a:xfrm>
                        <a:off x="1546225" y="2239963"/>
                        <a:ext cx="200025" cy="250825"/>
                      </a:xfrm>
                      <a:prstGeom prst="rect">
                        <a:avLst/>
                      </a:prstGeom>
                      <a:noFill/>
                      <a:ln w="38100">
                        <a:noFill/>
                        <a:miter/>
                      </a:ln>
                    </p:spPr>
                  </p:pic>
                </p:oleObj>
              </mc:Fallback>
            </mc:AlternateContent>
          </a:graphicData>
        </a:graphic>
      </p:graphicFrame>
      <p:graphicFrame>
        <p:nvGraphicFramePr>
          <p:cNvPr id="106508" name="对象 106507"/>
          <p:cNvGraphicFramePr/>
          <p:nvPr/>
        </p:nvGraphicFramePr>
        <p:xfrm>
          <a:off x="1798638" y="1862138"/>
          <a:ext cx="6332537" cy="1003300"/>
        </p:xfrm>
        <a:graphic>
          <a:graphicData uri="http://schemas.openxmlformats.org/presentationml/2006/ole">
            <mc:AlternateContent xmlns:mc="http://schemas.openxmlformats.org/markup-compatibility/2006">
              <mc:Choice xmlns:v="urn:schemas-microsoft-com:vml" Requires="v">
                <p:oleObj spid="_x0000_s3292" name="" r:id="rId7" imgW="6334760" imgH="1002665" progId="Equation.3">
                  <p:embed/>
                </p:oleObj>
              </mc:Choice>
              <mc:Fallback>
                <p:oleObj name="" r:id="rId7" imgW="6334760" imgH="1002665" progId="Equation.3">
                  <p:embed/>
                  <p:pic>
                    <p:nvPicPr>
                      <p:cNvPr id="0" name="图片 3291"/>
                      <p:cNvPicPr/>
                      <p:nvPr/>
                    </p:nvPicPr>
                    <p:blipFill>
                      <a:blip r:embed="rId8"/>
                      <a:stretch>
                        <a:fillRect/>
                      </a:stretch>
                    </p:blipFill>
                    <p:spPr>
                      <a:xfrm>
                        <a:off x="1798638" y="1862138"/>
                        <a:ext cx="6332537" cy="1003300"/>
                      </a:xfrm>
                      <a:prstGeom prst="rect">
                        <a:avLst/>
                      </a:prstGeom>
                      <a:noFill/>
                      <a:ln w="38100">
                        <a:noFill/>
                        <a:miter/>
                      </a:ln>
                    </p:spPr>
                  </p:pic>
                </p:oleObj>
              </mc:Fallback>
            </mc:AlternateContent>
          </a:graphicData>
        </a:graphic>
      </p:graphicFrame>
      <p:graphicFrame>
        <p:nvGraphicFramePr>
          <p:cNvPr id="106509" name="对象 106508"/>
          <p:cNvGraphicFramePr/>
          <p:nvPr/>
        </p:nvGraphicFramePr>
        <p:xfrm>
          <a:off x="6227763" y="5373688"/>
          <a:ext cx="1524000" cy="393700"/>
        </p:xfrm>
        <a:graphic>
          <a:graphicData uri="http://schemas.openxmlformats.org/presentationml/2006/ole">
            <mc:AlternateContent xmlns:mc="http://schemas.openxmlformats.org/markup-compatibility/2006">
              <mc:Choice xmlns:v="urn:schemas-microsoft-com:vml" Requires="v">
                <p:oleObj spid="_x0000_s3296" name="" r:id="rId9" imgW="1523365" imgH="393700" progId="Equation.3">
                  <p:embed/>
                </p:oleObj>
              </mc:Choice>
              <mc:Fallback>
                <p:oleObj name="" r:id="rId9" imgW="1523365" imgH="393700" progId="Equation.3">
                  <p:embed/>
                  <p:pic>
                    <p:nvPicPr>
                      <p:cNvPr id="0" name="图片 3295"/>
                      <p:cNvPicPr/>
                      <p:nvPr/>
                    </p:nvPicPr>
                    <p:blipFill>
                      <a:blip r:embed="rId10"/>
                      <a:stretch>
                        <a:fillRect/>
                      </a:stretch>
                    </p:blipFill>
                    <p:spPr>
                      <a:xfrm>
                        <a:off x="6227763" y="5373688"/>
                        <a:ext cx="1524000" cy="393700"/>
                      </a:xfrm>
                      <a:prstGeom prst="rect">
                        <a:avLst/>
                      </a:prstGeom>
                      <a:noFill/>
                      <a:ln w="38100">
                        <a:noFill/>
                        <a:miter/>
                      </a:ln>
                    </p:spPr>
                  </p:pic>
                </p:oleObj>
              </mc:Fallback>
            </mc:AlternateContent>
          </a:graphicData>
        </a:graphic>
      </p:graphicFrame>
      <p:sp>
        <p:nvSpPr>
          <p:cNvPr id="106510" name="文本框 106509"/>
          <p:cNvSpPr txBox="1"/>
          <p:nvPr/>
        </p:nvSpPr>
        <p:spPr>
          <a:xfrm>
            <a:off x="554038" y="2887663"/>
            <a:ext cx="1524000" cy="521970"/>
          </a:xfrm>
          <a:prstGeom prst="rect">
            <a:avLst/>
          </a:prstGeom>
          <a:noFill/>
          <a:ln w="9525">
            <a:noFill/>
          </a:ln>
        </p:spPr>
        <p:txBody>
          <a:bodyPr>
            <a:spAutoFit/>
          </a:bodyPr>
          <a:p>
            <a:pPr algn="l" eaLnBrk="1" hangingPunct="1">
              <a:spcBef>
                <a:spcPct val="50000"/>
              </a:spcBef>
            </a:pPr>
            <a:r>
              <a:rPr lang="zh-CN" altLang="en-US" sz="2800" dirty="0">
                <a:latin typeface="Times New Roman" panose="02020603050405020304" pitchFamily="18" charset="0"/>
                <a:ea typeface="楷体_GB2312" pitchFamily="49" charset="-122"/>
              </a:rPr>
              <a:t>由于</a:t>
            </a:r>
            <a:endParaRPr lang="zh-CN" altLang="en-US" sz="2800" dirty="0">
              <a:latin typeface="Times New Roman" panose="02020603050405020304" pitchFamily="18" charset="0"/>
              <a:ea typeface="楷体_GB2312" pitchFamily="49" charset="-122"/>
            </a:endParaRPr>
          </a:p>
        </p:txBody>
      </p:sp>
      <p:graphicFrame>
        <p:nvGraphicFramePr>
          <p:cNvPr id="106511" name="对象 106510"/>
          <p:cNvGraphicFramePr/>
          <p:nvPr/>
        </p:nvGraphicFramePr>
        <p:xfrm>
          <a:off x="1506538" y="2909888"/>
          <a:ext cx="2082800" cy="508000"/>
        </p:xfrm>
        <a:graphic>
          <a:graphicData uri="http://schemas.openxmlformats.org/presentationml/2006/ole">
            <mc:AlternateContent xmlns:mc="http://schemas.openxmlformats.org/markup-compatibility/2006">
              <mc:Choice xmlns:v="urn:schemas-microsoft-com:vml" Requires="v">
                <p:oleObj spid="_x0000_s3297" name="" r:id="rId11" imgW="2082800" imgH="508000" progId="Equation.3">
                  <p:embed/>
                </p:oleObj>
              </mc:Choice>
              <mc:Fallback>
                <p:oleObj name="" r:id="rId11" imgW="2082800" imgH="508000" progId="Equation.3">
                  <p:embed/>
                  <p:pic>
                    <p:nvPicPr>
                      <p:cNvPr id="0" name="图片 3296"/>
                      <p:cNvPicPr/>
                      <p:nvPr/>
                    </p:nvPicPr>
                    <p:blipFill>
                      <a:blip r:embed="rId12"/>
                      <a:stretch>
                        <a:fillRect/>
                      </a:stretch>
                    </p:blipFill>
                    <p:spPr>
                      <a:xfrm>
                        <a:off x="1506538" y="2909888"/>
                        <a:ext cx="2082800" cy="508000"/>
                      </a:xfrm>
                      <a:prstGeom prst="rect">
                        <a:avLst/>
                      </a:prstGeom>
                      <a:noFill/>
                      <a:ln w="38100">
                        <a:noFill/>
                        <a:miter/>
                      </a:ln>
                    </p:spPr>
                  </p:pic>
                </p:oleObj>
              </mc:Fallback>
            </mc:AlternateContent>
          </a:graphicData>
        </a:graphic>
      </p:graphicFrame>
      <p:sp>
        <p:nvSpPr>
          <p:cNvPr id="106512" name="文本框 106511"/>
          <p:cNvSpPr txBox="1"/>
          <p:nvPr/>
        </p:nvSpPr>
        <p:spPr>
          <a:xfrm>
            <a:off x="3582988" y="2882900"/>
            <a:ext cx="1752600" cy="521970"/>
          </a:xfrm>
          <a:prstGeom prst="rect">
            <a:avLst/>
          </a:prstGeom>
          <a:noFill/>
          <a:ln w="9525">
            <a:noFill/>
          </a:ln>
        </p:spPr>
        <p:txBody>
          <a:bodyPr>
            <a:spAutoFit/>
          </a:bodyPr>
          <a:p>
            <a:pPr algn="l" eaLnBrk="1" hangingPunct="1">
              <a:spcBef>
                <a:spcPct val="50000"/>
              </a:spcBef>
            </a:pPr>
            <a:r>
              <a:rPr lang="zh-CN" altLang="en-US" sz="2800" dirty="0">
                <a:latin typeface="Times New Roman" panose="02020603050405020304" pitchFamily="18" charset="0"/>
                <a:ea typeface="楷体_GB2312" pitchFamily="49" charset="-122"/>
              </a:rPr>
              <a:t>欲使</a:t>
            </a:r>
            <a:endParaRPr lang="zh-CN" altLang="en-US" sz="2800" dirty="0">
              <a:latin typeface="Times New Roman" panose="02020603050405020304" pitchFamily="18" charset="0"/>
              <a:ea typeface="楷体_GB2312" pitchFamily="49" charset="-122"/>
            </a:endParaRPr>
          </a:p>
        </p:txBody>
      </p:sp>
      <p:graphicFrame>
        <p:nvGraphicFramePr>
          <p:cNvPr id="106513" name="对象 106512"/>
          <p:cNvGraphicFramePr/>
          <p:nvPr/>
        </p:nvGraphicFramePr>
        <p:xfrm>
          <a:off x="2149475" y="3765550"/>
          <a:ext cx="939800" cy="469900"/>
        </p:xfrm>
        <a:graphic>
          <a:graphicData uri="http://schemas.openxmlformats.org/presentationml/2006/ole">
            <mc:AlternateContent xmlns:mc="http://schemas.openxmlformats.org/markup-compatibility/2006">
              <mc:Choice xmlns:v="urn:schemas-microsoft-com:vml" Requires="v">
                <p:oleObj spid="_x0000_s3319" name="" r:id="rId13" imgW="939800" imgH="469900" progId="Equation.3">
                  <p:embed/>
                </p:oleObj>
              </mc:Choice>
              <mc:Fallback>
                <p:oleObj name="" r:id="rId13" imgW="939800" imgH="469900" progId="Equation.3">
                  <p:embed/>
                  <p:pic>
                    <p:nvPicPr>
                      <p:cNvPr id="0" name="图片 3318"/>
                      <p:cNvPicPr/>
                      <p:nvPr/>
                    </p:nvPicPr>
                    <p:blipFill>
                      <a:blip r:embed="rId14"/>
                      <a:stretch>
                        <a:fillRect/>
                      </a:stretch>
                    </p:blipFill>
                    <p:spPr>
                      <a:xfrm>
                        <a:off x="2149475" y="3765550"/>
                        <a:ext cx="939800" cy="469900"/>
                      </a:xfrm>
                      <a:prstGeom prst="rect">
                        <a:avLst/>
                      </a:prstGeom>
                      <a:noFill/>
                      <a:ln w="38100">
                        <a:noFill/>
                        <a:miter/>
                      </a:ln>
                    </p:spPr>
                  </p:pic>
                </p:oleObj>
              </mc:Fallback>
            </mc:AlternateContent>
          </a:graphicData>
        </a:graphic>
      </p:graphicFrame>
      <p:graphicFrame>
        <p:nvGraphicFramePr>
          <p:cNvPr id="106514" name="对象 106513"/>
          <p:cNvGraphicFramePr/>
          <p:nvPr/>
        </p:nvGraphicFramePr>
        <p:xfrm>
          <a:off x="3257550" y="3524250"/>
          <a:ext cx="1379538" cy="887413"/>
        </p:xfrm>
        <a:graphic>
          <a:graphicData uri="http://schemas.openxmlformats.org/presentationml/2006/ole">
            <mc:AlternateContent xmlns:mc="http://schemas.openxmlformats.org/markup-compatibility/2006">
              <mc:Choice xmlns:v="urn:schemas-microsoft-com:vml" Requires="v">
                <p:oleObj spid="_x0000_s3300" name="" r:id="rId15" imgW="1422400" imgH="914400" progId="Equation.3">
                  <p:embed/>
                </p:oleObj>
              </mc:Choice>
              <mc:Fallback>
                <p:oleObj name="" r:id="rId15" imgW="1422400" imgH="914400" progId="Equation.3">
                  <p:embed/>
                  <p:pic>
                    <p:nvPicPr>
                      <p:cNvPr id="0" name="图片 3299"/>
                      <p:cNvPicPr/>
                      <p:nvPr/>
                    </p:nvPicPr>
                    <p:blipFill>
                      <a:blip r:embed="rId16"/>
                      <a:stretch>
                        <a:fillRect/>
                      </a:stretch>
                    </p:blipFill>
                    <p:spPr>
                      <a:xfrm>
                        <a:off x="3257550" y="3524250"/>
                        <a:ext cx="1379538" cy="887413"/>
                      </a:xfrm>
                      <a:prstGeom prst="rect">
                        <a:avLst/>
                      </a:prstGeom>
                      <a:noFill/>
                      <a:ln w="38100">
                        <a:noFill/>
                        <a:miter/>
                      </a:ln>
                    </p:spPr>
                  </p:pic>
                </p:oleObj>
              </mc:Fallback>
            </mc:AlternateContent>
          </a:graphicData>
        </a:graphic>
      </p:graphicFrame>
      <p:graphicFrame>
        <p:nvGraphicFramePr>
          <p:cNvPr id="106515" name="对象 106514"/>
          <p:cNvGraphicFramePr/>
          <p:nvPr/>
        </p:nvGraphicFramePr>
        <p:xfrm>
          <a:off x="4594225" y="3694113"/>
          <a:ext cx="1079500" cy="482600"/>
        </p:xfrm>
        <a:graphic>
          <a:graphicData uri="http://schemas.openxmlformats.org/presentationml/2006/ole">
            <mc:AlternateContent xmlns:mc="http://schemas.openxmlformats.org/markup-compatibility/2006">
              <mc:Choice xmlns:v="urn:schemas-microsoft-com:vml" Requires="v">
                <p:oleObj spid="_x0000_s3301" name="" r:id="rId17" imgW="1078865" imgH="482600" progId="Equation.3">
                  <p:embed/>
                </p:oleObj>
              </mc:Choice>
              <mc:Fallback>
                <p:oleObj name="" r:id="rId17" imgW="1078865" imgH="482600" progId="Equation.3">
                  <p:embed/>
                  <p:pic>
                    <p:nvPicPr>
                      <p:cNvPr id="0" name="图片 3300"/>
                      <p:cNvPicPr/>
                      <p:nvPr/>
                    </p:nvPicPr>
                    <p:blipFill>
                      <a:blip r:embed="rId18"/>
                      <a:stretch>
                        <a:fillRect/>
                      </a:stretch>
                    </p:blipFill>
                    <p:spPr>
                      <a:xfrm>
                        <a:off x="4594225" y="3694113"/>
                        <a:ext cx="1079500" cy="482600"/>
                      </a:xfrm>
                      <a:prstGeom prst="rect">
                        <a:avLst/>
                      </a:prstGeom>
                      <a:noFill/>
                      <a:ln w="38100">
                        <a:noFill/>
                        <a:miter/>
                      </a:ln>
                    </p:spPr>
                  </p:pic>
                </p:oleObj>
              </mc:Fallback>
            </mc:AlternateContent>
          </a:graphicData>
        </a:graphic>
      </p:graphicFrame>
      <p:sp>
        <p:nvSpPr>
          <p:cNvPr id="106523" name="文本框 106522"/>
          <p:cNvSpPr txBox="1"/>
          <p:nvPr/>
        </p:nvSpPr>
        <p:spPr>
          <a:xfrm>
            <a:off x="2220913" y="1211263"/>
            <a:ext cx="3124200" cy="521970"/>
          </a:xfrm>
          <a:prstGeom prst="rect">
            <a:avLst/>
          </a:prstGeom>
          <a:noFill/>
          <a:ln w="9525">
            <a:noFill/>
          </a:ln>
        </p:spPr>
        <p:txBody>
          <a:bodyPr>
            <a:spAutoFit/>
          </a:bodyPr>
          <a:p>
            <a:pPr algn="l" eaLnBrk="1" hangingPunct="1">
              <a:spcBef>
                <a:spcPct val="50000"/>
              </a:spcBef>
            </a:pPr>
            <a:r>
              <a:rPr lang="zh-CN" altLang="en-US" sz="2800" dirty="0">
                <a:latin typeface="Times New Roman" panose="02020603050405020304" pitchFamily="18" charset="0"/>
                <a:ea typeface="楷体_GB2312" pitchFamily="49" charset="-122"/>
              </a:rPr>
              <a:t>的麦克劳林公式</a:t>
            </a:r>
            <a:endParaRPr lang="zh-CN" altLang="en-US" sz="2800" dirty="0">
              <a:latin typeface="Times New Roman" panose="02020603050405020304" pitchFamily="18" charset="0"/>
              <a:ea typeface="楷体_GB2312" pitchFamily="49" charset="-122"/>
            </a:endParaRPr>
          </a:p>
        </p:txBody>
      </p:sp>
      <p:sp>
        <p:nvSpPr>
          <p:cNvPr id="106524" name="直接连接符 106523"/>
          <p:cNvSpPr/>
          <p:nvPr/>
        </p:nvSpPr>
        <p:spPr>
          <a:xfrm>
            <a:off x="5127625" y="2876550"/>
            <a:ext cx="1143000" cy="0"/>
          </a:xfrm>
          <a:prstGeom prst="line">
            <a:avLst/>
          </a:prstGeom>
          <a:ln w="9525" cap="flat" cmpd="sng">
            <a:solidFill>
              <a:schemeClr val="accent2"/>
            </a:solidFill>
            <a:prstDash val="solid"/>
            <a:headEnd type="none" w="med" len="med"/>
            <a:tailEnd type="none" w="med" len="med"/>
          </a:ln>
        </p:spPr>
      </p:sp>
      <p:grpSp>
        <p:nvGrpSpPr>
          <p:cNvPr id="106553" name="组合 106552"/>
          <p:cNvGrpSpPr/>
          <p:nvPr/>
        </p:nvGrpSpPr>
        <p:grpSpPr>
          <a:xfrm>
            <a:off x="5049838" y="4508500"/>
            <a:ext cx="2108200" cy="914400"/>
            <a:chOff x="3276" y="3105"/>
            <a:chExt cx="1328" cy="576"/>
          </a:xfrm>
        </p:grpSpPr>
        <p:graphicFrame>
          <p:nvGraphicFramePr>
            <p:cNvPr id="106503" name="对象 106502"/>
            <p:cNvGraphicFramePr/>
            <p:nvPr/>
          </p:nvGraphicFramePr>
          <p:xfrm>
            <a:off x="3276" y="3105"/>
            <a:ext cx="888" cy="576"/>
          </p:xfrm>
          <a:graphic>
            <a:graphicData uri="http://schemas.openxmlformats.org/presentationml/2006/ole">
              <mc:AlternateContent xmlns:mc="http://schemas.openxmlformats.org/markup-compatibility/2006">
                <mc:Choice xmlns:v="urn:schemas-microsoft-com:vml" Requires="v">
                  <p:oleObj spid="_x0000_s3309" name="" r:id="rId19" imgW="1409700" imgH="914400" progId="Equation.3">
                    <p:embed/>
                  </p:oleObj>
                </mc:Choice>
                <mc:Fallback>
                  <p:oleObj name="" r:id="rId19" imgW="1409700" imgH="914400" progId="Equation.3">
                    <p:embed/>
                    <p:pic>
                      <p:nvPicPr>
                        <p:cNvPr id="0" name="图片 3308"/>
                        <p:cNvPicPr/>
                        <p:nvPr/>
                      </p:nvPicPr>
                      <p:blipFill>
                        <a:blip r:embed="rId20"/>
                        <a:stretch>
                          <a:fillRect/>
                        </a:stretch>
                      </p:blipFill>
                      <p:spPr>
                        <a:xfrm>
                          <a:off x="3276" y="3105"/>
                          <a:ext cx="888" cy="576"/>
                        </a:xfrm>
                        <a:prstGeom prst="rect">
                          <a:avLst/>
                        </a:prstGeom>
                        <a:noFill/>
                        <a:ln w="38100">
                          <a:noFill/>
                          <a:miter/>
                        </a:ln>
                      </p:spPr>
                    </p:pic>
                  </p:oleObj>
                </mc:Fallback>
              </mc:AlternateContent>
            </a:graphicData>
          </a:graphic>
        </p:graphicFrame>
        <p:graphicFrame>
          <p:nvGraphicFramePr>
            <p:cNvPr id="106504" name="对象 106503"/>
            <p:cNvGraphicFramePr/>
            <p:nvPr/>
          </p:nvGraphicFramePr>
          <p:xfrm>
            <a:off x="3585" y="3128"/>
            <a:ext cx="335" cy="266"/>
          </p:xfrm>
          <a:graphic>
            <a:graphicData uri="http://schemas.openxmlformats.org/presentationml/2006/ole">
              <mc:AlternateContent xmlns:mc="http://schemas.openxmlformats.org/markup-compatibility/2006">
                <mc:Choice xmlns:v="urn:schemas-microsoft-com:vml" Requires="v">
                  <p:oleObj spid="_x0000_s3299" name="" r:id="rId21" imgW="546100" imgH="431800" progId="Equation.3">
                    <p:embed/>
                  </p:oleObj>
                </mc:Choice>
                <mc:Fallback>
                  <p:oleObj name="" r:id="rId21" imgW="546100" imgH="431800" progId="Equation.3">
                    <p:embed/>
                    <p:pic>
                      <p:nvPicPr>
                        <p:cNvPr id="0" name="图片 3298"/>
                        <p:cNvPicPr/>
                        <p:nvPr/>
                      </p:nvPicPr>
                      <p:blipFill>
                        <a:blip r:embed="rId22"/>
                        <a:stretch>
                          <a:fillRect/>
                        </a:stretch>
                      </p:blipFill>
                      <p:spPr>
                        <a:xfrm>
                          <a:off x="3585" y="3128"/>
                          <a:ext cx="335" cy="266"/>
                        </a:xfrm>
                        <a:prstGeom prst="rect">
                          <a:avLst/>
                        </a:prstGeom>
                        <a:noFill/>
                        <a:ln w="38100">
                          <a:noFill/>
                          <a:miter/>
                        </a:ln>
                      </p:spPr>
                    </p:pic>
                  </p:oleObj>
                </mc:Fallback>
              </mc:AlternateContent>
            </a:graphicData>
          </a:graphic>
        </p:graphicFrame>
        <p:graphicFrame>
          <p:nvGraphicFramePr>
            <p:cNvPr id="106505" name="对象 106504"/>
            <p:cNvGraphicFramePr/>
            <p:nvPr/>
          </p:nvGraphicFramePr>
          <p:xfrm>
            <a:off x="4164" y="3202"/>
            <a:ext cx="440" cy="272"/>
          </p:xfrm>
          <a:graphic>
            <a:graphicData uri="http://schemas.openxmlformats.org/presentationml/2006/ole">
              <mc:AlternateContent xmlns:mc="http://schemas.openxmlformats.org/markup-compatibility/2006">
                <mc:Choice xmlns:v="urn:schemas-microsoft-com:vml" Requires="v">
                  <p:oleObj spid="_x0000_s3308" name="" r:id="rId23" imgW="698500" imgH="431800" progId="Equation.3">
                    <p:embed/>
                  </p:oleObj>
                </mc:Choice>
                <mc:Fallback>
                  <p:oleObj name="" r:id="rId23" imgW="698500" imgH="431800" progId="Equation.3">
                    <p:embed/>
                    <p:pic>
                      <p:nvPicPr>
                        <p:cNvPr id="0" name="图片 3307"/>
                        <p:cNvPicPr/>
                        <p:nvPr/>
                      </p:nvPicPr>
                      <p:blipFill>
                        <a:blip r:embed="rId24"/>
                        <a:stretch>
                          <a:fillRect/>
                        </a:stretch>
                      </p:blipFill>
                      <p:spPr>
                        <a:xfrm>
                          <a:off x="4164" y="3202"/>
                          <a:ext cx="440" cy="272"/>
                        </a:xfrm>
                        <a:prstGeom prst="rect">
                          <a:avLst/>
                        </a:prstGeom>
                        <a:noFill/>
                        <a:ln w="38100">
                          <a:noFill/>
                          <a:miter/>
                        </a:ln>
                      </p:spPr>
                    </p:pic>
                  </p:oleObj>
                </mc:Fallback>
              </mc:AlternateContent>
            </a:graphicData>
          </a:graphic>
        </p:graphicFrame>
      </p:grpSp>
      <p:grpSp>
        <p:nvGrpSpPr>
          <p:cNvPr id="106555" name="组合 106554"/>
          <p:cNvGrpSpPr/>
          <p:nvPr/>
        </p:nvGrpSpPr>
        <p:grpSpPr>
          <a:xfrm>
            <a:off x="804863" y="4452938"/>
            <a:ext cx="4249737" cy="1016000"/>
            <a:chOff x="602" y="3070"/>
            <a:chExt cx="2677" cy="640"/>
          </a:xfrm>
        </p:grpSpPr>
        <p:graphicFrame>
          <p:nvGraphicFramePr>
            <p:cNvPr id="106516" name="对象 106515"/>
            <p:cNvGraphicFramePr/>
            <p:nvPr/>
          </p:nvGraphicFramePr>
          <p:xfrm>
            <a:off x="602" y="3245"/>
            <a:ext cx="220" cy="232"/>
          </p:xfrm>
          <a:graphic>
            <a:graphicData uri="http://schemas.openxmlformats.org/presentationml/2006/ole">
              <mc:AlternateContent xmlns:mc="http://schemas.openxmlformats.org/markup-compatibility/2006">
                <mc:Choice xmlns:v="urn:schemas-microsoft-com:vml" Requires="v">
                  <p:oleObj spid="_x0000_s3303" name="" r:id="rId25" imgW="355600" imgH="367665" progId="Equation.3">
                    <p:embed/>
                  </p:oleObj>
                </mc:Choice>
                <mc:Fallback>
                  <p:oleObj name="" r:id="rId25" imgW="355600" imgH="367665" progId="Equation.3">
                    <p:embed/>
                    <p:pic>
                      <p:nvPicPr>
                        <p:cNvPr id="0" name="图片 3302"/>
                        <p:cNvPicPr/>
                        <p:nvPr/>
                      </p:nvPicPr>
                      <p:blipFill>
                        <a:blip r:embed="rId26"/>
                        <a:stretch>
                          <a:fillRect/>
                        </a:stretch>
                      </p:blipFill>
                      <p:spPr>
                        <a:xfrm>
                          <a:off x="602" y="3245"/>
                          <a:ext cx="220" cy="232"/>
                        </a:xfrm>
                        <a:prstGeom prst="rect">
                          <a:avLst/>
                        </a:prstGeom>
                        <a:noFill/>
                        <a:ln w="38100">
                          <a:noFill/>
                          <a:miter/>
                        </a:ln>
                      </p:spPr>
                    </p:pic>
                  </p:oleObj>
                </mc:Fallback>
              </mc:AlternateContent>
            </a:graphicData>
          </a:graphic>
        </p:graphicFrame>
        <p:graphicFrame>
          <p:nvGraphicFramePr>
            <p:cNvPr id="106517" name="对象 106516"/>
            <p:cNvGraphicFramePr/>
            <p:nvPr/>
          </p:nvGraphicFramePr>
          <p:xfrm>
            <a:off x="811" y="3289"/>
            <a:ext cx="291" cy="192"/>
          </p:xfrm>
          <a:graphic>
            <a:graphicData uri="http://schemas.openxmlformats.org/presentationml/2006/ole">
              <mc:AlternateContent xmlns:mc="http://schemas.openxmlformats.org/markup-compatibility/2006">
                <mc:Choice xmlns:v="urn:schemas-microsoft-com:vml" Requires="v">
                  <p:oleObj spid="_x0000_s3307" name="" r:id="rId27" imgW="469265" imgH="304800" progId="Equation.3">
                    <p:embed/>
                  </p:oleObj>
                </mc:Choice>
                <mc:Fallback>
                  <p:oleObj name="" r:id="rId27" imgW="469265" imgH="304800" progId="Equation.3">
                    <p:embed/>
                    <p:pic>
                      <p:nvPicPr>
                        <p:cNvPr id="0" name="图片 3306"/>
                        <p:cNvPicPr/>
                        <p:nvPr/>
                      </p:nvPicPr>
                      <p:blipFill>
                        <a:blip r:embed="rId28"/>
                        <a:stretch>
                          <a:fillRect/>
                        </a:stretch>
                      </p:blipFill>
                      <p:spPr>
                        <a:xfrm>
                          <a:off x="811" y="3289"/>
                          <a:ext cx="291" cy="192"/>
                        </a:xfrm>
                        <a:prstGeom prst="rect">
                          <a:avLst/>
                        </a:prstGeom>
                        <a:noFill/>
                        <a:ln w="38100">
                          <a:noFill/>
                          <a:miter/>
                        </a:ln>
                      </p:spPr>
                    </p:pic>
                  </p:oleObj>
                </mc:Fallback>
              </mc:AlternateContent>
            </a:graphicData>
          </a:graphic>
        </p:graphicFrame>
        <p:graphicFrame>
          <p:nvGraphicFramePr>
            <p:cNvPr id="106519" name="对象 106518"/>
            <p:cNvGraphicFramePr/>
            <p:nvPr/>
          </p:nvGraphicFramePr>
          <p:xfrm>
            <a:off x="1903" y="3076"/>
            <a:ext cx="456" cy="632"/>
          </p:xfrm>
          <a:graphic>
            <a:graphicData uri="http://schemas.openxmlformats.org/presentationml/2006/ole">
              <mc:AlternateContent xmlns:mc="http://schemas.openxmlformats.org/markup-compatibility/2006">
                <mc:Choice xmlns:v="urn:schemas-microsoft-com:vml" Requires="v">
                  <p:oleObj spid="_x0000_s3306" name="" r:id="rId29" imgW="735965" imgH="1002665" progId="Equation.3">
                    <p:embed/>
                  </p:oleObj>
                </mc:Choice>
                <mc:Fallback>
                  <p:oleObj name="" r:id="rId29" imgW="735965" imgH="1002665" progId="Equation.3">
                    <p:embed/>
                    <p:pic>
                      <p:nvPicPr>
                        <p:cNvPr id="0" name="图片 3305"/>
                        <p:cNvPicPr/>
                        <p:nvPr/>
                      </p:nvPicPr>
                      <p:blipFill>
                        <a:blip r:embed="rId30"/>
                        <a:stretch>
                          <a:fillRect/>
                        </a:stretch>
                      </p:blipFill>
                      <p:spPr>
                        <a:xfrm>
                          <a:off x="1903" y="3076"/>
                          <a:ext cx="456" cy="632"/>
                        </a:xfrm>
                        <a:prstGeom prst="rect">
                          <a:avLst/>
                        </a:prstGeom>
                        <a:noFill/>
                        <a:ln w="38100">
                          <a:noFill/>
                          <a:miter/>
                        </a:ln>
                      </p:spPr>
                    </p:pic>
                  </p:oleObj>
                </mc:Fallback>
              </mc:AlternateContent>
            </a:graphicData>
          </a:graphic>
        </p:graphicFrame>
        <p:graphicFrame>
          <p:nvGraphicFramePr>
            <p:cNvPr id="106521" name="对象 106520"/>
            <p:cNvGraphicFramePr/>
            <p:nvPr/>
          </p:nvGraphicFramePr>
          <p:xfrm>
            <a:off x="2815" y="3078"/>
            <a:ext cx="464" cy="632"/>
          </p:xfrm>
          <a:graphic>
            <a:graphicData uri="http://schemas.openxmlformats.org/presentationml/2006/ole">
              <mc:AlternateContent xmlns:mc="http://schemas.openxmlformats.org/markup-compatibility/2006">
                <mc:Choice xmlns:v="urn:schemas-microsoft-com:vml" Requires="v">
                  <p:oleObj spid="_x0000_s3316" name="" r:id="rId31" imgW="748665" imgH="1002665" progId="Equation.3">
                    <p:embed/>
                  </p:oleObj>
                </mc:Choice>
                <mc:Fallback>
                  <p:oleObj name="" r:id="rId31" imgW="748665" imgH="1002665" progId="Equation.3">
                    <p:embed/>
                    <p:pic>
                      <p:nvPicPr>
                        <p:cNvPr id="0" name="图片 3315"/>
                        <p:cNvPicPr/>
                        <p:nvPr/>
                      </p:nvPicPr>
                      <p:blipFill>
                        <a:blip r:embed="rId32"/>
                        <a:stretch>
                          <a:fillRect/>
                        </a:stretch>
                      </p:blipFill>
                      <p:spPr>
                        <a:xfrm>
                          <a:off x="2815" y="3078"/>
                          <a:ext cx="464" cy="632"/>
                        </a:xfrm>
                        <a:prstGeom prst="rect">
                          <a:avLst/>
                        </a:prstGeom>
                        <a:noFill/>
                        <a:ln w="38100">
                          <a:noFill/>
                          <a:miter/>
                        </a:ln>
                      </p:spPr>
                    </p:pic>
                  </p:oleObj>
                </mc:Fallback>
              </mc:AlternateContent>
            </a:graphicData>
          </a:graphic>
        </p:graphicFrame>
        <p:graphicFrame>
          <p:nvGraphicFramePr>
            <p:cNvPr id="106522" name="对象 106521"/>
            <p:cNvGraphicFramePr/>
            <p:nvPr/>
          </p:nvGraphicFramePr>
          <p:xfrm>
            <a:off x="1427" y="3070"/>
            <a:ext cx="456" cy="632"/>
          </p:xfrm>
          <a:graphic>
            <a:graphicData uri="http://schemas.openxmlformats.org/presentationml/2006/ole">
              <mc:AlternateContent xmlns:mc="http://schemas.openxmlformats.org/markup-compatibility/2006">
                <mc:Choice xmlns:v="urn:schemas-microsoft-com:vml" Requires="v">
                  <p:oleObj spid="_x0000_s3305" name="" r:id="rId33" imgW="735965" imgH="1002665" progId="Equation.3">
                    <p:embed/>
                  </p:oleObj>
                </mc:Choice>
                <mc:Fallback>
                  <p:oleObj name="" r:id="rId33" imgW="735965" imgH="1002665" progId="Equation.3">
                    <p:embed/>
                    <p:pic>
                      <p:nvPicPr>
                        <p:cNvPr id="0" name="图片 3304"/>
                        <p:cNvPicPr/>
                        <p:nvPr/>
                      </p:nvPicPr>
                      <p:blipFill>
                        <a:blip r:embed="rId34"/>
                        <a:stretch>
                          <a:fillRect/>
                        </a:stretch>
                      </p:blipFill>
                      <p:spPr>
                        <a:xfrm>
                          <a:off x="1427" y="3070"/>
                          <a:ext cx="456" cy="632"/>
                        </a:xfrm>
                        <a:prstGeom prst="rect">
                          <a:avLst/>
                        </a:prstGeom>
                        <a:noFill/>
                        <a:ln w="38100">
                          <a:noFill/>
                          <a:miter/>
                        </a:ln>
                      </p:spPr>
                    </p:pic>
                  </p:oleObj>
                </mc:Fallback>
              </mc:AlternateContent>
            </a:graphicData>
          </a:graphic>
        </p:graphicFrame>
        <p:graphicFrame>
          <p:nvGraphicFramePr>
            <p:cNvPr id="106546" name="对象 106545"/>
            <p:cNvGraphicFramePr/>
            <p:nvPr/>
          </p:nvGraphicFramePr>
          <p:xfrm>
            <a:off x="1145" y="3328"/>
            <a:ext cx="330" cy="160"/>
          </p:xfrm>
          <a:graphic>
            <a:graphicData uri="http://schemas.openxmlformats.org/presentationml/2006/ole">
              <mc:AlternateContent xmlns:mc="http://schemas.openxmlformats.org/markup-compatibility/2006">
                <mc:Choice xmlns:v="urn:schemas-microsoft-com:vml" Requires="v">
                  <p:oleObj spid="_x0000_s3304" name="" r:id="rId35" imgW="532765" imgH="254000" progId="Equation.3">
                    <p:embed/>
                  </p:oleObj>
                </mc:Choice>
                <mc:Fallback>
                  <p:oleObj name="" r:id="rId35" imgW="532765" imgH="254000" progId="Equation.3">
                    <p:embed/>
                    <p:pic>
                      <p:nvPicPr>
                        <p:cNvPr id="0" name="图片 3303"/>
                        <p:cNvPicPr/>
                        <p:nvPr/>
                      </p:nvPicPr>
                      <p:blipFill>
                        <a:blip r:embed="rId36"/>
                        <a:stretch>
                          <a:fillRect/>
                        </a:stretch>
                      </p:blipFill>
                      <p:spPr>
                        <a:xfrm>
                          <a:off x="1145" y="3328"/>
                          <a:ext cx="330" cy="160"/>
                        </a:xfrm>
                        <a:prstGeom prst="rect">
                          <a:avLst/>
                        </a:prstGeom>
                        <a:noFill/>
                        <a:ln w="38100">
                          <a:noFill/>
                          <a:miter/>
                        </a:ln>
                      </p:spPr>
                    </p:pic>
                  </p:oleObj>
                </mc:Fallback>
              </mc:AlternateContent>
            </a:graphicData>
          </a:graphic>
        </p:graphicFrame>
        <p:graphicFrame>
          <p:nvGraphicFramePr>
            <p:cNvPr id="106547" name="对象 106546"/>
            <p:cNvGraphicFramePr/>
            <p:nvPr/>
          </p:nvGraphicFramePr>
          <p:xfrm>
            <a:off x="2405" y="3324"/>
            <a:ext cx="377" cy="152"/>
          </p:xfrm>
          <a:graphic>
            <a:graphicData uri="http://schemas.openxmlformats.org/presentationml/2006/ole">
              <mc:AlternateContent xmlns:mc="http://schemas.openxmlformats.org/markup-compatibility/2006">
                <mc:Choice xmlns:v="urn:schemas-microsoft-com:vml" Requires="v">
                  <p:oleObj spid="_x0000_s3312" name="" r:id="rId37" imgW="609600" imgH="241300" progId="Equation.3">
                    <p:embed/>
                  </p:oleObj>
                </mc:Choice>
                <mc:Fallback>
                  <p:oleObj name="" r:id="rId37" imgW="609600" imgH="241300" progId="Equation.3">
                    <p:embed/>
                    <p:pic>
                      <p:nvPicPr>
                        <p:cNvPr id="0" name="图片 3311"/>
                        <p:cNvPicPr/>
                        <p:nvPr/>
                      </p:nvPicPr>
                      <p:blipFill>
                        <a:blip r:embed="rId38"/>
                        <a:stretch>
                          <a:fillRect/>
                        </a:stretch>
                      </p:blipFill>
                      <p:spPr>
                        <a:xfrm>
                          <a:off x="2405" y="3324"/>
                          <a:ext cx="377" cy="152"/>
                        </a:xfrm>
                        <a:prstGeom prst="rect">
                          <a:avLst/>
                        </a:prstGeom>
                        <a:noFill/>
                        <a:ln w="38100">
                          <a:noFill/>
                          <a:miter/>
                        </a:ln>
                      </p:spPr>
                    </p:pic>
                  </p:oleObj>
                </mc:Fallback>
              </mc:AlternateContent>
            </a:graphicData>
          </a:graphic>
        </p:graphicFrame>
      </p:grpSp>
      <p:sp>
        <p:nvSpPr>
          <p:cNvPr id="106525" name="矩形 106524"/>
          <p:cNvSpPr/>
          <p:nvPr/>
        </p:nvSpPr>
        <p:spPr>
          <a:xfrm>
            <a:off x="288925" y="4437063"/>
            <a:ext cx="8459788" cy="1296987"/>
          </a:xfrm>
          <a:prstGeom prst="rect">
            <a:avLst/>
          </a:prstGeom>
          <a:solidFill>
            <a:schemeClr val="bg1"/>
          </a:solidFill>
          <a:ln w="9525" cap="flat" cmpd="sng">
            <a:solidFill>
              <a:schemeClr val="bg1"/>
            </a:solidFill>
            <a:prstDash val="solid"/>
            <a:miter/>
            <a:headEnd type="none" w="med" len="med"/>
            <a:tailEnd type="none" w="med" len="med"/>
          </a:ln>
        </p:spPr>
        <p:txBody>
          <a:bodyPr/>
          <a:p>
            <a:endParaRPr lang="zh-CN" altLang="en-US" sz="2800"/>
          </a:p>
        </p:txBody>
      </p:sp>
      <p:sp>
        <p:nvSpPr>
          <p:cNvPr id="106556" name="文本框 106555"/>
          <p:cNvSpPr txBox="1"/>
          <p:nvPr/>
        </p:nvSpPr>
        <p:spPr>
          <a:xfrm>
            <a:off x="539750" y="4652963"/>
            <a:ext cx="5291138" cy="521970"/>
          </a:xfrm>
          <a:prstGeom prst="rect">
            <a:avLst/>
          </a:prstGeom>
          <a:noFill/>
          <a:ln w="9525">
            <a:noFill/>
          </a:ln>
        </p:spPr>
        <p:txBody>
          <a:bodyPr>
            <a:spAutoFit/>
          </a:bodyPr>
          <a:p>
            <a:r>
              <a:rPr lang="zh-CN" altLang="en-US" sz="2800" dirty="0">
                <a:latin typeface="Times New Roman" panose="02020603050405020304" pitchFamily="18" charset="0"/>
                <a:ea typeface="楷体_GB2312" pitchFamily="49" charset="-122"/>
              </a:rPr>
              <a:t>由计算可知当 </a:t>
            </a:r>
            <a:r>
              <a:rPr lang="en-US" altLang="zh-CN" sz="2800" i="1">
                <a:solidFill>
                  <a:schemeClr val="tx2"/>
                </a:solidFill>
                <a:latin typeface="Times New Roman" panose="02020603050405020304" pitchFamily="18" charset="0"/>
                <a:ea typeface="楷体_GB2312" pitchFamily="49" charset="-122"/>
              </a:rPr>
              <a:t>n </a:t>
            </a:r>
            <a:r>
              <a:rPr lang="en-US" altLang="zh-CN" sz="2800">
                <a:solidFill>
                  <a:schemeClr val="tx2"/>
                </a:solidFill>
                <a:latin typeface="Times New Roman" panose="02020603050405020304" pitchFamily="18" charset="0"/>
                <a:ea typeface="楷体_GB2312" pitchFamily="49" charset="-122"/>
              </a:rPr>
              <a:t>= 9</a:t>
            </a:r>
            <a:r>
              <a:rPr lang="en-US" altLang="zh-CN" sz="2800" dirty="0">
                <a:latin typeface="Times New Roman" panose="02020603050405020304" pitchFamily="18" charset="0"/>
                <a:ea typeface="楷体_GB2312" pitchFamily="49" charset="-122"/>
              </a:rPr>
              <a:t> </a:t>
            </a:r>
            <a:r>
              <a:rPr lang="zh-CN" altLang="en-US" sz="2800" dirty="0">
                <a:latin typeface="Times New Roman" panose="02020603050405020304" pitchFamily="18" charset="0"/>
                <a:ea typeface="楷体_GB2312" pitchFamily="49" charset="-122"/>
              </a:rPr>
              <a:t>时上式成立 </a:t>
            </a:r>
            <a:r>
              <a:rPr lang="en-US" altLang="zh-CN" sz="2800">
                <a:latin typeface="Times New Roman" panose="02020603050405020304" pitchFamily="18" charset="0"/>
                <a:ea typeface="楷体_GB2312" pitchFamily="49" charset="-122"/>
              </a:rPr>
              <a:t>,</a:t>
            </a:r>
            <a:endParaRPr lang="en-US" altLang="zh-CN" sz="2800">
              <a:latin typeface="Times New Roman" panose="02020603050405020304" pitchFamily="18" charset="0"/>
              <a:ea typeface="楷体_GB2312" pitchFamily="49" charset="-122"/>
            </a:endParaRPr>
          </a:p>
        </p:txBody>
      </p:sp>
      <p:sp>
        <p:nvSpPr>
          <p:cNvPr id="106557" name="文本框 106556"/>
          <p:cNvSpPr txBox="1"/>
          <p:nvPr/>
        </p:nvSpPr>
        <p:spPr>
          <a:xfrm>
            <a:off x="5795963" y="4638675"/>
            <a:ext cx="1066800" cy="521970"/>
          </a:xfrm>
          <a:prstGeom prst="rect">
            <a:avLst/>
          </a:prstGeom>
          <a:noFill/>
          <a:ln w="9525">
            <a:noFill/>
          </a:ln>
        </p:spPr>
        <p:txBody>
          <a:bodyPr>
            <a:spAutoFit/>
          </a:bodyPr>
          <a:p>
            <a:r>
              <a:rPr lang="zh-CN" altLang="en-US" sz="2800" dirty="0">
                <a:latin typeface="Times New Roman" panose="02020603050405020304" pitchFamily="18" charset="0"/>
                <a:ea typeface="楷体_GB2312" pitchFamily="49" charset="-122"/>
              </a:rPr>
              <a:t>因此</a:t>
            </a:r>
            <a:endParaRPr lang="zh-CN" altLang="en-US" sz="2800" dirty="0">
              <a:latin typeface="Times New Roman" panose="02020603050405020304" pitchFamily="18" charset="0"/>
              <a:ea typeface="楷体_GB2312" pitchFamily="49" charset="-122"/>
            </a:endParaRPr>
          </a:p>
        </p:txBody>
      </p:sp>
      <p:graphicFrame>
        <p:nvGraphicFramePr>
          <p:cNvPr id="106560" name="对象 106559"/>
          <p:cNvGraphicFramePr/>
          <p:nvPr/>
        </p:nvGraphicFramePr>
        <p:xfrm>
          <a:off x="1490663" y="5573713"/>
          <a:ext cx="190500" cy="241300"/>
        </p:xfrm>
        <a:graphic>
          <a:graphicData uri="http://schemas.openxmlformats.org/presentationml/2006/ole">
            <mc:AlternateContent xmlns:mc="http://schemas.openxmlformats.org/markup-compatibility/2006">
              <mc:Choice xmlns:v="urn:schemas-microsoft-com:vml" Requires="v">
                <p:oleObj spid="_x0000_s3310" name="" r:id="rId39" imgW="190500" imgH="241300" progId="Equation.3">
                  <p:embed/>
                </p:oleObj>
              </mc:Choice>
              <mc:Fallback>
                <p:oleObj name="" r:id="rId39" imgW="190500" imgH="241300" progId="Equation.3">
                  <p:embed/>
                  <p:pic>
                    <p:nvPicPr>
                      <p:cNvPr id="0" name="图片 3309"/>
                      <p:cNvPicPr/>
                      <p:nvPr/>
                    </p:nvPicPr>
                    <p:blipFill>
                      <a:blip r:embed="rId40"/>
                      <a:stretch>
                        <a:fillRect/>
                      </a:stretch>
                    </p:blipFill>
                    <p:spPr>
                      <a:xfrm>
                        <a:off x="1490663" y="5573713"/>
                        <a:ext cx="190500" cy="241300"/>
                      </a:xfrm>
                      <a:prstGeom prst="rect">
                        <a:avLst/>
                      </a:prstGeom>
                      <a:noFill/>
                      <a:ln w="38100">
                        <a:noFill/>
                        <a:miter/>
                      </a:ln>
                    </p:spPr>
                  </p:pic>
                </p:oleObj>
              </mc:Fallback>
            </mc:AlternateContent>
          </a:graphicData>
        </a:graphic>
      </p:graphicFrame>
      <p:graphicFrame>
        <p:nvGraphicFramePr>
          <p:cNvPr id="106561" name="对象 106560"/>
          <p:cNvGraphicFramePr/>
          <p:nvPr/>
        </p:nvGraphicFramePr>
        <p:xfrm>
          <a:off x="1763713" y="5229225"/>
          <a:ext cx="2959100" cy="914400"/>
        </p:xfrm>
        <a:graphic>
          <a:graphicData uri="http://schemas.openxmlformats.org/presentationml/2006/ole">
            <mc:AlternateContent xmlns:mc="http://schemas.openxmlformats.org/markup-compatibility/2006">
              <mc:Choice xmlns:v="urn:schemas-microsoft-com:vml" Requires="v">
                <p:oleObj spid="_x0000_s3314" name="" r:id="rId41" imgW="2959100" imgH="914400" progId="Equation.3">
                  <p:embed/>
                </p:oleObj>
              </mc:Choice>
              <mc:Fallback>
                <p:oleObj name="" r:id="rId41" imgW="2959100" imgH="914400" progId="Equation.3">
                  <p:embed/>
                  <p:pic>
                    <p:nvPicPr>
                      <p:cNvPr id="0" name="图片 3313"/>
                      <p:cNvPicPr/>
                      <p:nvPr/>
                    </p:nvPicPr>
                    <p:blipFill>
                      <a:blip r:embed="rId42"/>
                      <a:stretch>
                        <a:fillRect/>
                      </a:stretch>
                    </p:blipFill>
                    <p:spPr>
                      <a:xfrm>
                        <a:off x="1763713" y="5229225"/>
                        <a:ext cx="2959100" cy="914400"/>
                      </a:xfrm>
                      <a:prstGeom prst="rect">
                        <a:avLst/>
                      </a:prstGeom>
                      <a:noFill/>
                      <a:ln w="38100">
                        <a:noFill/>
                        <a:miter/>
                      </a:ln>
                    </p:spPr>
                  </p:pic>
                </p:oleObj>
              </mc:Fallback>
            </mc:AlternateContent>
          </a:graphicData>
        </a:graphic>
      </p:graphicFrame>
      <p:graphicFrame>
        <p:nvGraphicFramePr>
          <p:cNvPr id="106562" name="对象 106561"/>
          <p:cNvGraphicFramePr/>
          <p:nvPr/>
        </p:nvGraphicFramePr>
        <p:xfrm>
          <a:off x="4802188" y="5513388"/>
          <a:ext cx="1855787" cy="317500"/>
        </p:xfrm>
        <a:graphic>
          <a:graphicData uri="http://schemas.openxmlformats.org/presentationml/2006/ole">
            <mc:AlternateContent xmlns:mc="http://schemas.openxmlformats.org/markup-compatibility/2006">
              <mc:Choice xmlns:v="urn:schemas-microsoft-com:vml" Requires="v">
                <p:oleObj spid="_x0000_s3311" name="" r:id="rId43" imgW="1738630" imgH="317500" progId="Equation.3">
                  <p:embed/>
                </p:oleObj>
              </mc:Choice>
              <mc:Fallback>
                <p:oleObj name="" r:id="rId43" imgW="1738630" imgH="317500" progId="Equation.3">
                  <p:embed/>
                  <p:pic>
                    <p:nvPicPr>
                      <p:cNvPr id="0" name="图片 3310"/>
                      <p:cNvPicPr/>
                      <p:nvPr/>
                    </p:nvPicPr>
                    <p:blipFill>
                      <a:blip r:embed="rId44"/>
                      <a:stretch>
                        <a:fillRect/>
                      </a:stretch>
                    </p:blipFill>
                    <p:spPr>
                      <a:xfrm>
                        <a:off x="4802188" y="5513388"/>
                        <a:ext cx="1855787" cy="3175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6501">
                                            <p:txEl>
                                              <p:charRg st="0" end="2"/>
                                            </p:txEl>
                                          </p:spTgt>
                                        </p:tgtEl>
                                        <p:attrNameLst>
                                          <p:attrName>style.visibility</p:attrName>
                                        </p:attrNameLst>
                                      </p:cBhvr>
                                      <p:to>
                                        <p:strVal val="visible"/>
                                      </p:to>
                                    </p:set>
                                    <p:animEffect transition="in" filter="wipe(left)">
                                      <p:cBhvr>
                                        <p:cTn id="7" dur="500"/>
                                        <p:tgtEl>
                                          <p:spTgt spid="106501">
                                            <p:txEl>
                                              <p:charRg st="0"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6498">
                                            <p:txEl>
                                              <p:charRg st="0" end="2"/>
                                            </p:txEl>
                                          </p:spTgt>
                                        </p:tgtEl>
                                        <p:attrNameLst>
                                          <p:attrName>style.visibility</p:attrName>
                                        </p:attrNameLst>
                                      </p:cBhvr>
                                      <p:to>
                                        <p:strVal val="visible"/>
                                      </p:to>
                                    </p:set>
                                    <p:animEffect transition="in" filter="wipe(left)">
                                      <p:cBhvr>
                                        <p:cTn id="12" dur="500"/>
                                        <p:tgtEl>
                                          <p:spTgt spid="106498">
                                            <p:txEl>
                                              <p:charRg st="0" end="2"/>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06502"/>
                                        </p:tgtEl>
                                        <p:attrNameLst>
                                          <p:attrName>style.visibility</p:attrName>
                                        </p:attrNameLst>
                                      </p:cBhvr>
                                      <p:to>
                                        <p:strVal val="visible"/>
                                      </p:to>
                                    </p:set>
                                    <p:animEffect transition="in" filter="wipe(left)">
                                      <p:cBhvr>
                                        <p:cTn id="16" dur="500"/>
                                        <p:tgtEl>
                                          <p:spTgt spid="106502"/>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06523">
                                            <p:txEl>
                                              <p:charRg st="0" end="8"/>
                                            </p:txEl>
                                          </p:spTgt>
                                        </p:tgtEl>
                                        <p:attrNameLst>
                                          <p:attrName>style.visibility</p:attrName>
                                        </p:attrNameLst>
                                      </p:cBhvr>
                                      <p:to>
                                        <p:strVal val="visible"/>
                                      </p:to>
                                    </p:set>
                                    <p:animEffect transition="in" filter="wipe(left)">
                                      <p:cBhvr>
                                        <p:cTn id="20" dur="500"/>
                                        <p:tgtEl>
                                          <p:spTgt spid="106523">
                                            <p:txEl>
                                              <p:charRg st="0"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06555"/>
                                        </p:tgtEl>
                                        <p:attrNameLst>
                                          <p:attrName>style.visibility</p:attrName>
                                        </p:attrNameLst>
                                      </p:cBhvr>
                                      <p:to>
                                        <p:strVal val="visible"/>
                                      </p:to>
                                    </p:set>
                                    <p:animEffect transition="in" filter="wipe(left)">
                                      <p:cBhvr>
                                        <p:cTn id="25" dur="500"/>
                                        <p:tgtEl>
                                          <p:spTgt spid="106555"/>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06553"/>
                                        </p:tgtEl>
                                        <p:attrNameLst>
                                          <p:attrName>style.visibility</p:attrName>
                                        </p:attrNameLst>
                                      </p:cBhvr>
                                      <p:to>
                                        <p:strVal val="visible"/>
                                      </p:to>
                                    </p:set>
                                    <p:animEffect transition="in" filter="wipe(left)">
                                      <p:cBhvr>
                                        <p:cTn id="29" dur="500"/>
                                        <p:tgtEl>
                                          <p:spTgt spid="106553"/>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106509"/>
                                        </p:tgtEl>
                                        <p:attrNameLst>
                                          <p:attrName>style.visibility</p:attrName>
                                        </p:attrNameLst>
                                      </p:cBhvr>
                                      <p:to>
                                        <p:strVal val="visible"/>
                                      </p:to>
                                    </p:set>
                                    <p:animEffect transition="in" filter="wipe(left)">
                                      <p:cBhvr>
                                        <p:cTn id="33" dur="500"/>
                                        <p:tgtEl>
                                          <p:spTgt spid="10650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06506"/>
                                        </p:tgtEl>
                                        <p:attrNameLst>
                                          <p:attrName>style.visibility</p:attrName>
                                        </p:attrNameLst>
                                      </p:cBhvr>
                                      <p:to>
                                        <p:strVal val="visible"/>
                                      </p:to>
                                    </p:set>
                                    <p:animEffect transition="in" filter="wipe(left)">
                                      <p:cBhvr>
                                        <p:cTn id="38" dur="500"/>
                                        <p:tgtEl>
                                          <p:spTgt spid="10650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06507"/>
                                        </p:tgtEl>
                                        <p:attrNameLst>
                                          <p:attrName>style.visibility</p:attrName>
                                        </p:attrNameLst>
                                      </p:cBhvr>
                                      <p:to>
                                        <p:strVal val="visible"/>
                                      </p:to>
                                    </p:set>
                                    <p:animEffect transition="in" filter="wipe(left)">
                                      <p:cBhvr>
                                        <p:cTn id="43" dur="500"/>
                                        <p:tgtEl>
                                          <p:spTgt spid="10650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06508"/>
                                        </p:tgtEl>
                                        <p:attrNameLst>
                                          <p:attrName>style.visibility</p:attrName>
                                        </p:attrNameLst>
                                      </p:cBhvr>
                                      <p:to>
                                        <p:strVal val="visible"/>
                                      </p:to>
                                    </p:set>
                                    <p:animEffect transition="in" filter="wipe(left)">
                                      <p:cBhvr>
                                        <p:cTn id="48" dur="500"/>
                                        <p:tgtEl>
                                          <p:spTgt spid="10650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06524"/>
                                        </p:tgtEl>
                                        <p:attrNameLst>
                                          <p:attrName>style.visibility</p:attrName>
                                        </p:attrNameLst>
                                      </p:cBhvr>
                                      <p:to>
                                        <p:strVal val="visible"/>
                                      </p:to>
                                    </p:set>
                                    <p:animEffect transition="in" filter="wipe(left)">
                                      <p:cBhvr>
                                        <p:cTn id="53" dur="500"/>
                                        <p:tgtEl>
                                          <p:spTgt spid="10652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06525"/>
                                        </p:tgtEl>
                                        <p:attrNameLst>
                                          <p:attrName>style.visibility</p:attrName>
                                        </p:attrNameLst>
                                      </p:cBhvr>
                                      <p:to>
                                        <p:strVal val="visible"/>
                                      </p:to>
                                    </p:set>
                                    <p:animEffect transition="in" filter="wipe(left)">
                                      <p:cBhvr>
                                        <p:cTn id="58" dur="500"/>
                                        <p:tgtEl>
                                          <p:spTgt spid="10652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06510"/>
                                        </p:tgtEl>
                                        <p:attrNameLst>
                                          <p:attrName>style.visibility</p:attrName>
                                        </p:attrNameLst>
                                      </p:cBhvr>
                                      <p:to>
                                        <p:strVal val="visible"/>
                                      </p:to>
                                    </p:set>
                                    <p:animEffect transition="in" filter="wipe(left)">
                                      <p:cBhvr>
                                        <p:cTn id="63" dur="500"/>
                                        <p:tgtEl>
                                          <p:spTgt spid="106510"/>
                                        </p:tgtEl>
                                      </p:cBhvr>
                                    </p:animEffect>
                                  </p:childTnLst>
                                </p:cTn>
                              </p:par>
                            </p:childTnLst>
                          </p:cTn>
                        </p:par>
                        <p:par>
                          <p:cTn id="64" fill="hold">
                            <p:stCondLst>
                              <p:cond delay="500"/>
                            </p:stCondLst>
                            <p:childTnLst>
                              <p:par>
                                <p:cTn id="65" presetID="22" presetClass="entr" presetSubtype="8" fill="hold" nodeType="afterEffect">
                                  <p:stCondLst>
                                    <p:cond delay="0"/>
                                  </p:stCondLst>
                                  <p:childTnLst>
                                    <p:set>
                                      <p:cBhvr>
                                        <p:cTn id="66" dur="1" fill="hold">
                                          <p:stCondLst>
                                            <p:cond delay="0"/>
                                          </p:stCondLst>
                                        </p:cTn>
                                        <p:tgtEl>
                                          <p:spTgt spid="106511"/>
                                        </p:tgtEl>
                                        <p:attrNameLst>
                                          <p:attrName>style.visibility</p:attrName>
                                        </p:attrNameLst>
                                      </p:cBhvr>
                                      <p:to>
                                        <p:strVal val="visible"/>
                                      </p:to>
                                    </p:set>
                                    <p:animEffect transition="in" filter="wipe(left)">
                                      <p:cBhvr>
                                        <p:cTn id="67" dur="500"/>
                                        <p:tgtEl>
                                          <p:spTgt spid="10651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06512"/>
                                        </p:tgtEl>
                                        <p:attrNameLst>
                                          <p:attrName>style.visibility</p:attrName>
                                        </p:attrNameLst>
                                      </p:cBhvr>
                                      <p:to>
                                        <p:strVal val="visible"/>
                                      </p:to>
                                    </p:set>
                                    <p:animEffect transition="in" filter="wipe(left)">
                                      <p:cBhvr>
                                        <p:cTn id="72" dur="500"/>
                                        <p:tgtEl>
                                          <p:spTgt spid="106512"/>
                                        </p:tgtEl>
                                      </p:cBhvr>
                                    </p:animEffect>
                                  </p:childTnLst>
                                </p:cTn>
                              </p:par>
                            </p:childTnLst>
                          </p:cTn>
                        </p:par>
                        <p:par>
                          <p:cTn id="73" fill="hold">
                            <p:stCondLst>
                              <p:cond delay="500"/>
                            </p:stCondLst>
                            <p:childTnLst>
                              <p:par>
                                <p:cTn id="74" presetID="22" presetClass="entr" presetSubtype="8" fill="hold" nodeType="afterEffect">
                                  <p:stCondLst>
                                    <p:cond delay="0"/>
                                  </p:stCondLst>
                                  <p:childTnLst>
                                    <p:set>
                                      <p:cBhvr>
                                        <p:cTn id="75" dur="1" fill="hold">
                                          <p:stCondLst>
                                            <p:cond delay="0"/>
                                          </p:stCondLst>
                                        </p:cTn>
                                        <p:tgtEl>
                                          <p:spTgt spid="106513"/>
                                        </p:tgtEl>
                                        <p:attrNameLst>
                                          <p:attrName>style.visibility</p:attrName>
                                        </p:attrNameLst>
                                      </p:cBhvr>
                                      <p:to>
                                        <p:strVal val="visible"/>
                                      </p:to>
                                    </p:set>
                                    <p:animEffect transition="in" filter="wipe(left)">
                                      <p:cBhvr>
                                        <p:cTn id="76" dur="500"/>
                                        <p:tgtEl>
                                          <p:spTgt spid="10651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106514"/>
                                        </p:tgtEl>
                                        <p:attrNameLst>
                                          <p:attrName>style.visibility</p:attrName>
                                        </p:attrNameLst>
                                      </p:cBhvr>
                                      <p:to>
                                        <p:strVal val="visible"/>
                                      </p:to>
                                    </p:set>
                                    <p:animEffect transition="in" filter="wipe(left)">
                                      <p:cBhvr>
                                        <p:cTn id="81" dur="500"/>
                                        <p:tgtEl>
                                          <p:spTgt spid="106514"/>
                                        </p:tgtEl>
                                      </p:cBhvr>
                                    </p:animEffect>
                                  </p:childTnLst>
                                </p:cTn>
                              </p:par>
                            </p:childTnLst>
                          </p:cTn>
                        </p:par>
                        <p:par>
                          <p:cTn id="82" fill="hold">
                            <p:stCondLst>
                              <p:cond delay="500"/>
                            </p:stCondLst>
                            <p:childTnLst>
                              <p:par>
                                <p:cTn id="83" presetID="22" presetClass="entr" presetSubtype="8" fill="hold" nodeType="afterEffect">
                                  <p:stCondLst>
                                    <p:cond delay="0"/>
                                  </p:stCondLst>
                                  <p:childTnLst>
                                    <p:set>
                                      <p:cBhvr>
                                        <p:cTn id="84" dur="1" fill="hold">
                                          <p:stCondLst>
                                            <p:cond delay="0"/>
                                          </p:stCondLst>
                                        </p:cTn>
                                        <p:tgtEl>
                                          <p:spTgt spid="106515"/>
                                        </p:tgtEl>
                                        <p:attrNameLst>
                                          <p:attrName>style.visibility</p:attrName>
                                        </p:attrNameLst>
                                      </p:cBhvr>
                                      <p:to>
                                        <p:strVal val="visible"/>
                                      </p:to>
                                    </p:set>
                                    <p:animEffect transition="in" filter="wipe(left)">
                                      <p:cBhvr>
                                        <p:cTn id="85" dur="500"/>
                                        <p:tgtEl>
                                          <p:spTgt spid="106515"/>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06556"/>
                                        </p:tgtEl>
                                        <p:attrNameLst>
                                          <p:attrName>style.visibility</p:attrName>
                                        </p:attrNameLst>
                                      </p:cBhvr>
                                      <p:to>
                                        <p:strVal val="visible"/>
                                      </p:to>
                                    </p:set>
                                    <p:animEffect transition="in" filter="wipe(left)">
                                      <p:cBhvr>
                                        <p:cTn id="90" dur="500"/>
                                        <p:tgtEl>
                                          <p:spTgt spid="106556"/>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106557"/>
                                        </p:tgtEl>
                                        <p:attrNameLst>
                                          <p:attrName>style.visibility</p:attrName>
                                        </p:attrNameLst>
                                      </p:cBhvr>
                                      <p:to>
                                        <p:strVal val="visible"/>
                                      </p:to>
                                    </p:set>
                                    <p:animEffect transition="in" filter="wipe(left)">
                                      <p:cBhvr>
                                        <p:cTn id="95" dur="500"/>
                                        <p:tgtEl>
                                          <p:spTgt spid="106557"/>
                                        </p:tgtEl>
                                      </p:cBhvr>
                                    </p:animEffect>
                                  </p:childTnLst>
                                </p:cTn>
                              </p:par>
                            </p:childTnLst>
                          </p:cTn>
                        </p:par>
                        <p:par>
                          <p:cTn id="96" fill="hold">
                            <p:stCondLst>
                              <p:cond delay="500"/>
                            </p:stCondLst>
                            <p:childTnLst>
                              <p:par>
                                <p:cTn id="97" presetID="22" presetClass="entr" presetSubtype="8" fill="hold" nodeType="afterEffect">
                                  <p:stCondLst>
                                    <p:cond delay="0"/>
                                  </p:stCondLst>
                                  <p:childTnLst>
                                    <p:set>
                                      <p:cBhvr>
                                        <p:cTn id="98" dur="1" fill="hold">
                                          <p:stCondLst>
                                            <p:cond delay="0"/>
                                          </p:stCondLst>
                                        </p:cTn>
                                        <p:tgtEl>
                                          <p:spTgt spid="106560"/>
                                        </p:tgtEl>
                                        <p:attrNameLst>
                                          <p:attrName>style.visibility</p:attrName>
                                        </p:attrNameLst>
                                      </p:cBhvr>
                                      <p:to>
                                        <p:strVal val="visible"/>
                                      </p:to>
                                    </p:set>
                                    <p:animEffect transition="in" filter="wipe(left)">
                                      <p:cBhvr>
                                        <p:cTn id="99" dur="500"/>
                                        <p:tgtEl>
                                          <p:spTgt spid="106560"/>
                                        </p:tgtEl>
                                      </p:cBhvr>
                                    </p:animEffect>
                                  </p:childTnLst>
                                </p:cTn>
                              </p:par>
                            </p:childTnLst>
                          </p:cTn>
                        </p:par>
                        <p:par>
                          <p:cTn id="100" fill="hold">
                            <p:stCondLst>
                              <p:cond delay="1000"/>
                            </p:stCondLst>
                            <p:childTnLst>
                              <p:par>
                                <p:cTn id="101" presetID="22" presetClass="entr" presetSubtype="8" fill="hold" nodeType="afterEffect">
                                  <p:stCondLst>
                                    <p:cond delay="0"/>
                                  </p:stCondLst>
                                  <p:childTnLst>
                                    <p:set>
                                      <p:cBhvr>
                                        <p:cTn id="102" dur="1" fill="hold">
                                          <p:stCondLst>
                                            <p:cond delay="0"/>
                                          </p:stCondLst>
                                        </p:cTn>
                                        <p:tgtEl>
                                          <p:spTgt spid="106561"/>
                                        </p:tgtEl>
                                        <p:attrNameLst>
                                          <p:attrName>style.visibility</p:attrName>
                                        </p:attrNameLst>
                                      </p:cBhvr>
                                      <p:to>
                                        <p:strVal val="visible"/>
                                      </p:to>
                                    </p:set>
                                    <p:animEffect transition="in" filter="wipe(left)">
                                      <p:cBhvr>
                                        <p:cTn id="103" dur="500"/>
                                        <p:tgtEl>
                                          <p:spTgt spid="106561"/>
                                        </p:tgtEl>
                                      </p:cBhvr>
                                    </p:animEffect>
                                  </p:childTnLst>
                                </p:cTn>
                              </p:par>
                            </p:childTnLst>
                          </p:cTn>
                        </p:par>
                        <p:par>
                          <p:cTn id="104" fill="hold">
                            <p:stCondLst>
                              <p:cond delay="1500"/>
                            </p:stCondLst>
                            <p:childTnLst>
                              <p:par>
                                <p:cTn id="105" presetID="22" presetClass="entr" presetSubtype="8" fill="hold" nodeType="afterEffect">
                                  <p:stCondLst>
                                    <p:cond delay="0"/>
                                  </p:stCondLst>
                                  <p:childTnLst>
                                    <p:set>
                                      <p:cBhvr>
                                        <p:cTn id="106" dur="1" fill="hold">
                                          <p:stCondLst>
                                            <p:cond delay="0"/>
                                          </p:stCondLst>
                                        </p:cTn>
                                        <p:tgtEl>
                                          <p:spTgt spid="106562"/>
                                        </p:tgtEl>
                                        <p:attrNameLst>
                                          <p:attrName>style.visibility</p:attrName>
                                        </p:attrNameLst>
                                      </p:cBhvr>
                                      <p:to>
                                        <p:strVal val="visible"/>
                                      </p:to>
                                    </p:set>
                                    <p:animEffect transition="in" filter="wipe(left)">
                                      <p:cBhvr>
                                        <p:cTn id="107" dur="500"/>
                                        <p:tgtEl>
                                          <p:spTgt spid="106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build="p"/>
      <p:bldP spid="106501" grpId="0" build="p"/>
      <p:bldP spid="106506" grpId="0"/>
      <p:bldP spid="106510" grpId="0"/>
      <p:bldP spid="106512" grpId="0"/>
      <p:bldP spid="106523" grpId="0" advAuto="1000" build="p"/>
      <p:bldP spid="106556" grpId="0"/>
      <p:bldP spid="10655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标题 92161"/>
          <p:cNvSpPr>
            <a:spLocks noGrp="1"/>
          </p:cNvSpPr>
          <p:nvPr>
            <p:ph type="title"/>
          </p:nvPr>
        </p:nvSpPr>
        <p:spPr>
          <a:xfrm>
            <a:off x="801688" y="171450"/>
            <a:ext cx="4937125" cy="1143000"/>
          </a:xfrm>
        </p:spPr>
        <p:txBody>
          <a:bodyPr lIns="90488" tIns="44450" rIns="90488" bIns="44450" anchor="ctr"/>
          <a:p>
            <a:pPr marL="838200" indent="-838200" algn="l"/>
            <a:r>
              <a:rPr lang="zh-CN" altLang="en-US" sz="2800" b="1" dirty="0">
                <a:solidFill>
                  <a:srgbClr val="0000CC"/>
                </a:solidFill>
                <a:ea typeface="黑体" panose="02010609060101010101" pitchFamily="49" charset="-122"/>
              </a:rPr>
              <a:t>（</a:t>
            </a:r>
            <a:r>
              <a:rPr lang="en-US" altLang="zh-CN" sz="2800" b="1" dirty="0">
                <a:solidFill>
                  <a:srgbClr val="0000CC"/>
                </a:solidFill>
                <a:ea typeface="黑体" panose="02010609060101010101" pitchFamily="49" charset="-122"/>
              </a:rPr>
              <a:t>2</a:t>
            </a:r>
            <a:r>
              <a:rPr lang="zh-CN" altLang="en-US" sz="2800" b="1" dirty="0">
                <a:solidFill>
                  <a:srgbClr val="0000CC"/>
                </a:solidFill>
                <a:ea typeface="黑体" panose="02010609060101010101" pitchFamily="49" charset="-122"/>
              </a:rPr>
              <a:t>）</a:t>
            </a:r>
            <a:r>
              <a:rPr lang="en-US" altLang="zh-CN" sz="2800" b="1" dirty="0">
                <a:solidFill>
                  <a:srgbClr val="0000CC"/>
                </a:solidFill>
                <a:ea typeface="黑体" panose="02010609060101010101" pitchFamily="49" charset="-122"/>
              </a:rPr>
              <a:t> </a:t>
            </a:r>
            <a:r>
              <a:rPr lang="zh-CN" altLang="en-US" sz="2800" b="1" dirty="0">
                <a:solidFill>
                  <a:srgbClr val="0000CC"/>
                </a:solidFill>
                <a:ea typeface="黑体" panose="02010609060101010101" pitchFamily="49" charset="-122"/>
              </a:rPr>
              <a:t>利用泰勒公式求极限</a:t>
            </a:r>
            <a:endParaRPr lang="zh-CN" altLang="en-US" sz="2800" b="1" dirty="0">
              <a:solidFill>
                <a:srgbClr val="0000CC"/>
              </a:solidFill>
              <a:ea typeface="黑体" panose="02010609060101010101" pitchFamily="49" charset="-122"/>
            </a:endParaRPr>
          </a:p>
        </p:txBody>
      </p:sp>
      <p:graphicFrame>
        <p:nvGraphicFramePr>
          <p:cNvPr id="92164" name="对象 92163"/>
          <p:cNvGraphicFramePr/>
          <p:nvPr/>
        </p:nvGraphicFramePr>
        <p:xfrm>
          <a:off x="1485900" y="2392363"/>
          <a:ext cx="5988050" cy="431800"/>
        </p:xfrm>
        <a:graphic>
          <a:graphicData uri="http://schemas.openxmlformats.org/presentationml/2006/ole">
            <mc:AlternateContent xmlns:mc="http://schemas.openxmlformats.org/markup-compatibility/2006">
              <mc:Choice xmlns:v="urn:schemas-microsoft-com:vml" Requires="v">
                <p:oleObj spid="_x0000_s3302" name="" r:id="rId1" imgW="5506720" imgH="405765" progId="Equation.3">
                  <p:embed/>
                </p:oleObj>
              </mc:Choice>
              <mc:Fallback>
                <p:oleObj name="" r:id="rId1" imgW="5506720" imgH="405765" progId="Equation.3">
                  <p:embed/>
                  <p:pic>
                    <p:nvPicPr>
                      <p:cNvPr id="0" name="图片 3301"/>
                      <p:cNvPicPr/>
                      <p:nvPr/>
                    </p:nvPicPr>
                    <p:blipFill>
                      <a:blip r:embed="rId2"/>
                      <a:stretch>
                        <a:fillRect/>
                      </a:stretch>
                    </p:blipFill>
                    <p:spPr>
                      <a:xfrm>
                        <a:off x="1485900" y="2392363"/>
                        <a:ext cx="5988050" cy="431800"/>
                      </a:xfrm>
                      <a:prstGeom prst="rect">
                        <a:avLst/>
                      </a:prstGeom>
                      <a:noFill/>
                      <a:ln w="38100">
                        <a:noFill/>
                        <a:miter/>
                      </a:ln>
                    </p:spPr>
                  </p:pic>
                </p:oleObj>
              </mc:Fallback>
            </mc:AlternateContent>
          </a:graphicData>
        </a:graphic>
      </p:graphicFrame>
      <p:graphicFrame>
        <p:nvGraphicFramePr>
          <p:cNvPr id="92166" name="对象 92165"/>
          <p:cNvGraphicFramePr/>
          <p:nvPr/>
        </p:nvGraphicFramePr>
        <p:xfrm>
          <a:off x="1692275" y="889000"/>
          <a:ext cx="3843338" cy="1254125"/>
        </p:xfrm>
        <a:graphic>
          <a:graphicData uri="http://schemas.openxmlformats.org/presentationml/2006/ole">
            <mc:AlternateContent xmlns:mc="http://schemas.openxmlformats.org/markup-compatibility/2006">
              <mc:Choice xmlns:v="urn:schemas-microsoft-com:vml" Requires="v">
                <p:oleObj spid="_x0000_s3328" name="" r:id="rId3" imgW="3618230" imgH="1180465" progId="Equation.3">
                  <p:embed/>
                </p:oleObj>
              </mc:Choice>
              <mc:Fallback>
                <p:oleObj name="" r:id="rId3" imgW="3618230" imgH="1180465" progId="Equation.3">
                  <p:embed/>
                  <p:pic>
                    <p:nvPicPr>
                      <p:cNvPr id="0" name="图片 3327"/>
                      <p:cNvPicPr/>
                      <p:nvPr/>
                    </p:nvPicPr>
                    <p:blipFill>
                      <a:blip r:embed="rId4"/>
                      <a:stretch>
                        <a:fillRect/>
                      </a:stretch>
                    </p:blipFill>
                    <p:spPr>
                      <a:xfrm>
                        <a:off x="1692275" y="889000"/>
                        <a:ext cx="3843338" cy="1254125"/>
                      </a:xfrm>
                      <a:prstGeom prst="rect">
                        <a:avLst/>
                      </a:prstGeom>
                      <a:noFill/>
                      <a:ln w="38100">
                        <a:noFill/>
                        <a:miter/>
                      </a:ln>
                    </p:spPr>
                  </p:pic>
                </p:oleObj>
              </mc:Fallback>
            </mc:AlternateContent>
          </a:graphicData>
        </a:graphic>
      </p:graphicFrame>
      <p:sp>
        <p:nvSpPr>
          <p:cNvPr id="92168" name="矩形 92167"/>
          <p:cNvSpPr/>
          <p:nvPr/>
        </p:nvSpPr>
        <p:spPr>
          <a:xfrm>
            <a:off x="630238" y="2286000"/>
            <a:ext cx="838200" cy="609600"/>
          </a:xfrm>
          <a:prstGeom prst="rect">
            <a:avLst/>
          </a:prstGeom>
          <a:noFill/>
          <a:ln w="9525">
            <a:noFill/>
          </a:ln>
        </p:spPr>
        <p:txBody>
          <a:bodyPr anchor="ctr"/>
          <a:p>
            <a:pPr eaLnBrk="1" hangingPunct="1"/>
            <a:r>
              <a:rPr lang="zh-CN" altLang="en-US" sz="2800">
                <a:solidFill>
                  <a:srgbClr val="0000CC"/>
                </a:solidFill>
                <a:latin typeface="Times New Roman" panose="02020603050405020304" pitchFamily="18" charset="0"/>
                <a:ea typeface="黑体" panose="02010609060101010101" pitchFamily="49" charset="-122"/>
              </a:rPr>
              <a:t>解</a:t>
            </a:r>
            <a:endParaRPr lang="zh-CN" altLang="en-US" sz="2800">
              <a:solidFill>
                <a:srgbClr val="0000CC"/>
              </a:solidFill>
              <a:latin typeface="Times New Roman" panose="02020603050405020304" pitchFamily="18" charset="0"/>
              <a:ea typeface="黑体" panose="02010609060101010101" pitchFamily="49" charset="-122"/>
            </a:endParaRPr>
          </a:p>
        </p:txBody>
      </p:sp>
      <p:graphicFrame>
        <p:nvGraphicFramePr>
          <p:cNvPr id="92171" name="内容占位符 92170"/>
          <p:cNvGraphicFramePr/>
          <p:nvPr>
            <p:ph sz="half" idx="1"/>
          </p:nvPr>
        </p:nvGraphicFramePr>
        <p:xfrm>
          <a:off x="1295400" y="2895600"/>
          <a:ext cx="4465638" cy="801688"/>
        </p:xfrm>
        <a:graphic>
          <a:graphicData uri="http://schemas.openxmlformats.org/presentationml/2006/ole">
            <mc:AlternateContent xmlns:mc="http://schemas.openxmlformats.org/markup-compatibility/2006">
              <mc:Choice xmlns:v="urn:schemas-microsoft-com:vml" Requires="v">
                <p:oleObj spid="_x0000_s3325" name="" r:id="rId5" imgW="4597400" imgH="825500" progId="Equation.3">
                  <p:embed/>
                </p:oleObj>
              </mc:Choice>
              <mc:Fallback>
                <p:oleObj name="" r:id="rId5" imgW="4597400" imgH="825500" progId="Equation.3">
                  <p:embed/>
                  <p:pic>
                    <p:nvPicPr>
                      <p:cNvPr id="0" name="图片 3324"/>
                      <p:cNvPicPr/>
                      <p:nvPr/>
                    </p:nvPicPr>
                    <p:blipFill>
                      <a:blip r:embed="rId6"/>
                      <a:stretch>
                        <a:fillRect/>
                      </a:stretch>
                    </p:blipFill>
                    <p:spPr>
                      <a:xfrm>
                        <a:off x="1295400" y="2895600"/>
                        <a:ext cx="4465638" cy="801688"/>
                      </a:xfrm>
                      <a:prstGeom prst="rect">
                        <a:avLst/>
                      </a:prstGeom>
                      <a:noFill/>
                      <a:ln w="38100">
                        <a:miter/>
                      </a:ln>
                    </p:spPr>
                  </p:pic>
                </p:oleObj>
              </mc:Fallback>
            </mc:AlternateContent>
          </a:graphicData>
        </a:graphic>
      </p:graphicFrame>
      <p:sp>
        <p:nvSpPr>
          <p:cNvPr id="92177" name="文本框 92176"/>
          <p:cNvSpPr txBox="1"/>
          <p:nvPr/>
        </p:nvSpPr>
        <p:spPr>
          <a:xfrm>
            <a:off x="785813" y="1397000"/>
            <a:ext cx="1106487" cy="521970"/>
          </a:xfrm>
          <a:prstGeom prst="rect">
            <a:avLst/>
          </a:prstGeom>
          <a:noFill/>
          <a:ln w="9525">
            <a:noFill/>
          </a:ln>
        </p:spPr>
        <p:txBody>
          <a:bodyPr>
            <a:spAutoFit/>
          </a:bodyPr>
          <a:p>
            <a:pPr algn="l" eaLnBrk="1" hangingPunct="1">
              <a:spcBef>
                <a:spcPct val="50000"/>
              </a:spcBef>
            </a:pPr>
            <a:r>
              <a:rPr lang="zh-CN" altLang="en-US" sz="2800">
                <a:solidFill>
                  <a:srgbClr val="FF0000"/>
                </a:solidFill>
                <a:latin typeface="Times New Roman" panose="02020603050405020304" pitchFamily="18" charset="0"/>
                <a:ea typeface="黑体" panose="02010609060101010101" pitchFamily="49" charset="-122"/>
              </a:rPr>
              <a:t>例</a:t>
            </a:r>
            <a:r>
              <a:rPr lang="en-US" altLang="zh-CN" sz="2800">
                <a:solidFill>
                  <a:srgbClr val="FF0000"/>
                </a:solidFill>
                <a:latin typeface="Times New Roman" panose="02020603050405020304" pitchFamily="18" charset="0"/>
                <a:ea typeface="黑体" panose="02010609060101010101" pitchFamily="49" charset="-122"/>
              </a:rPr>
              <a:t>4</a:t>
            </a:r>
            <a:endParaRPr lang="en-US" altLang="zh-CN" sz="2800">
              <a:solidFill>
                <a:srgbClr val="FF0000"/>
              </a:solidFill>
              <a:latin typeface="Times New Roman" panose="02020603050405020304" pitchFamily="18" charset="0"/>
              <a:ea typeface="黑体" panose="02010609060101010101" pitchFamily="49" charset="-122"/>
            </a:endParaRPr>
          </a:p>
        </p:txBody>
      </p:sp>
      <p:graphicFrame>
        <p:nvGraphicFramePr>
          <p:cNvPr id="92188" name="对象 92187"/>
          <p:cNvGraphicFramePr/>
          <p:nvPr/>
        </p:nvGraphicFramePr>
        <p:xfrm>
          <a:off x="914400" y="3789363"/>
          <a:ext cx="4927600" cy="911225"/>
        </p:xfrm>
        <a:graphic>
          <a:graphicData uri="http://schemas.openxmlformats.org/presentationml/2006/ole">
            <mc:AlternateContent xmlns:mc="http://schemas.openxmlformats.org/markup-compatibility/2006">
              <mc:Choice xmlns:v="urn:schemas-microsoft-com:vml" Requires="v">
                <p:oleObj spid="_x0000_s3334" name="" r:id="rId7" imgW="3860800" imgH="838200" progId="Equation.3">
                  <p:embed/>
                </p:oleObj>
              </mc:Choice>
              <mc:Fallback>
                <p:oleObj name="" r:id="rId7" imgW="3860800" imgH="838200" progId="Equation.3">
                  <p:embed/>
                  <p:pic>
                    <p:nvPicPr>
                      <p:cNvPr id="0" name="图片 3333"/>
                      <p:cNvPicPr/>
                      <p:nvPr/>
                    </p:nvPicPr>
                    <p:blipFill>
                      <a:blip r:embed="rId8"/>
                      <a:stretch>
                        <a:fillRect/>
                      </a:stretch>
                    </p:blipFill>
                    <p:spPr>
                      <a:xfrm>
                        <a:off x="914400" y="3789363"/>
                        <a:ext cx="4927600" cy="911225"/>
                      </a:xfrm>
                      <a:prstGeom prst="rect">
                        <a:avLst/>
                      </a:prstGeom>
                      <a:noFill/>
                      <a:ln w="38100">
                        <a:noFill/>
                        <a:miter/>
                      </a:ln>
                    </p:spPr>
                  </p:pic>
                </p:oleObj>
              </mc:Fallback>
            </mc:AlternateContent>
          </a:graphicData>
        </a:graphic>
      </p:graphicFrame>
      <p:graphicFrame>
        <p:nvGraphicFramePr>
          <p:cNvPr id="92189" name="对象 92188"/>
          <p:cNvGraphicFramePr/>
          <p:nvPr/>
        </p:nvGraphicFramePr>
        <p:xfrm>
          <a:off x="900113" y="5157788"/>
          <a:ext cx="2362200" cy="882650"/>
        </p:xfrm>
        <a:graphic>
          <a:graphicData uri="http://schemas.openxmlformats.org/presentationml/2006/ole">
            <mc:AlternateContent xmlns:mc="http://schemas.openxmlformats.org/markup-compatibility/2006">
              <mc:Choice xmlns:v="urn:schemas-microsoft-com:vml" Requires="v">
                <p:oleObj spid="_x0000_s3329" name="" r:id="rId9" imgW="2082800" imgH="914400" progId="Equation.3">
                  <p:embed/>
                </p:oleObj>
              </mc:Choice>
              <mc:Fallback>
                <p:oleObj name="" r:id="rId9" imgW="2082800" imgH="914400" progId="Equation.3">
                  <p:embed/>
                  <p:pic>
                    <p:nvPicPr>
                      <p:cNvPr id="0" name="图片 3328"/>
                      <p:cNvPicPr/>
                      <p:nvPr/>
                    </p:nvPicPr>
                    <p:blipFill>
                      <a:blip r:embed="rId10"/>
                      <a:stretch>
                        <a:fillRect/>
                      </a:stretch>
                    </p:blipFill>
                    <p:spPr>
                      <a:xfrm>
                        <a:off x="900113" y="5157788"/>
                        <a:ext cx="2362200" cy="882650"/>
                      </a:xfrm>
                      <a:prstGeom prst="rect">
                        <a:avLst/>
                      </a:prstGeom>
                      <a:noFill/>
                      <a:ln w="38100">
                        <a:noFill/>
                        <a:miter/>
                      </a:ln>
                    </p:spPr>
                  </p:pic>
                </p:oleObj>
              </mc:Fallback>
            </mc:AlternateContent>
          </a:graphicData>
        </a:graphic>
      </p:graphicFrame>
      <p:grpSp>
        <p:nvGrpSpPr>
          <p:cNvPr id="92199" name="组合 92198"/>
          <p:cNvGrpSpPr/>
          <p:nvPr/>
        </p:nvGrpSpPr>
        <p:grpSpPr>
          <a:xfrm>
            <a:off x="7848600" y="3581400"/>
            <a:ext cx="914400" cy="2514600"/>
            <a:chOff x="4944" y="2256"/>
            <a:chExt cx="576" cy="1584"/>
          </a:xfrm>
        </p:grpSpPr>
        <p:sp>
          <p:nvSpPr>
            <p:cNvPr id="92191" name="矩形标注 92190"/>
            <p:cNvSpPr/>
            <p:nvPr/>
          </p:nvSpPr>
          <p:spPr>
            <a:xfrm>
              <a:off x="4944" y="2256"/>
              <a:ext cx="576" cy="1584"/>
            </a:xfrm>
            <a:prstGeom prst="wedgeRectCallout">
              <a:avLst>
                <a:gd name="adj1" fmla="val -58681"/>
                <a:gd name="adj2" fmla="val 65213"/>
              </a:avLst>
            </a:prstGeom>
            <a:gradFill rotWithShape="0">
              <a:gsLst>
                <a:gs pos="0">
                  <a:srgbClr val="0000FF"/>
                </a:gs>
                <a:gs pos="100000">
                  <a:srgbClr val="0000FF">
                    <a:gamma/>
                    <a:shade val="46275"/>
                    <a:invGamma/>
                  </a:srgbClr>
                </a:gs>
              </a:gsLst>
              <a:path path="rect">
                <a:fillToRect l="50000" t="50000" r="50000" b="50000"/>
              </a:path>
              <a:tileRect/>
            </a:gradFill>
            <a:ln w="38100" cap="flat" cmpd="dbl">
              <a:solidFill>
                <a:schemeClr val="tx2"/>
              </a:solidFill>
              <a:prstDash val="solid"/>
              <a:miter/>
              <a:headEnd type="none" w="med" len="med"/>
              <a:tailEnd type="none" w="med" len="med"/>
            </a:ln>
            <a:effectLst>
              <a:outerShdw dist="107763" dir="18900000" algn="ctr" rotWithShape="0">
                <a:srgbClr val="808080"/>
              </a:outerShdw>
            </a:effectLst>
          </p:spPr>
          <p:txBody>
            <a:bodyPr/>
            <a:p>
              <a:endParaRPr dirty="0">
                <a:latin typeface="Times New Roman" panose="02020603050405020304" pitchFamily="18" charset="0"/>
                <a:ea typeface="楷体_GB2312" pitchFamily="49" charset="-122"/>
              </a:endParaRPr>
            </a:p>
          </p:txBody>
        </p:sp>
        <p:graphicFrame>
          <p:nvGraphicFramePr>
            <p:cNvPr id="92183" name="对象 92182">
              <a:hlinkClick r:id="rId11" action="ppaction://hlinksldjump"/>
            </p:cNvPr>
            <p:cNvGraphicFramePr/>
            <p:nvPr/>
          </p:nvGraphicFramePr>
          <p:xfrm>
            <a:off x="4972" y="2432"/>
            <a:ext cx="539" cy="296"/>
          </p:xfrm>
          <a:graphic>
            <a:graphicData uri="http://schemas.openxmlformats.org/presentationml/2006/ole">
              <mc:AlternateContent xmlns:mc="http://schemas.openxmlformats.org/markup-compatibility/2006">
                <mc:Choice xmlns:v="urn:schemas-microsoft-com:vml" Requires="v">
                  <p:oleObj spid="_x0000_s3321" name="" r:id="rId12" imgW="2314575" imgH="1019175" progId="Paint.Picture">
                    <p:embed/>
                  </p:oleObj>
                </mc:Choice>
                <mc:Fallback>
                  <p:oleObj name="" r:id="rId12" imgW="2314575" imgH="1019175" progId="Paint.Picture">
                    <p:embed/>
                    <p:pic>
                      <p:nvPicPr>
                        <p:cNvPr id="0" name="图片 3320"/>
                        <p:cNvPicPr/>
                        <p:nvPr/>
                      </p:nvPicPr>
                      <p:blipFill>
                        <a:blip r:embed="rId13"/>
                        <a:stretch>
                          <a:fillRect/>
                        </a:stretch>
                      </p:blipFill>
                      <p:spPr>
                        <a:xfrm>
                          <a:off x="4972" y="2432"/>
                          <a:ext cx="539" cy="296"/>
                        </a:xfrm>
                        <a:prstGeom prst="rect">
                          <a:avLst/>
                        </a:prstGeom>
                        <a:noFill/>
                        <a:ln w="38100">
                          <a:noFill/>
                          <a:miter/>
                        </a:ln>
                      </p:spPr>
                    </p:pic>
                  </p:oleObj>
                </mc:Fallback>
              </mc:AlternateContent>
            </a:graphicData>
          </a:graphic>
        </p:graphicFrame>
        <p:graphicFrame>
          <p:nvGraphicFramePr>
            <p:cNvPr id="92184" name="对象 92183">
              <a:hlinkClick r:id="rId14" action="ppaction://hlinksldjump"/>
            </p:cNvPr>
            <p:cNvGraphicFramePr/>
            <p:nvPr/>
          </p:nvGraphicFramePr>
          <p:xfrm>
            <a:off x="4981" y="2766"/>
            <a:ext cx="528" cy="279"/>
          </p:xfrm>
          <a:graphic>
            <a:graphicData uri="http://schemas.openxmlformats.org/presentationml/2006/ole">
              <mc:AlternateContent xmlns:mc="http://schemas.openxmlformats.org/markup-compatibility/2006">
                <mc:Choice xmlns:v="urn:schemas-microsoft-com:vml" Requires="v">
                  <p:oleObj spid="_x0000_s3330" name="" r:id="rId15" imgW="2314575" imgH="1019175" progId="Paint.Picture">
                    <p:embed/>
                  </p:oleObj>
                </mc:Choice>
                <mc:Fallback>
                  <p:oleObj name="" r:id="rId15" imgW="2314575" imgH="1019175" progId="Paint.Picture">
                    <p:embed/>
                    <p:pic>
                      <p:nvPicPr>
                        <p:cNvPr id="0" name="图片 3329"/>
                        <p:cNvPicPr/>
                        <p:nvPr/>
                      </p:nvPicPr>
                      <p:blipFill>
                        <a:blip r:embed="rId16"/>
                        <a:stretch>
                          <a:fillRect/>
                        </a:stretch>
                      </p:blipFill>
                      <p:spPr>
                        <a:xfrm>
                          <a:off x="4981" y="2766"/>
                          <a:ext cx="528" cy="279"/>
                        </a:xfrm>
                        <a:prstGeom prst="rect">
                          <a:avLst/>
                        </a:prstGeom>
                        <a:noFill/>
                        <a:ln w="38100">
                          <a:noFill/>
                          <a:miter/>
                        </a:ln>
                      </p:spPr>
                    </p:pic>
                  </p:oleObj>
                </mc:Fallback>
              </mc:AlternateContent>
            </a:graphicData>
          </a:graphic>
        </p:graphicFrame>
        <p:graphicFrame>
          <p:nvGraphicFramePr>
            <p:cNvPr id="92185" name="对象 92184">
              <a:hlinkClick r:id="rId14" action="ppaction://hlinksldjump"/>
            </p:cNvPr>
            <p:cNvGraphicFramePr/>
            <p:nvPr/>
          </p:nvGraphicFramePr>
          <p:xfrm>
            <a:off x="4985" y="3096"/>
            <a:ext cx="528" cy="279"/>
          </p:xfrm>
          <a:graphic>
            <a:graphicData uri="http://schemas.openxmlformats.org/presentationml/2006/ole">
              <mc:AlternateContent xmlns:mc="http://schemas.openxmlformats.org/markup-compatibility/2006">
                <mc:Choice xmlns:v="urn:schemas-microsoft-com:vml" Requires="v">
                  <p:oleObj spid="_x0000_s3335" name="" r:id="rId17" imgW="2314575" imgH="1019175" progId="Paint.Picture">
                    <p:embed/>
                  </p:oleObj>
                </mc:Choice>
                <mc:Fallback>
                  <p:oleObj name="" r:id="rId17" imgW="2314575" imgH="1019175" progId="Paint.Picture">
                    <p:embed/>
                    <p:pic>
                      <p:nvPicPr>
                        <p:cNvPr id="0" name="图片 3334"/>
                        <p:cNvPicPr/>
                        <p:nvPr/>
                      </p:nvPicPr>
                      <p:blipFill>
                        <a:blip r:embed="rId18"/>
                        <a:stretch>
                          <a:fillRect/>
                        </a:stretch>
                      </p:blipFill>
                      <p:spPr>
                        <a:xfrm>
                          <a:off x="4985" y="3096"/>
                          <a:ext cx="528" cy="279"/>
                        </a:xfrm>
                        <a:prstGeom prst="rect">
                          <a:avLst/>
                        </a:prstGeom>
                        <a:noFill/>
                        <a:ln w="38100">
                          <a:noFill/>
                          <a:miter/>
                        </a:ln>
                      </p:spPr>
                    </p:pic>
                  </p:oleObj>
                </mc:Fallback>
              </mc:AlternateContent>
            </a:graphicData>
          </a:graphic>
        </p:graphicFrame>
        <p:graphicFrame>
          <p:nvGraphicFramePr>
            <p:cNvPr id="92186" name="对象 92185">
              <a:hlinkClick r:id="rId14" action="ppaction://hlinksldjump"/>
            </p:cNvPr>
            <p:cNvGraphicFramePr/>
            <p:nvPr/>
          </p:nvGraphicFramePr>
          <p:xfrm>
            <a:off x="4980" y="3411"/>
            <a:ext cx="528" cy="279"/>
          </p:xfrm>
          <a:graphic>
            <a:graphicData uri="http://schemas.openxmlformats.org/presentationml/2006/ole">
              <mc:AlternateContent xmlns:mc="http://schemas.openxmlformats.org/markup-compatibility/2006">
                <mc:Choice xmlns:v="urn:schemas-microsoft-com:vml" Requires="v">
                  <p:oleObj spid="_x0000_s3327" name="" r:id="rId19" imgW="2314575" imgH="1019175" progId="Paint.Picture">
                    <p:embed/>
                  </p:oleObj>
                </mc:Choice>
                <mc:Fallback>
                  <p:oleObj name="" r:id="rId19" imgW="2314575" imgH="1019175" progId="Paint.Picture">
                    <p:embed/>
                    <p:pic>
                      <p:nvPicPr>
                        <p:cNvPr id="0" name="图片 3326"/>
                        <p:cNvPicPr/>
                        <p:nvPr/>
                      </p:nvPicPr>
                      <p:blipFill>
                        <a:blip r:embed="rId20"/>
                        <a:stretch>
                          <a:fillRect/>
                        </a:stretch>
                      </p:blipFill>
                      <p:spPr>
                        <a:xfrm>
                          <a:off x="4980" y="3411"/>
                          <a:ext cx="528" cy="279"/>
                        </a:xfrm>
                        <a:prstGeom prst="rect">
                          <a:avLst/>
                        </a:prstGeom>
                        <a:noFill/>
                        <a:ln w="38100">
                          <a:noFill/>
                          <a:miter/>
                        </a:ln>
                      </p:spPr>
                    </p:pic>
                  </p:oleObj>
                </mc:Fallback>
              </mc:AlternateContent>
            </a:graphicData>
          </a:graphic>
        </p:graphicFrame>
      </p:grpSp>
      <p:sp>
        <p:nvSpPr>
          <p:cNvPr id="92195" name="矩形标注 92194"/>
          <p:cNvSpPr/>
          <p:nvPr/>
        </p:nvSpPr>
        <p:spPr>
          <a:xfrm>
            <a:off x="7596188" y="3357563"/>
            <a:ext cx="1296987" cy="2879725"/>
          </a:xfrm>
          <a:prstGeom prst="wedgeRectCallout">
            <a:avLst>
              <a:gd name="adj1" fmla="val -42903"/>
              <a:gd name="adj2" fmla="val 60694"/>
            </a:avLst>
          </a:prstGeom>
          <a:solidFill>
            <a:schemeClr val="bg1"/>
          </a:solidFill>
          <a:ln w="12700" cap="flat" cmpd="sng">
            <a:solidFill>
              <a:schemeClr val="bg1"/>
            </a:solidFill>
            <a:prstDash val="solid"/>
            <a:miter/>
            <a:headEnd type="none" w="med" len="med"/>
            <a:tailEnd type="none" w="med" len="med"/>
          </a:ln>
        </p:spPr>
        <p:txBody>
          <a:bodyPr lIns="90488" tIns="44450" rIns="90488" bIns="44450" anchor="ctr"/>
          <a:p>
            <a:endParaRPr dirty="0">
              <a:latin typeface="楷体_GB2312" pitchFamily="49" charset="-122"/>
              <a:ea typeface="楷体_GB2312" pitchFamily="49" charset="-122"/>
            </a:endParaRPr>
          </a:p>
        </p:txBody>
      </p:sp>
      <p:graphicFrame>
        <p:nvGraphicFramePr>
          <p:cNvPr id="92173" name="内容占位符 92172"/>
          <p:cNvGraphicFramePr/>
          <p:nvPr>
            <p:ph sz="half" idx="2"/>
          </p:nvPr>
        </p:nvGraphicFramePr>
        <p:xfrm>
          <a:off x="3314700" y="4941888"/>
          <a:ext cx="4321175" cy="1103312"/>
        </p:xfrm>
        <a:graphic>
          <a:graphicData uri="http://schemas.openxmlformats.org/presentationml/2006/ole">
            <mc:AlternateContent xmlns:mc="http://schemas.openxmlformats.org/markup-compatibility/2006">
              <mc:Choice xmlns:v="urn:schemas-microsoft-com:vml" Requires="v">
                <p:oleObj spid="_x0000_s3331" name="" r:id="rId21" imgW="4318000" imgH="1104900" progId="Equation.3">
                  <p:embed/>
                </p:oleObj>
              </mc:Choice>
              <mc:Fallback>
                <p:oleObj name="" r:id="rId21" imgW="4318000" imgH="1104900" progId="Equation.3">
                  <p:embed/>
                  <p:pic>
                    <p:nvPicPr>
                      <p:cNvPr id="0" name="图片 3330"/>
                      <p:cNvPicPr/>
                      <p:nvPr/>
                    </p:nvPicPr>
                    <p:blipFill>
                      <a:blip r:embed="rId22"/>
                      <a:stretch>
                        <a:fillRect/>
                      </a:stretch>
                    </p:blipFill>
                    <p:spPr>
                      <a:xfrm>
                        <a:off x="3314700" y="4941888"/>
                        <a:ext cx="4321175" cy="1103312"/>
                      </a:xfrm>
                      <a:prstGeom prst="rect">
                        <a:avLst/>
                      </a:prstGeom>
                      <a:noFill/>
                      <a:ln w="38100">
                        <a:miter/>
                      </a:ln>
                    </p:spPr>
                  </p:pic>
                </p:oleObj>
              </mc:Fallback>
            </mc:AlternateContent>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2177"/>
                                        </p:tgtEl>
                                        <p:attrNameLst>
                                          <p:attrName>style.visibility</p:attrName>
                                        </p:attrNameLst>
                                      </p:cBhvr>
                                      <p:to>
                                        <p:strVal val="visible"/>
                                      </p:to>
                                    </p:set>
                                    <p:animEffect transition="in" filter="wipe(left)">
                                      <p:cBhvr>
                                        <p:cTn id="7" dur="500"/>
                                        <p:tgtEl>
                                          <p:spTgt spid="9217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2166"/>
                                        </p:tgtEl>
                                        <p:attrNameLst>
                                          <p:attrName>style.visibility</p:attrName>
                                        </p:attrNameLst>
                                      </p:cBhvr>
                                      <p:to>
                                        <p:strVal val="visible"/>
                                      </p:to>
                                    </p:set>
                                    <p:animEffect transition="in" filter="wipe(left)">
                                      <p:cBhvr>
                                        <p:cTn id="11" dur="500"/>
                                        <p:tgtEl>
                                          <p:spTgt spid="9216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92199"/>
                                        </p:tgtEl>
                                        <p:attrNameLst>
                                          <p:attrName>style.visibility</p:attrName>
                                        </p:attrNameLst>
                                      </p:cBhvr>
                                      <p:to>
                                        <p:strVal val="visible"/>
                                      </p:to>
                                    </p:set>
                                    <p:animEffect transition="in" filter="wipe(left)">
                                      <p:cBhvr>
                                        <p:cTn id="16" dur="500"/>
                                        <p:tgtEl>
                                          <p:spTgt spid="9219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2168">
                                            <p:txEl>
                                              <p:charRg st="0" end="2"/>
                                            </p:txEl>
                                          </p:spTgt>
                                        </p:tgtEl>
                                        <p:attrNameLst>
                                          <p:attrName>style.visibility</p:attrName>
                                        </p:attrNameLst>
                                      </p:cBhvr>
                                      <p:to>
                                        <p:strVal val="visible"/>
                                      </p:to>
                                    </p:set>
                                    <p:animEffect transition="in" filter="wipe(left)">
                                      <p:cBhvr>
                                        <p:cTn id="21" dur="500"/>
                                        <p:tgtEl>
                                          <p:spTgt spid="92168">
                                            <p:txEl>
                                              <p:charRg st="0"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2164"/>
                                        </p:tgtEl>
                                        <p:attrNameLst>
                                          <p:attrName>style.visibility</p:attrName>
                                        </p:attrNameLst>
                                      </p:cBhvr>
                                      <p:to>
                                        <p:strVal val="visible"/>
                                      </p:to>
                                    </p:set>
                                    <p:animEffect transition="in" filter="wipe(left)">
                                      <p:cBhvr>
                                        <p:cTn id="26" dur="500"/>
                                        <p:tgtEl>
                                          <p:spTgt spid="9216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2171"/>
                                        </p:tgtEl>
                                        <p:attrNameLst>
                                          <p:attrName>style.visibility</p:attrName>
                                        </p:attrNameLst>
                                      </p:cBhvr>
                                      <p:to>
                                        <p:strVal val="visible"/>
                                      </p:to>
                                    </p:set>
                                    <p:animEffect transition="in" filter="wipe(left)">
                                      <p:cBhvr>
                                        <p:cTn id="31" dur="500"/>
                                        <p:tgtEl>
                                          <p:spTgt spid="9217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92188"/>
                                        </p:tgtEl>
                                        <p:attrNameLst>
                                          <p:attrName>style.visibility</p:attrName>
                                        </p:attrNameLst>
                                      </p:cBhvr>
                                      <p:to>
                                        <p:strVal val="visible"/>
                                      </p:to>
                                    </p:set>
                                    <p:animEffect transition="in" filter="wipe(left)">
                                      <p:cBhvr>
                                        <p:cTn id="36" dur="500"/>
                                        <p:tgtEl>
                                          <p:spTgt spid="9218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92189"/>
                                        </p:tgtEl>
                                        <p:attrNameLst>
                                          <p:attrName>style.visibility</p:attrName>
                                        </p:attrNameLst>
                                      </p:cBhvr>
                                      <p:to>
                                        <p:strVal val="visible"/>
                                      </p:to>
                                    </p:set>
                                    <p:animEffect transition="in" filter="wipe(left)">
                                      <p:cBhvr>
                                        <p:cTn id="41" dur="500"/>
                                        <p:tgtEl>
                                          <p:spTgt spid="9218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92173"/>
                                        </p:tgtEl>
                                        <p:attrNameLst>
                                          <p:attrName>style.visibility</p:attrName>
                                        </p:attrNameLst>
                                      </p:cBhvr>
                                      <p:to>
                                        <p:strVal val="visible"/>
                                      </p:to>
                                    </p:set>
                                    <p:animEffect transition="in" filter="wipe(left)">
                                      <p:cBhvr>
                                        <p:cTn id="46" dur="500"/>
                                        <p:tgtEl>
                                          <p:spTgt spid="92173"/>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92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8" grpId="0" build="p"/>
      <p:bldP spid="92177" grpId="0"/>
      <p:bldP spid="92195"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Object 2"/>
          <p:cNvGraphicFramePr/>
          <p:nvPr/>
        </p:nvGraphicFramePr>
        <p:xfrm>
          <a:off x="398463" y="266700"/>
          <a:ext cx="8380412" cy="3424238"/>
        </p:xfrm>
        <a:graphic>
          <a:graphicData uri="http://schemas.openxmlformats.org/presentationml/2006/ole">
            <mc:AlternateContent xmlns:mc="http://schemas.openxmlformats.org/markup-compatibility/2006">
              <mc:Choice xmlns:v="urn:schemas-microsoft-com:vml" Requires="v">
                <p:oleObj spid="_x0000_s3103" name="" r:id="rId1" imgW="5702300" imgH="2324100" progId="Word.Document.8">
                  <p:embed/>
                </p:oleObj>
              </mc:Choice>
              <mc:Fallback>
                <p:oleObj name="" r:id="rId1" imgW="5702300" imgH="2324100" progId="Word.Document.8">
                  <p:embed/>
                  <p:pic>
                    <p:nvPicPr>
                      <p:cNvPr id="0" name="图片 3102"/>
                      <p:cNvPicPr/>
                      <p:nvPr/>
                    </p:nvPicPr>
                    <p:blipFill>
                      <a:blip r:embed="rId2"/>
                      <a:stretch>
                        <a:fillRect/>
                      </a:stretch>
                    </p:blipFill>
                    <p:spPr>
                      <a:xfrm>
                        <a:off x="398463" y="266700"/>
                        <a:ext cx="8380412" cy="3424238"/>
                      </a:xfrm>
                      <a:prstGeom prst="rect">
                        <a:avLst/>
                      </a:prstGeom>
                      <a:noFill/>
                      <a:ln w="38100">
                        <a:noFill/>
                        <a:miter/>
                      </a:ln>
                    </p:spPr>
                  </p:pic>
                </p:oleObj>
              </mc:Fallback>
            </mc:AlternateContent>
          </a:graphicData>
        </a:graphic>
      </p:graphicFrame>
      <p:graphicFrame>
        <p:nvGraphicFramePr>
          <p:cNvPr id="8" name="Object 11"/>
          <p:cNvGraphicFramePr/>
          <p:nvPr/>
        </p:nvGraphicFramePr>
        <p:xfrm>
          <a:off x="398463" y="3790950"/>
          <a:ext cx="8296275" cy="2493963"/>
        </p:xfrm>
        <a:graphic>
          <a:graphicData uri="http://schemas.openxmlformats.org/presentationml/2006/ole">
            <mc:AlternateContent xmlns:mc="http://schemas.openxmlformats.org/markup-compatibility/2006">
              <mc:Choice xmlns:v="urn:schemas-microsoft-com:vml" Requires="v">
                <p:oleObj spid="_x0000_s3102" name="" r:id="rId3" imgW="5829300" imgH="1765300" progId="Word.Document.8">
                  <p:embed/>
                </p:oleObj>
              </mc:Choice>
              <mc:Fallback>
                <p:oleObj name="" r:id="rId3" imgW="5829300" imgH="1765300" progId="Word.Document.8">
                  <p:embed/>
                  <p:pic>
                    <p:nvPicPr>
                      <p:cNvPr id="0" name="图片 3101"/>
                      <p:cNvPicPr/>
                      <p:nvPr/>
                    </p:nvPicPr>
                    <p:blipFill>
                      <a:blip r:embed="rId4"/>
                      <a:stretch>
                        <a:fillRect/>
                      </a:stretch>
                    </p:blipFill>
                    <p:spPr>
                      <a:xfrm>
                        <a:off x="398463" y="3790950"/>
                        <a:ext cx="8296275" cy="2493963"/>
                      </a:xfrm>
                      <a:prstGeom prst="rect">
                        <a:avLst/>
                      </a:prstGeom>
                      <a:noFill/>
                      <a:ln w="38100">
                        <a:noFill/>
                        <a:miter/>
                      </a:ln>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66916" name="对象 166915"/>
          <p:cNvGraphicFramePr/>
          <p:nvPr/>
        </p:nvGraphicFramePr>
        <p:xfrm>
          <a:off x="838200" y="2057400"/>
          <a:ext cx="7159625" cy="1354138"/>
        </p:xfrm>
        <a:graphic>
          <a:graphicData uri="http://schemas.openxmlformats.org/presentationml/2006/ole">
            <mc:AlternateContent xmlns:mc="http://schemas.openxmlformats.org/markup-compatibility/2006">
              <mc:Choice xmlns:v="urn:schemas-microsoft-com:vml" Requires="v">
                <p:oleObj spid="_x0000_s3323" name="" r:id="rId1" imgW="7772400" imgH="1371600" progId="Equation.3">
                  <p:embed/>
                </p:oleObj>
              </mc:Choice>
              <mc:Fallback>
                <p:oleObj name="" r:id="rId1" imgW="7772400" imgH="1371600" progId="Equation.3">
                  <p:embed/>
                  <p:pic>
                    <p:nvPicPr>
                      <p:cNvPr id="0" name="图片 3322"/>
                      <p:cNvPicPr/>
                      <p:nvPr/>
                    </p:nvPicPr>
                    <p:blipFill>
                      <a:blip r:embed="rId2"/>
                      <a:stretch>
                        <a:fillRect/>
                      </a:stretch>
                    </p:blipFill>
                    <p:spPr>
                      <a:xfrm>
                        <a:off x="838200" y="2057400"/>
                        <a:ext cx="7159625" cy="1354138"/>
                      </a:xfrm>
                      <a:prstGeom prst="rect">
                        <a:avLst/>
                      </a:prstGeom>
                      <a:noFill/>
                      <a:ln w="38100">
                        <a:noFill/>
                        <a:miter/>
                      </a:ln>
                    </p:spPr>
                  </p:pic>
                </p:oleObj>
              </mc:Fallback>
            </mc:AlternateContent>
          </a:graphicData>
        </a:graphic>
      </p:graphicFrame>
      <p:graphicFrame>
        <p:nvGraphicFramePr>
          <p:cNvPr id="166919" name="对象 166918"/>
          <p:cNvGraphicFramePr/>
          <p:nvPr/>
        </p:nvGraphicFramePr>
        <p:xfrm>
          <a:off x="925513" y="476250"/>
          <a:ext cx="3155950" cy="1441450"/>
        </p:xfrm>
        <a:graphic>
          <a:graphicData uri="http://schemas.openxmlformats.org/presentationml/2006/ole">
            <mc:AlternateContent xmlns:mc="http://schemas.openxmlformats.org/markup-compatibility/2006">
              <mc:Choice xmlns:v="urn:schemas-microsoft-com:vml" Requires="v">
                <p:oleObj spid="_x0000_s3320" name="" r:id="rId3" imgW="2971800" imgH="1358900" progId="Equation.3">
                  <p:embed/>
                </p:oleObj>
              </mc:Choice>
              <mc:Fallback>
                <p:oleObj name="" r:id="rId3" imgW="2971800" imgH="1358900" progId="Equation.3">
                  <p:embed/>
                  <p:pic>
                    <p:nvPicPr>
                      <p:cNvPr id="0" name="图片 3319"/>
                      <p:cNvPicPr/>
                      <p:nvPr/>
                    </p:nvPicPr>
                    <p:blipFill>
                      <a:blip r:embed="rId4"/>
                      <a:stretch>
                        <a:fillRect/>
                      </a:stretch>
                    </p:blipFill>
                    <p:spPr>
                      <a:xfrm>
                        <a:off x="925513" y="476250"/>
                        <a:ext cx="3155950" cy="1441450"/>
                      </a:xfrm>
                      <a:prstGeom prst="rect">
                        <a:avLst/>
                      </a:prstGeom>
                      <a:noFill/>
                      <a:ln w="38100">
                        <a:noFill/>
                        <a:miter/>
                      </a:ln>
                    </p:spPr>
                  </p:pic>
                </p:oleObj>
              </mc:Fallback>
            </mc:AlternateContent>
          </a:graphicData>
        </a:graphic>
      </p:graphicFrame>
      <p:grpSp>
        <p:nvGrpSpPr>
          <p:cNvPr id="166921" name="组合 166920"/>
          <p:cNvGrpSpPr/>
          <p:nvPr/>
        </p:nvGrpSpPr>
        <p:grpSpPr>
          <a:xfrm>
            <a:off x="1600200" y="3810000"/>
            <a:ext cx="4953000" cy="2362200"/>
            <a:chOff x="984" y="2160"/>
            <a:chExt cx="3120" cy="1488"/>
          </a:xfrm>
        </p:grpSpPr>
        <p:sp>
          <p:nvSpPr>
            <p:cNvPr id="166922" name="矩形 166921" descr="A-2-048"/>
            <p:cNvSpPr/>
            <p:nvPr/>
          </p:nvSpPr>
          <p:spPr>
            <a:xfrm>
              <a:off x="984" y="2160"/>
              <a:ext cx="3120" cy="1488"/>
            </a:xfrm>
            <a:prstGeom prst="rect">
              <a:avLst/>
            </a:prstGeom>
            <a:blipFill rotWithShape="0">
              <a:blip r:embed="rId5"/>
              <a:stretch>
                <a:fillRect/>
              </a:stretch>
            </a:blipFill>
            <a:ln w="22225">
              <a:noFill/>
            </a:ln>
          </p:spPr>
          <p:txBody>
            <a:bodyPr/>
            <a:p>
              <a:endParaRPr lang="zh-CN" altLang="en-US"/>
            </a:p>
          </p:txBody>
        </p:sp>
        <p:graphicFrame>
          <p:nvGraphicFramePr>
            <p:cNvPr id="166923" name="对象 166922"/>
            <p:cNvGraphicFramePr/>
            <p:nvPr/>
          </p:nvGraphicFramePr>
          <p:xfrm>
            <a:off x="1152" y="2784"/>
            <a:ext cx="2722" cy="695"/>
          </p:xfrm>
          <a:graphic>
            <a:graphicData uri="http://schemas.openxmlformats.org/presentationml/2006/ole">
              <mc:AlternateContent xmlns:mc="http://schemas.openxmlformats.org/markup-compatibility/2006">
                <mc:Choice xmlns:v="urn:schemas-microsoft-com:vml" Requires="v">
                  <p:oleObj spid="_x0000_s3332" name="" r:id="rId6" imgW="4318000" imgH="1104900" progId="Equation.3">
                    <p:embed/>
                  </p:oleObj>
                </mc:Choice>
                <mc:Fallback>
                  <p:oleObj name="" r:id="rId6" imgW="4318000" imgH="1104900" progId="Equation.3">
                    <p:embed/>
                    <p:pic>
                      <p:nvPicPr>
                        <p:cNvPr id="0" name="图片 3331"/>
                        <p:cNvPicPr/>
                        <p:nvPr/>
                      </p:nvPicPr>
                      <p:blipFill>
                        <a:blip r:embed="rId7"/>
                        <a:stretch>
                          <a:fillRect/>
                        </a:stretch>
                      </p:blipFill>
                      <p:spPr>
                        <a:xfrm>
                          <a:off x="1152" y="2784"/>
                          <a:ext cx="2722" cy="695"/>
                        </a:xfrm>
                        <a:prstGeom prst="rect">
                          <a:avLst/>
                        </a:prstGeom>
                        <a:noFill/>
                        <a:ln w="38100">
                          <a:noFill/>
                          <a:miter/>
                        </a:ln>
                      </p:spPr>
                    </p:pic>
                  </p:oleObj>
                </mc:Fallback>
              </mc:AlternateContent>
            </a:graphicData>
          </a:graphic>
        </p:graphicFrame>
        <p:graphicFrame>
          <p:nvGraphicFramePr>
            <p:cNvPr id="166924" name="对象 166923"/>
            <p:cNvGraphicFramePr/>
            <p:nvPr/>
          </p:nvGraphicFramePr>
          <p:xfrm>
            <a:off x="1152" y="2304"/>
            <a:ext cx="2813" cy="505"/>
          </p:xfrm>
          <a:graphic>
            <a:graphicData uri="http://schemas.openxmlformats.org/presentationml/2006/ole">
              <mc:AlternateContent xmlns:mc="http://schemas.openxmlformats.org/markup-compatibility/2006">
                <mc:Choice xmlns:v="urn:schemas-microsoft-com:vml" Requires="v">
                  <p:oleObj spid="_x0000_s3333" name="" r:id="rId8" imgW="4597400" imgH="825500" progId="Equation.3">
                    <p:embed/>
                  </p:oleObj>
                </mc:Choice>
                <mc:Fallback>
                  <p:oleObj name="" r:id="rId8" imgW="4597400" imgH="825500" progId="Equation.3">
                    <p:embed/>
                    <p:pic>
                      <p:nvPicPr>
                        <p:cNvPr id="0" name="图片 3332"/>
                        <p:cNvPicPr/>
                        <p:nvPr/>
                      </p:nvPicPr>
                      <p:blipFill>
                        <a:blip r:embed="rId9"/>
                        <a:stretch>
                          <a:fillRect/>
                        </a:stretch>
                      </p:blipFill>
                      <p:spPr>
                        <a:xfrm>
                          <a:off x="1152" y="2304"/>
                          <a:ext cx="2813" cy="505"/>
                        </a:xfrm>
                        <a:prstGeom prst="rect">
                          <a:avLst/>
                        </a:prstGeom>
                        <a:noFill/>
                        <a:ln w="38100">
                          <a:noFill/>
                          <a:miter/>
                        </a:ln>
                      </p:spPr>
                    </p:pic>
                  </p:oleObj>
                </mc:Fallback>
              </mc:AlternateContent>
            </a:graphicData>
          </a:graphic>
        </p:graphicFrame>
      </p:grpSp>
      <p:sp>
        <p:nvSpPr>
          <p:cNvPr id="166925" name="矩形 166924"/>
          <p:cNvSpPr/>
          <p:nvPr/>
        </p:nvSpPr>
        <p:spPr>
          <a:xfrm>
            <a:off x="1066800" y="3581400"/>
            <a:ext cx="5791200" cy="2743200"/>
          </a:xfrm>
          <a:prstGeom prst="rect">
            <a:avLst/>
          </a:prstGeom>
          <a:solidFill>
            <a:schemeClr val="bg1"/>
          </a:solidFill>
          <a:ln w="22225">
            <a:noFill/>
          </a:ln>
        </p:spPr>
        <p:txBody>
          <a:bodyPr/>
          <a:p>
            <a:endParaRPr lang="zh-CN" altLang="en-US"/>
          </a:p>
        </p:txBody>
      </p:sp>
      <p:graphicFrame>
        <p:nvGraphicFramePr>
          <p:cNvPr id="166926" name="对象 166925"/>
          <p:cNvGraphicFramePr/>
          <p:nvPr/>
        </p:nvGraphicFramePr>
        <p:xfrm>
          <a:off x="4521200" y="4152900"/>
          <a:ext cx="1106488" cy="873125"/>
        </p:xfrm>
        <a:graphic>
          <a:graphicData uri="http://schemas.openxmlformats.org/presentationml/2006/ole">
            <mc:AlternateContent xmlns:mc="http://schemas.openxmlformats.org/markup-compatibility/2006">
              <mc:Choice xmlns:v="urn:schemas-microsoft-com:vml" Requires="v">
                <p:oleObj spid="_x0000_s3322" name="" r:id="rId10" imgW="1040765" imgH="824865" progId="Equation.3">
                  <p:embed/>
                </p:oleObj>
              </mc:Choice>
              <mc:Fallback>
                <p:oleObj name="" r:id="rId10" imgW="1040765" imgH="824865" progId="Equation.3">
                  <p:embed/>
                  <p:pic>
                    <p:nvPicPr>
                      <p:cNvPr id="0" name="图片 3321"/>
                      <p:cNvPicPr/>
                      <p:nvPr/>
                    </p:nvPicPr>
                    <p:blipFill>
                      <a:blip r:embed="rId11"/>
                      <a:stretch>
                        <a:fillRect/>
                      </a:stretch>
                    </p:blipFill>
                    <p:spPr>
                      <a:xfrm>
                        <a:off x="4521200" y="4152900"/>
                        <a:ext cx="1106488" cy="873125"/>
                      </a:xfrm>
                      <a:prstGeom prst="rect">
                        <a:avLst/>
                      </a:prstGeom>
                      <a:noFill/>
                      <a:ln w="38100">
                        <a:noFill/>
                        <a:miter/>
                      </a:ln>
                    </p:spPr>
                  </p:pic>
                </p:oleObj>
              </mc:Fallback>
            </mc:AlternateContent>
          </a:graphicData>
        </a:graphic>
      </p:graphicFrame>
      <p:graphicFrame>
        <p:nvGraphicFramePr>
          <p:cNvPr id="166927" name="对象 166926"/>
          <p:cNvGraphicFramePr/>
          <p:nvPr/>
        </p:nvGraphicFramePr>
        <p:xfrm>
          <a:off x="838200" y="3810000"/>
          <a:ext cx="3525838" cy="1216025"/>
        </p:xfrm>
        <a:graphic>
          <a:graphicData uri="http://schemas.openxmlformats.org/presentationml/2006/ole">
            <mc:AlternateContent xmlns:mc="http://schemas.openxmlformats.org/markup-compatibility/2006">
              <mc:Choice xmlns:v="urn:schemas-microsoft-com:vml" Requires="v">
                <p:oleObj spid="_x0000_s3324" name="" r:id="rId12" imgW="3668395" imgH="1269365" progId="Equation.3">
                  <p:embed/>
                </p:oleObj>
              </mc:Choice>
              <mc:Fallback>
                <p:oleObj name="" r:id="rId12" imgW="3668395" imgH="1269365" progId="Equation.3">
                  <p:embed/>
                  <p:pic>
                    <p:nvPicPr>
                      <p:cNvPr id="0" name="图片 3323"/>
                      <p:cNvPicPr/>
                      <p:nvPr/>
                    </p:nvPicPr>
                    <p:blipFill>
                      <a:blip r:embed="rId13"/>
                      <a:stretch>
                        <a:fillRect/>
                      </a:stretch>
                    </p:blipFill>
                    <p:spPr>
                      <a:xfrm>
                        <a:off x="838200" y="3810000"/>
                        <a:ext cx="3525838" cy="1216025"/>
                      </a:xfrm>
                      <a:prstGeom prst="rect">
                        <a:avLst/>
                      </a:prstGeom>
                      <a:noFill/>
                      <a:ln w="38100">
                        <a:noFill/>
                        <a:miter/>
                      </a:ln>
                    </p:spPr>
                  </p:pic>
                </p:oleObj>
              </mc:Fallback>
            </mc:AlternateContent>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6919"/>
                                        </p:tgtEl>
                                        <p:attrNameLst>
                                          <p:attrName>style.visibility</p:attrName>
                                        </p:attrNameLst>
                                      </p:cBhvr>
                                      <p:to>
                                        <p:strVal val="visible"/>
                                      </p:to>
                                    </p:set>
                                    <p:animEffect transition="in" filter="wipe(left)">
                                      <p:cBhvr>
                                        <p:cTn id="7" dur="500"/>
                                        <p:tgtEl>
                                          <p:spTgt spid="1669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166921"/>
                                        </p:tgtEl>
                                        <p:attrNameLst>
                                          <p:attrName>style.visibility</p:attrName>
                                        </p:attrNameLst>
                                      </p:cBhvr>
                                      <p:to>
                                        <p:strVal val="visible"/>
                                      </p:to>
                                    </p:set>
                                    <p:animEffect transition="in" filter="blinds(vertical)">
                                      <p:cBhvr>
                                        <p:cTn id="12" dur="500"/>
                                        <p:tgtEl>
                                          <p:spTgt spid="1669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6916"/>
                                        </p:tgtEl>
                                        <p:attrNameLst>
                                          <p:attrName>style.visibility</p:attrName>
                                        </p:attrNameLst>
                                      </p:cBhvr>
                                      <p:to>
                                        <p:strVal val="visible"/>
                                      </p:to>
                                    </p:set>
                                    <p:animEffect transition="in" filter="wipe(left)">
                                      <p:cBhvr>
                                        <p:cTn id="17" dur="500"/>
                                        <p:tgtEl>
                                          <p:spTgt spid="16691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6925"/>
                                        </p:tgtEl>
                                        <p:attrNameLst>
                                          <p:attrName>style.visibility</p:attrName>
                                        </p:attrNameLst>
                                      </p:cBhvr>
                                      <p:to>
                                        <p:strVal val="visible"/>
                                      </p:to>
                                    </p:set>
                                    <p:animEffect transition="in" filter="blinds(horizontal)">
                                      <p:cBhvr>
                                        <p:cTn id="22" dur="500"/>
                                        <p:tgtEl>
                                          <p:spTgt spid="1669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6927"/>
                                        </p:tgtEl>
                                        <p:attrNameLst>
                                          <p:attrName>style.visibility</p:attrName>
                                        </p:attrNameLst>
                                      </p:cBhvr>
                                      <p:to>
                                        <p:strVal val="visible"/>
                                      </p:to>
                                    </p:set>
                                    <p:animEffect transition="in" filter="wipe(left)">
                                      <p:cBhvr>
                                        <p:cTn id="27" dur="500"/>
                                        <p:tgtEl>
                                          <p:spTgt spid="16692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6926"/>
                                        </p:tgtEl>
                                        <p:attrNameLst>
                                          <p:attrName>style.visibility</p:attrName>
                                        </p:attrNameLst>
                                      </p:cBhvr>
                                      <p:to>
                                        <p:strVal val="visible"/>
                                      </p:to>
                                    </p:set>
                                    <p:animEffect transition="in" filter="wipe(left)">
                                      <p:cBhvr>
                                        <p:cTn id="32" dur="500"/>
                                        <p:tgtEl>
                                          <p:spTgt spid="166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4" name="文本框 107523"/>
          <p:cNvSpPr txBox="1"/>
          <p:nvPr/>
        </p:nvSpPr>
        <p:spPr>
          <a:xfrm>
            <a:off x="942975" y="1882775"/>
            <a:ext cx="762000" cy="521970"/>
          </a:xfrm>
          <a:prstGeom prst="rect">
            <a:avLst/>
          </a:prstGeom>
          <a:noFill/>
          <a:ln w="9525">
            <a:noFill/>
          </a:ln>
        </p:spPr>
        <p:txBody>
          <a:bodyPr>
            <a:spAutoFit/>
          </a:bodyPr>
          <a:p>
            <a:pPr algn="l" eaLnBrk="1" hangingPunct="1">
              <a:spcBef>
                <a:spcPct val="50000"/>
              </a:spcBef>
            </a:pPr>
            <a:r>
              <a:rPr lang="zh-CN" altLang="en-US" sz="2800">
                <a:solidFill>
                  <a:srgbClr val="0000CC"/>
                </a:solidFill>
                <a:latin typeface="Times New Roman" panose="02020603050405020304" pitchFamily="18" charset="0"/>
                <a:ea typeface="黑体" panose="02010609060101010101" pitchFamily="49" charset="-122"/>
              </a:rPr>
              <a:t>解</a:t>
            </a:r>
            <a:endParaRPr lang="zh-CN" altLang="en-US" sz="2800">
              <a:solidFill>
                <a:srgbClr val="0000CC"/>
              </a:solidFill>
              <a:latin typeface="Times New Roman" panose="02020603050405020304" pitchFamily="18" charset="0"/>
              <a:ea typeface="黑体" panose="02010609060101010101" pitchFamily="49" charset="-122"/>
            </a:endParaRPr>
          </a:p>
        </p:txBody>
      </p:sp>
      <p:graphicFrame>
        <p:nvGraphicFramePr>
          <p:cNvPr id="107525" name="对象 107524"/>
          <p:cNvGraphicFramePr/>
          <p:nvPr/>
        </p:nvGraphicFramePr>
        <p:xfrm>
          <a:off x="2919413" y="2852738"/>
          <a:ext cx="1671637" cy="585787"/>
        </p:xfrm>
        <a:graphic>
          <a:graphicData uri="http://schemas.openxmlformats.org/presentationml/2006/ole">
            <mc:AlternateContent xmlns:mc="http://schemas.openxmlformats.org/markup-compatibility/2006">
              <mc:Choice xmlns:v="urn:schemas-microsoft-com:vml" Requires="v">
                <p:oleObj spid="_x0000_s3506" name="" r:id="rId1" imgW="1663065" imgH="584200" progId="Equation.3">
                  <p:embed/>
                </p:oleObj>
              </mc:Choice>
              <mc:Fallback>
                <p:oleObj name="" r:id="rId1" imgW="1663065" imgH="584200" progId="Equation.3">
                  <p:embed/>
                  <p:pic>
                    <p:nvPicPr>
                      <p:cNvPr id="0" name="图片 3505"/>
                      <p:cNvPicPr/>
                      <p:nvPr/>
                    </p:nvPicPr>
                    <p:blipFill>
                      <a:blip r:embed="rId2"/>
                      <a:stretch>
                        <a:fillRect/>
                      </a:stretch>
                    </p:blipFill>
                    <p:spPr>
                      <a:xfrm>
                        <a:off x="2919413" y="2852738"/>
                        <a:ext cx="1671637" cy="585787"/>
                      </a:xfrm>
                      <a:prstGeom prst="rect">
                        <a:avLst/>
                      </a:prstGeom>
                      <a:noFill/>
                      <a:ln w="38100">
                        <a:noFill/>
                        <a:miter/>
                      </a:ln>
                    </p:spPr>
                  </p:pic>
                </p:oleObj>
              </mc:Fallback>
            </mc:AlternateContent>
          </a:graphicData>
        </a:graphic>
      </p:graphicFrame>
      <p:graphicFrame>
        <p:nvGraphicFramePr>
          <p:cNvPr id="107526" name="对象 107525"/>
          <p:cNvGraphicFramePr/>
          <p:nvPr/>
        </p:nvGraphicFramePr>
        <p:xfrm>
          <a:off x="1731963" y="3001963"/>
          <a:ext cx="1181100" cy="384175"/>
        </p:xfrm>
        <a:graphic>
          <a:graphicData uri="http://schemas.openxmlformats.org/presentationml/2006/ole">
            <mc:AlternateContent xmlns:mc="http://schemas.openxmlformats.org/markup-compatibility/2006">
              <mc:Choice xmlns:v="urn:schemas-microsoft-com:vml" Requires="v">
                <p:oleObj spid="_x0000_s3497" name="" r:id="rId3" imgW="1205865" imgH="393700" progId="Equation.3">
                  <p:embed/>
                </p:oleObj>
              </mc:Choice>
              <mc:Fallback>
                <p:oleObj name="" r:id="rId3" imgW="1205865" imgH="393700" progId="Equation.3">
                  <p:embed/>
                  <p:pic>
                    <p:nvPicPr>
                      <p:cNvPr id="0" name="图片 3496"/>
                      <p:cNvPicPr/>
                      <p:nvPr/>
                    </p:nvPicPr>
                    <p:blipFill>
                      <a:blip r:embed="rId4"/>
                      <a:stretch>
                        <a:fillRect/>
                      </a:stretch>
                    </p:blipFill>
                    <p:spPr>
                      <a:xfrm>
                        <a:off x="1731963" y="3001963"/>
                        <a:ext cx="1181100" cy="384175"/>
                      </a:xfrm>
                      <a:prstGeom prst="rect">
                        <a:avLst/>
                      </a:prstGeom>
                      <a:noFill/>
                      <a:ln w="38100">
                        <a:noFill/>
                        <a:miter/>
                      </a:ln>
                    </p:spPr>
                  </p:pic>
                </p:oleObj>
              </mc:Fallback>
            </mc:AlternateContent>
          </a:graphicData>
        </a:graphic>
      </p:graphicFrame>
      <p:sp>
        <p:nvSpPr>
          <p:cNvPr id="107527" name="矩形 107526"/>
          <p:cNvSpPr/>
          <p:nvPr/>
        </p:nvSpPr>
        <p:spPr>
          <a:xfrm>
            <a:off x="2886075" y="2709863"/>
            <a:ext cx="2262188" cy="836612"/>
          </a:xfrm>
          <a:prstGeom prst="rect">
            <a:avLst/>
          </a:prstGeom>
          <a:solidFill>
            <a:schemeClr val="bg1"/>
          </a:solidFill>
          <a:ln w="9525" cap="flat" cmpd="sng">
            <a:solidFill>
              <a:schemeClr val="bg1"/>
            </a:solidFill>
            <a:prstDash val="solid"/>
            <a:miter/>
            <a:headEnd type="none" w="med" len="med"/>
            <a:tailEnd type="none" w="med" len="med"/>
          </a:ln>
        </p:spPr>
        <p:txBody>
          <a:bodyPr/>
          <a:p>
            <a:endParaRPr lang="zh-CN" altLang="en-US"/>
          </a:p>
        </p:txBody>
      </p:sp>
      <p:graphicFrame>
        <p:nvGraphicFramePr>
          <p:cNvPr id="107528" name="对象 107527"/>
          <p:cNvGraphicFramePr/>
          <p:nvPr/>
        </p:nvGraphicFramePr>
        <p:xfrm>
          <a:off x="2957513" y="2571750"/>
          <a:ext cx="1851025" cy="1001713"/>
        </p:xfrm>
        <a:graphic>
          <a:graphicData uri="http://schemas.openxmlformats.org/presentationml/2006/ole">
            <mc:AlternateContent xmlns:mc="http://schemas.openxmlformats.org/markup-compatibility/2006">
              <mc:Choice xmlns:v="urn:schemas-microsoft-com:vml" Requires="v">
                <p:oleObj spid="_x0000_s3486" name="" r:id="rId5" imgW="1853565" imgH="1002665" progId="Equation.3">
                  <p:embed/>
                </p:oleObj>
              </mc:Choice>
              <mc:Fallback>
                <p:oleObj name="" r:id="rId5" imgW="1853565" imgH="1002665" progId="Equation.3">
                  <p:embed/>
                  <p:pic>
                    <p:nvPicPr>
                      <p:cNvPr id="0" name="图片 3485"/>
                      <p:cNvPicPr/>
                      <p:nvPr/>
                    </p:nvPicPr>
                    <p:blipFill>
                      <a:blip r:embed="rId6"/>
                      <a:stretch>
                        <a:fillRect/>
                      </a:stretch>
                    </p:blipFill>
                    <p:spPr>
                      <a:xfrm>
                        <a:off x="2957513" y="2571750"/>
                        <a:ext cx="1851025" cy="1001713"/>
                      </a:xfrm>
                      <a:prstGeom prst="rect">
                        <a:avLst/>
                      </a:prstGeom>
                      <a:noFill/>
                      <a:ln w="38100">
                        <a:noFill/>
                        <a:miter/>
                      </a:ln>
                    </p:spPr>
                  </p:pic>
                </p:oleObj>
              </mc:Fallback>
            </mc:AlternateContent>
          </a:graphicData>
        </a:graphic>
      </p:graphicFrame>
      <p:sp>
        <p:nvSpPr>
          <p:cNvPr id="107529" name="文本框 107528"/>
          <p:cNvSpPr txBox="1"/>
          <p:nvPr/>
        </p:nvSpPr>
        <p:spPr>
          <a:xfrm>
            <a:off x="5219700" y="2800350"/>
            <a:ext cx="3671888" cy="519113"/>
          </a:xfrm>
          <a:prstGeom prst="rect">
            <a:avLst/>
          </a:prstGeom>
          <a:solidFill>
            <a:srgbClr val="FF0000"/>
          </a:solidFill>
          <a:ln w="9525">
            <a:noFill/>
          </a:ln>
        </p:spPr>
        <p:txBody>
          <a:bodyPr>
            <a:spAutoFit/>
          </a:bodyPr>
          <a:p>
            <a:pPr algn="l" eaLnBrk="1" hangingPunct="1">
              <a:spcBef>
                <a:spcPct val="50000"/>
              </a:spcBef>
            </a:pPr>
            <a:r>
              <a:rPr lang="zh-CN" altLang="en-US" dirty="0">
                <a:latin typeface="Times New Roman" panose="02020603050405020304" pitchFamily="18" charset="0"/>
                <a:ea typeface="楷体_GB2312" pitchFamily="49" charset="-122"/>
              </a:rPr>
              <a:t>用洛必塔法则不方便 </a:t>
            </a:r>
            <a:r>
              <a:rPr lang="en-US" altLang="zh-CN">
                <a:latin typeface="Times New Roman" panose="02020603050405020304" pitchFamily="18" charset="0"/>
                <a:ea typeface="楷体_GB2312" pitchFamily="49" charset="-122"/>
              </a:rPr>
              <a:t>!</a:t>
            </a:r>
            <a:endParaRPr lang="en-US" altLang="zh-CN">
              <a:latin typeface="Times New Roman" panose="02020603050405020304" pitchFamily="18" charset="0"/>
              <a:ea typeface="楷体_GB2312" pitchFamily="49" charset="-122"/>
            </a:endParaRPr>
          </a:p>
        </p:txBody>
      </p:sp>
      <p:grpSp>
        <p:nvGrpSpPr>
          <p:cNvPr id="107530" name="组合 107529"/>
          <p:cNvGrpSpPr/>
          <p:nvPr/>
        </p:nvGrpSpPr>
        <p:grpSpPr>
          <a:xfrm>
            <a:off x="1684338" y="1892300"/>
            <a:ext cx="4672013" cy="528638"/>
            <a:chOff x="812" y="1104"/>
            <a:chExt cx="2943" cy="333"/>
          </a:xfrm>
        </p:grpSpPr>
        <p:graphicFrame>
          <p:nvGraphicFramePr>
            <p:cNvPr id="107531" name="对象 107530"/>
            <p:cNvGraphicFramePr/>
            <p:nvPr/>
          </p:nvGraphicFramePr>
          <p:xfrm>
            <a:off x="3126" y="1117"/>
            <a:ext cx="253" cy="268"/>
          </p:xfrm>
          <a:graphic>
            <a:graphicData uri="http://schemas.openxmlformats.org/presentationml/2006/ole">
              <mc:AlternateContent xmlns:mc="http://schemas.openxmlformats.org/markup-compatibility/2006">
                <mc:Choice xmlns:v="urn:schemas-microsoft-com:vml" Requires="v">
                  <p:oleObj spid="_x0000_s3499" name="" r:id="rId7" imgW="405765" imgH="431165" progId="Equation.3">
                    <p:embed/>
                  </p:oleObj>
                </mc:Choice>
                <mc:Fallback>
                  <p:oleObj name="" r:id="rId7" imgW="405765" imgH="431165" progId="Equation.3">
                    <p:embed/>
                    <p:pic>
                      <p:nvPicPr>
                        <p:cNvPr id="0" name="图片 3498"/>
                        <p:cNvPicPr/>
                        <p:nvPr/>
                      </p:nvPicPr>
                      <p:blipFill>
                        <a:blip r:embed="rId8"/>
                        <a:stretch>
                          <a:fillRect/>
                        </a:stretch>
                      </p:blipFill>
                      <p:spPr>
                        <a:xfrm>
                          <a:off x="3126" y="1117"/>
                          <a:ext cx="253" cy="268"/>
                        </a:xfrm>
                        <a:prstGeom prst="rect">
                          <a:avLst/>
                        </a:prstGeom>
                        <a:noFill/>
                        <a:ln w="38100">
                          <a:noFill/>
                          <a:miter/>
                        </a:ln>
                      </p:spPr>
                    </p:pic>
                  </p:oleObj>
                </mc:Fallback>
              </mc:AlternateContent>
            </a:graphicData>
          </a:graphic>
        </p:graphicFrame>
        <p:sp>
          <p:nvSpPr>
            <p:cNvPr id="107532" name="文本框 107531"/>
            <p:cNvSpPr txBox="1"/>
            <p:nvPr/>
          </p:nvSpPr>
          <p:spPr>
            <a:xfrm>
              <a:off x="812" y="1104"/>
              <a:ext cx="2355" cy="329"/>
            </a:xfrm>
            <a:prstGeom prst="rect">
              <a:avLst/>
            </a:prstGeom>
            <a:noFill/>
            <a:ln w="9525">
              <a:noFill/>
            </a:ln>
          </p:spPr>
          <p:txBody>
            <a:bodyPr wrap="none" anchor="t">
              <a:spAutoFit/>
            </a:bodyPr>
            <a:p>
              <a:pPr algn="l" eaLnBrk="1" hangingPunct="1">
                <a:spcBef>
                  <a:spcPct val="50000"/>
                </a:spcBef>
              </a:pPr>
              <a:r>
                <a:rPr lang="zh-CN" altLang="en-US" sz="2800" dirty="0">
                  <a:latin typeface="Times New Roman" panose="02020603050405020304" pitchFamily="18" charset="0"/>
                  <a:ea typeface="楷体_GB2312" pitchFamily="49" charset="-122"/>
                </a:rPr>
                <a:t>用泰勒公式将分子展到</a:t>
              </a:r>
              <a:endParaRPr lang="zh-CN" altLang="en-US" sz="2800">
                <a:latin typeface="Times New Roman" panose="02020603050405020304" pitchFamily="18" charset="0"/>
                <a:ea typeface="楷体_GB2312" pitchFamily="49" charset="-122"/>
              </a:endParaRPr>
            </a:p>
          </p:txBody>
        </p:sp>
        <p:sp>
          <p:nvSpPr>
            <p:cNvPr id="107533" name="文本框 107532"/>
            <p:cNvSpPr txBox="1"/>
            <p:nvPr/>
          </p:nvSpPr>
          <p:spPr>
            <a:xfrm>
              <a:off x="3360" y="1108"/>
              <a:ext cx="395" cy="329"/>
            </a:xfrm>
            <a:prstGeom prst="rect">
              <a:avLst/>
            </a:prstGeom>
            <a:noFill/>
            <a:ln w="9525">
              <a:noFill/>
            </a:ln>
          </p:spPr>
          <p:txBody>
            <a:bodyPr wrap="none" anchor="t">
              <a:spAutoFit/>
            </a:bodyPr>
            <a:p>
              <a:pPr algn="l"/>
              <a:r>
                <a:rPr lang="zh-CN" altLang="en-US" sz="2800">
                  <a:latin typeface="Times New Roman" panose="02020603050405020304" pitchFamily="18" charset="0"/>
                  <a:ea typeface="楷体_GB2312" pitchFamily="49" charset="-122"/>
                </a:rPr>
                <a:t>项</a:t>
              </a:r>
              <a:r>
                <a:rPr lang="en-US" altLang="zh-CN" sz="2800" b="0">
                  <a:latin typeface="Times New Roman" panose="02020603050405020304" pitchFamily="18" charset="0"/>
                  <a:ea typeface="楷体_GB2312" pitchFamily="49" charset="-122"/>
                </a:rPr>
                <a:t>,</a:t>
              </a:r>
              <a:endParaRPr lang="en-US" altLang="zh-CN" sz="2800" b="0">
                <a:latin typeface="Times New Roman" panose="02020603050405020304" pitchFamily="18" charset="0"/>
                <a:ea typeface="楷体_GB2312" pitchFamily="49" charset="-122"/>
              </a:endParaRPr>
            </a:p>
          </p:txBody>
        </p:sp>
      </p:grpSp>
      <p:sp>
        <p:nvSpPr>
          <p:cNvPr id="107534" name="直接连接符 107533"/>
          <p:cNvSpPr/>
          <p:nvPr/>
        </p:nvSpPr>
        <p:spPr>
          <a:xfrm>
            <a:off x="152400" y="4768850"/>
            <a:ext cx="8915400" cy="0"/>
          </a:xfrm>
          <a:prstGeom prst="line">
            <a:avLst/>
          </a:prstGeom>
          <a:ln w="9525" cap="flat" cmpd="sng">
            <a:solidFill>
              <a:schemeClr val="accent2"/>
            </a:solidFill>
            <a:prstDash val="solid"/>
            <a:headEnd type="none" w="med" len="med"/>
            <a:tailEnd type="none" w="med" len="med"/>
          </a:ln>
        </p:spPr>
      </p:sp>
      <p:sp>
        <p:nvSpPr>
          <p:cNvPr id="107535" name="文本框 107534"/>
          <p:cNvSpPr txBox="1"/>
          <p:nvPr/>
        </p:nvSpPr>
        <p:spPr>
          <a:xfrm>
            <a:off x="6262688" y="1844675"/>
            <a:ext cx="990600" cy="521970"/>
          </a:xfrm>
          <a:prstGeom prst="rect">
            <a:avLst/>
          </a:prstGeom>
          <a:noFill/>
          <a:ln w="9525">
            <a:noFill/>
          </a:ln>
        </p:spPr>
        <p:txBody>
          <a:bodyPr>
            <a:spAutoFit/>
          </a:bodyPr>
          <a:p>
            <a:pPr algn="l" eaLnBrk="1" hangingPunct="1">
              <a:spcBef>
                <a:spcPct val="50000"/>
              </a:spcBef>
            </a:pPr>
            <a:r>
              <a:rPr lang="zh-CN" altLang="en-US" sz="2800" dirty="0">
                <a:latin typeface="Times New Roman" panose="02020603050405020304" pitchFamily="18" charset="0"/>
                <a:ea typeface="楷体_GB2312" pitchFamily="49" charset="-122"/>
              </a:rPr>
              <a:t>由于</a:t>
            </a:r>
            <a:endParaRPr lang="zh-CN" altLang="en-US" sz="2800">
              <a:latin typeface="Times New Roman" panose="02020603050405020304" pitchFamily="18" charset="0"/>
              <a:ea typeface="楷体_GB2312" pitchFamily="49" charset="-122"/>
            </a:endParaRPr>
          </a:p>
        </p:txBody>
      </p:sp>
      <p:graphicFrame>
        <p:nvGraphicFramePr>
          <p:cNvPr id="107536" name="对象 107535"/>
          <p:cNvGraphicFramePr/>
          <p:nvPr/>
        </p:nvGraphicFramePr>
        <p:xfrm>
          <a:off x="6299200" y="5664200"/>
          <a:ext cx="1225550" cy="538163"/>
        </p:xfrm>
        <a:graphic>
          <a:graphicData uri="http://schemas.openxmlformats.org/presentationml/2006/ole">
            <mc:AlternateContent xmlns:mc="http://schemas.openxmlformats.org/markup-compatibility/2006">
              <mc:Choice xmlns:v="urn:schemas-microsoft-com:vml" Requires="v">
                <p:oleObj spid="_x0000_s3491" name="" r:id="rId9" imgW="1155700" imgH="508000" progId="Equation.3">
                  <p:embed/>
                </p:oleObj>
              </mc:Choice>
              <mc:Fallback>
                <p:oleObj name="" r:id="rId9" imgW="1155700" imgH="508000" progId="Equation.3">
                  <p:embed/>
                  <p:pic>
                    <p:nvPicPr>
                      <p:cNvPr id="0" name="图片 3490"/>
                      <p:cNvPicPr/>
                      <p:nvPr/>
                    </p:nvPicPr>
                    <p:blipFill>
                      <a:blip r:embed="rId10"/>
                      <a:stretch>
                        <a:fillRect/>
                      </a:stretch>
                    </p:blipFill>
                    <p:spPr>
                      <a:xfrm>
                        <a:off x="6299200" y="5664200"/>
                        <a:ext cx="1225550" cy="538163"/>
                      </a:xfrm>
                      <a:prstGeom prst="rect">
                        <a:avLst/>
                      </a:prstGeom>
                      <a:noFill/>
                      <a:ln w="38100">
                        <a:noFill/>
                        <a:miter/>
                      </a:ln>
                    </p:spPr>
                  </p:pic>
                </p:oleObj>
              </mc:Fallback>
            </mc:AlternateContent>
          </a:graphicData>
        </a:graphic>
      </p:graphicFrame>
      <p:grpSp>
        <p:nvGrpSpPr>
          <p:cNvPr id="107537" name="组合 107536"/>
          <p:cNvGrpSpPr/>
          <p:nvPr/>
        </p:nvGrpSpPr>
        <p:grpSpPr>
          <a:xfrm>
            <a:off x="2519363" y="5556250"/>
            <a:ext cx="3708400" cy="896938"/>
            <a:chOff x="3424" y="2856"/>
            <a:chExt cx="2336" cy="565"/>
          </a:xfrm>
        </p:grpSpPr>
        <p:graphicFrame>
          <p:nvGraphicFramePr>
            <p:cNvPr id="107538" name="对象 107537"/>
            <p:cNvGraphicFramePr/>
            <p:nvPr/>
          </p:nvGraphicFramePr>
          <p:xfrm>
            <a:off x="5501" y="2946"/>
            <a:ext cx="259" cy="267"/>
          </p:xfrm>
          <a:graphic>
            <a:graphicData uri="http://schemas.openxmlformats.org/presentationml/2006/ole">
              <mc:AlternateContent xmlns:mc="http://schemas.openxmlformats.org/markup-compatibility/2006">
                <mc:Choice xmlns:v="urn:schemas-microsoft-com:vml" Requires="v">
                  <p:oleObj spid="_x0000_s3490" name="" r:id="rId11" imgW="419100" imgH="431800" progId="Equation.3">
                    <p:embed/>
                  </p:oleObj>
                </mc:Choice>
                <mc:Fallback>
                  <p:oleObj name="" r:id="rId11" imgW="419100" imgH="431800" progId="Equation.3">
                    <p:embed/>
                    <p:pic>
                      <p:nvPicPr>
                        <p:cNvPr id="0" name="图片 3489"/>
                        <p:cNvPicPr/>
                        <p:nvPr/>
                      </p:nvPicPr>
                      <p:blipFill>
                        <a:blip r:embed="rId12"/>
                        <a:stretch>
                          <a:fillRect/>
                        </a:stretch>
                      </p:blipFill>
                      <p:spPr>
                        <a:xfrm>
                          <a:off x="5501" y="2946"/>
                          <a:ext cx="259" cy="267"/>
                        </a:xfrm>
                        <a:prstGeom prst="rect">
                          <a:avLst/>
                        </a:prstGeom>
                        <a:noFill/>
                        <a:ln w="38100">
                          <a:noFill/>
                          <a:miter/>
                        </a:ln>
                      </p:spPr>
                    </p:pic>
                  </p:oleObj>
                </mc:Fallback>
              </mc:AlternateContent>
            </a:graphicData>
          </a:graphic>
        </p:graphicFrame>
        <p:graphicFrame>
          <p:nvGraphicFramePr>
            <p:cNvPr id="107539" name="对象 107538"/>
            <p:cNvGraphicFramePr/>
            <p:nvPr/>
          </p:nvGraphicFramePr>
          <p:xfrm>
            <a:off x="3424" y="2856"/>
            <a:ext cx="2084" cy="565"/>
          </p:xfrm>
          <a:graphic>
            <a:graphicData uri="http://schemas.openxmlformats.org/presentationml/2006/ole">
              <mc:AlternateContent xmlns:mc="http://schemas.openxmlformats.org/markup-compatibility/2006">
                <mc:Choice xmlns:v="urn:schemas-microsoft-com:vml" Requires="v">
                  <p:oleObj spid="_x0000_s3500" name="" r:id="rId13" imgW="3378200" imgH="914400" progId="Equation.3">
                    <p:embed/>
                  </p:oleObj>
                </mc:Choice>
                <mc:Fallback>
                  <p:oleObj name="" r:id="rId13" imgW="3378200" imgH="914400" progId="Equation.3">
                    <p:embed/>
                    <p:pic>
                      <p:nvPicPr>
                        <p:cNvPr id="0" name="图片 3499"/>
                        <p:cNvPicPr/>
                        <p:nvPr/>
                      </p:nvPicPr>
                      <p:blipFill>
                        <a:blip r:embed="rId14"/>
                        <a:stretch>
                          <a:fillRect/>
                        </a:stretch>
                      </p:blipFill>
                      <p:spPr>
                        <a:xfrm>
                          <a:off x="3424" y="2856"/>
                          <a:ext cx="2084" cy="565"/>
                        </a:xfrm>
                        <a:prstGeom prst="rect">
                          <a:avLst/>
                        </a:prstGeom>
                        <a:noFill/>
                        <a:ln w="38100">
                          <a:noFill/>
                          <a:miter/>
                        </a:ln>
                      </p:spPr>
                    </p:pic>
                  </p:oleObj>
                </mc:Fallback>
              </mc:AlternateContent>
            </a:graphicData>
          </a:graphic>
        </p:graphicFrame>
        <p:graphicFrame>
          <p:nvGraphicFramePr>
            <p:cNvPr id="107540" name="对象 107539"/>
            <p:cNvGraphicFramePr/>
            <p:nvPr/>
          </p:nvGraphicFramePr>
          <p:xfrm>
            <a:off x="3589" y="2867"/>
            <a:ext cx="1873" cy="252"/>
          </p:xfrm>
          <a:graphic>
            <a:graphicData uri="http://schemas.openxmlformats.org/presentationml/2006/ole">
              <mc:AlternateContent xmlns:mc="http://schemas.openxmlformats.org/markup-compatibility/2006">
                <mc:Choice xmlns:v="urn:schemas-microsoft-com:vml" Requires="v">
                  <p:oleObj spid="_x0000_s3487" name="" r:id="rId15" imgW="3032760" imgH="405765" progId="Equation.3">
                    <p:embed/>
                  </p:oleObj>
                </mc:Choice>
                <mc:Fallback>
                  <p:oleObj name="" r:id="rId15" imgW="3032760" imgH="405765" progId="Equation.3">
                    <p:embed/>
                    <p:pic>
                      <p:nvPicPr>
                        <p:cNvPr id="0" name="图片 3486"/>
                        <p:cNvPicPr/>
                        <p:nvPr/>
                      </p:nvPicPr>
                      <p:blipFill>
                        <a:blip r:embed="rId16"/>
                        <a:stretch>
                          <a:fillRect/>
                        </a:stretch>
                      </p:blipFill>
                      <p:spPr>
                        <a:xfrm>
                          <a:off x="3589" y="2867"/>
                          <a:ext cx="1873" cy="252"/>
                        </a:xfrm>
                        <a:prstGeom prst="rect">
                          <a:avLst/>
                        </a:prstGeom>
                        <a:noFill/>
                        <a:ln w="38100">
                          <a:noFill/>
                          <a:miter/>
                        </a:ln>
                      </p:spPr>
                    </p:pic>
                  </p:oleObj>
                </mc:Fallback>
              </mc:AlternateContent>
            </a:graphicData>
          </a:graphic>
        </p:graphicFrame>
      </p:grpSp>
      <p:grpSp>
        <p:nvGrpSpPr>
          <p:cNvPr id="107541" name="组合 107540"/>
          <p:cNvGrpSpPr/>
          <p:nvPr/>
        </p:nvGrpSpPr>
        <p:grpSpPr>
          <a:xfrm>
            <a:off x="1162050" y="4738688"/>
            <a:ext cx="4922838" cy="896937"/>
            <a:chOff x="245" y="2840"/>
            <a:chExt cx="3101" cy="565"/>
          </a:xfrm>
        </p:grpSpPr>
        <p:graphicFrame>
          <p:nvGraphicFramePr>
            <p:cNvPr id="107542" name="对象 107541"/>
            <p:cNvGraphicFramePr/>
            <p:nvPr/>
          </p:nvGraphicFramePr>
          <p:xfrm>
            <a:off x="245" y="2904"/>
            <a:ext cx="722" cy="314"/>
          </p:xfrm>
          <a:graphic>
            <a:graphicData uri="http://schemas.openxmlformats.org/presentationml/2006/ole">
              <mc:AlternateContent xmlns:mc="http://schemas.openxmlformats.org/markup-compatibility/2006">
                <mc:Choice xmlns:v="urn:schemas-microsoft-com:vml" Requires="v">
                  <p:oleObj spid="_x0000_s3488" name="" r:id="rId17" imgW="1168400" imgH="508000" progId="Equation.3">
                    <p:embed/>
                  </p:oleObj>
                </mc:Choice>
                <mc:Fallback>
                  <p:oleObj name="" r:id="rId17" imgW="1168400" imgH="508000" progId="Equation.3">
                    <p:embed/>
                    <p:pic>
                      <p:nvPicPr>
                        <p:cNvPr id="0" name="图片 3487"/>
                        <p:cNvPicPr/>
                        <p:nvPr/>
                      </p:nvPicPr>
                      <p:blipFill>
                        <a:blip r:embed="rId18"/>
                        <a:stretch>
                          <a:fillRect/>
                        </a:stretch>
                      </p:blipFill>
                      <p:spPr>
                        <a:xfrm>
                          <a:off x="245" y="2904"/>
                          <a:ext cx="722" cy="314"/>
                        </a:xfrm>
                        <a:prstGeom prst="rect">
                          <a:avLst/>
                        </a:prstGeom>
                        <a:noFill/>
                        <a:ln w="38100">
                          <a:noFill/>
                          <a:miter/>
                        </a:ln>
                      </p:spPr>
                    </p:pic>
                  </p:oleObj>
                </mc:Fallback>
              </mc:AlternateContent>
            </a:graphicData>
          </a:graphic>
        </p:graphicFrame>
        <p:graphicFrame>
          <p:nvGraphicFramePr>
            <p:cNvPr id="107543" name="对象 107542"/>
            <p:cNvGraphicFramePr/>
            <p:nvPr/>
          </p:nvGraphicFramePr>
          <p:xfrm>
            <a:off x="975" y="2988"/>
            <a:ext cx="266" cy="189"/>
          </p:xfrm>
          <a:graphic>
            <a:graphicData uri="http://schemas.openxmlformats.org/presentationml/2006/ole">
              <mc:AlternateContent xmlns:mc="http://schemas.openxmlformats.org/markup-compatibility/2006">
                <mc:Choice xmlns:v="urn:schemas-microsoft-com:vml" Requires="v">
                  <p:oleObj spid="_x0000_s3501" name="" r:id="rId19" imgW="431165" imgH="304800" progId="Equation.3">
                    <p:embed/>
                  </p:oleObj>
                </mc:Choice>
                <mc:Fallback>
                  <p:oleObj name="" r:id="rId19" imgW="431165" imgH="304800" progId="Equation.3">
                    <p:embed/>
                    <p:pic>
                      <p:nvPicPr>
                        <p:cNvPr id="0" name="图片 3500"/>
                        <p:cNvPicPr/>
                        <p:nvPr/>
                      </p:nvPicPr>
                      <p:blipFill>
                        <a:blip r:embed="rId20"/>
                        <a:stretch>
                          <a:fillRect/>
                        </a:stretch>
                      </p:blipFill>
                      <p:spPr>
                        <a:xfrm>
                          <a:off x="975" y="2988"/>
                          <a:ext cx="266" cy="189"/>
                        </a:xfrm>
                        <a:prstGeom prst="rect">
                          <a:avLst/>
                        </a:prstGeom>
                        <a:noFill/>
                        <a:ln w="38100">
                          <a:noFill/>
                          <a:miter/>
                        </a:ln>
                      </p:spPr>
                    </p:pic>
                  </p:oleObj>
                </mc:Fallback>
              </mc:AlternateContent>
            </a:graphicData>
          </a:graphic>
        </p:graphicFrame>
        <p:graphicFrame>
          <p:nvGraphicFramePr>
            <p:cNvPr id="107544" name="对象 107543"/>
            <p:cNvGraphicFramePr/>
            <p:nvPr/>
          </p:nvGraphicFramePr>
          <p:xfrm>
            <a:off x="1263" y="3031"/>
            <a:ext cx="494" cy="205"/>
          </p:xfrm>
          <a:graphic>
            <a:graphicData uri="http://schemas.openxmlformats.org/presentationml/2006/ole">
              <mc:AlternateContent xmlns:mc="http://schemas.openxmlformats.org/markup-compatibility/2006">
                <mc:Choice xmlns:v="urn:schemas-microsoft-com:vml" Requires="v">
                  <p:oleObj spid="_x0000_s3492" name="" r:id="rId21" imgW="799465" imgH="330200" progId="Equation.3">
                    <p:embed/>
                  </p:oleObj>
                </mc:Choice>
                <mc:Fallback>
                  <p:oleObj name="" r:id="rId21" imgW="799465" imgH="330200" progId="Equation.3">
                    <p:embed/>
                    <p:pic>
                      <p:nvPicPr>
                        <p:cNvPr id="0" name="图片 3491"/>
                        <p:cNvPicPr/>
                        <p:nvPr/>
                      </p:nvPicPr>
                      <p:blipFill>
                        <a:blip r:embed="rId22"/>
                        <a:stretch>
                          <a:fillRect/>
                        </a:stretch>
                      </p:blipFill>
                      <p:spPr>
                        <a:xfrm>
                          <a:off x="1263" y="3031"/>
                          <a:ext cx="494" cy="205"/>
                        </a:xfrm>
                        <a:prstGeom prst="rect">
                          <a:avLst/>
                        </a:prstGeom>
                        <a:noFill/>
                        <a:ln w="38100">
                          <a:noFill/>
                          <a:miter/>
                        </a:ln>
                      </p:spPr>
                    </p:pic>
                  </p:oleObj>
                </mc:Fallback>
              </mc:AlternateContent>
            </a:graphicData>
          </a:graphic>
        </p:graphicFrame>
        <p:graphicFrame>
          <p:nvGraphicFramePr>
            <p:cNvPr id="107545" name="对象 107544"/>
            <p:cNvGraphicFramePr/>
            <p:nvPr/>
          </p:nvGraphicFramePr>
          <p:xfrm>
            <a:off x="2723" y="2924"/>
            <a:ext cx="252" cy="267"/>
          </p:xfrm>
          <a:graphic>
            <a:graphicData uri="http://schemas.openxmlformats.org/presentationml/2006/ole">
              <mc:AlternateContent xmlns:mc="http://schemas.openxmlformats.org/markup-compatibility/2006">
                <mc:Choice xmlns:v="urn:schemas-microsoft-com:vml" Requires="v">
                  <p:oleObj spid="_x0000_s3489" name="" r:id="rId23" imgW="405765" imgH="431165" progId="Equation.3">
                    <p:embed/>
                  </p:oleObj>
                </mc:Choice>
                <mc:Fallback>
                  <p:oleObj name="" r:id="rId23" imgW="405765" imgH="431165" progId="Equation.3">
                    <p:embed/>
                    <p:pic>
                      <p:nvPicPr>
                        <p:cNvPr id="0" name="图片 3488"/>
                        <p:cNvPicPr/>
                        <p:nvPr/>
                      </p:nvPicPr>
                      <p:blipFill>
                        <a:blip r:embed="rId24"/>
                        <a:stretch>
                          <a:fillRect/>
                        </a:stretch>
                      </p:blipFill>
                      <p:spPr>
                        <a:xfrm>
                          <a:off x="2723" y="2924"/>
                          <a:ext cx="252" cy="267"/>
                        </a:xfrm>
                        <a:prstGeom prst="rect">
                          <a:avLst/>
                        </a:prstGeom>
                        <a:noFill/>
                        <a:ln w="38100">
                          <a:noFill/>
                          <a:miter/>
                        </a:ln>
                      </p:spPr>
                    </p:pic>
                  </p:oleObj>
                </mc:Fallback>
              </mc:AlternateContent>
            </a:graphicData>
          </a:graphic>
        </p:graphicFrame>
        <p:graphicFrame>
          <p:nvGraphicFramePr>
            <p:cNvPr id="107546" name="对象 107545"/>
            <p:cNvGraphicFramePr/>
            <p:nvPr/>
          </p:nvGraphicFramePr>
          <p:xfrm>
            <a:off x="2970" y="3042"/>
            <a:ext cx="376" cy="149"/>
          </p:xfrm>
          <a:graphic>
            <a:graphicData uri="http://schemas.openxmlformats.org/presentationml/2006/ole">
              <mc:AlternateContent xmlns:mc="http://schemas.openxmlformats.org/markup-compatibility/2006">
                <mc:Choice xmlns:v="urn:schemas-microsoft-com:vml" Requires="v">
                  <p:oleObj spid="_x0000_s3502" name="" r:id="rId25" imgW="609600" imgH="241300" progId="Equation.3">
                    <p:embed/>
                  </p:oleObj>
                </mc:Choice>
                <mc:Fallback>
                  <p:oleObj name="" r:id="rId25" imgW="609600" imgH="241300" progId="Equation.3">
                    <p:embed/>
                    <p:pic>
                      <p:nvPicPr>
                        <p:cNvPr id="0" name="图片 3501"/>
                        <p:cNvPicPr/>
                        <p:nvPr/>
                      </p:nvPicPr>
                      <p:blipFill>
                        <a:blip r:embed="rId26"/>
                        <a:stretch>
                          <a:fillRect/>
                        </a:stretch>
                      </p:blipFill>
                      <p:spPr>
                        <a:xfrm>
                          <a:off x="2970" y="3042"/>
                          <a:ext cx="376" cy="149"/>
                        </a:xfrm>
                        <a:prstGeom prst="rect">
                          <a:avLst/>
                        </a:prstGeom>
                        <a:noFill/>
                        <a:ln w="38100">
                          <a:noFill/>
                          <a:miter/>
                        </a:ln>
                      </p:spPr>
                    </p:pic>
                  </p:oleObj>
                </mc:Fallback>
              </mc:AlternateContent>
            </a:graphicData>
          </a:graphic>
        </p:graphicFrame>
        <p:graphicFrame>
          <p:nvGraphicFramePr>
            <p:cNvPr id="107547" name="对象 107546"/>
            <p:cNvGraphicFramePr/>
            <p:nvPr/>
          </p:nvGraphicFramePr>
          <p:xfrm>
            <a:off x="1758" y="2840"/>
            <a:ext cx="933" cy="565"/>
          </p:xfrm>
          <a:graphic>
            <a:graphicData uri="http://schemas.openxmlformats.org/presentationml/2006/ole">
              <mc:AlternateContent xmlns:mc="http://schemas.openxmlformats.org/markup-compatibility/2006">
                <mc:Choice xmlns:v="urn:schemas-microsoft-com:vml" Requires="v">
                  <p:oleObj spid="_x0000_s3493" name="" r:id="rId27" imgW="1511300" imgH="914400" progId="Equation.3">
                    <p:embed/>
                  </p:oleObj>
                </mc:Choice>
                <mc:Fallback>
                  <p:oleObj name="" r:id="rId27" imgW="1511300" imgH="914400" progId="Equation.3">
                    <p:embed/>
                    <p:pic>
                      <p:nvPicPr>
                        <p:cNvPr id="0" name="图片 3492"/>
                        <p:cNvPicPr/>
                        <p:nvPr/>
                      </p:nvPicPr>
                      <p:blipFill>
                        <a:blip r:embed="rId28"/>
                        <a:stretch>
                          <a:fillRect/>
                        </a:stretch>
                      </p:blipFill>
                      <p:spPr>
                        <a:xfrm>
                          <a:off x="1758" y="2840"/>
                          <a:ext cx="933" cy="565"/>
                        </a:xfrm>
                        <a:prstGeom prst="rect">
                          <a:avLst/>
                        </a:prstGeom>
                        <a:noFill/>
                        <a:ln w="38100">
                          <a:noFill/>
                          <a:miter/>
                        </a:ln>
                      </p:spPr>
                    </p:pic>
                  </p:oleObj>
                </mc:Fallback>
              </mc:AlternateContent>
            </a:graphicData>
          </a:graphic>
        </p:graphicFrame>
        <p:graphicFrame>
          <p:nvGraphicFramePr>
            <p:cNvPr id="107548" name="对象 107547"/>
            <p:cNvGraphicFramePr/>
            <p:nvPr/>
          </p:nvGraphicFramePr>
          <p:xfrm>
            <a:off x="1935" y="2862"/>
            <a:ext cx="745" cy="251"/>
          </p:xfrm>
          <a:graphic>
            <a:graphicData uri="http://schemas.openxmlformats.org/presentationml/2006/ole">
              <mc:AlternateContent xmlns:mc="http://schemas.openxmlformats.org/markup-compatibility/2006">
                <mc:Choice xmlns:v="urn:schemas-microsoft-com:vml" Requires="v">
                  <p:oleObj spid="_x0000_s3505" name="" r:id="rId29" imgW="1205230" imgH="405765" progId="Equation.3">
                    <p:embed/>
                  </p:oleObj>
                </mc:Choice>
                <mc:Fallback>
                  <p:oleObj name="" r:id="rId29" imgW="1205230" imgH="405765" progId="Equation.3">
                    <p:embed/>
                    <p:pic>
                      <p:nvPicPr>
                        <p:cNvPr id="0" name="图片 3504"/>
                        <p:cNvPicPr/>
                        <p:nvPr/>
                      </p:nvPicPr>
                      <p:blipFill>
                        <a:blip r:embed="rId30"/>
                        <a:stretch>
                          <a:fillRect/>
                        </a:stretch>
                      </p:blipFill>
                      <p:spPr>
                        <a:xfrm>
                          <a:off x="1935" y="2862"/>
                          <a:ext cx="745" cy="251"/>
                        </a:xfrm>
                        <a:prstGeom prst="rect">
                          <a:avLst/>
                        </a:prstGeom>
                        <a:noFill/>
                        <a:ln w="38100">
                          <a:noFill/>
                          <a:miter/>
                        </a:ln>
                      </p:spPr>
                    </p:pic>
                  </p:oleObj>
                </mc:Fallback>
              </mc:AlternateContent>
            </a:graphicData>
          </a:graphic>
        </p:graphicFrame>
      </p:grpSp>
      <p:sp>
        <p:nvSpPr>
          <p:cNvPr id="107549" name="矩形 107548"/>
          <p:cNvSpPr/>
          <p:nvPr/>
        </p:nvSpPr>
        <p:spPr>
          <a:xfrm>
            <a:off x="0" y="4324350"/>
            <a:ext cx="9144000" cy="2057400"/>
          </a:xfrm>
          <a:prstGeom prst="rect">
            <a:avLst/>
          </a:prstGeom>
          <a:solidFill>
            <a:schemeClr val="bg1"/>
          </a:solidFill>
          <a:ln w="9525" cap="flat" cmpd="sng">
            <a:solidFill>
              <a:schemeClr val="bg1"/>
            </a:solidFill>
            <a:prstDash val="solid"/>
            <a:miter/>
            <a:headEnd type="none" w="med" len="med"/>
            <a:tailEnd type="none" w="med" len="med"/>
          </a:ln>
        </p:spPr>
        <p:txBody>
          <a:bodyPr/>
          <a:p>
            <a:endParaRPr lang="zh-CN" altLang="en-US"/>
          </a:p>
        </p:txBody>
      </p:sp>
      <p:graphicFrame>
        <p:nvGraphicFramePr>
          <p:cNvPr id="107558" name="对象 107557"/>
          <p:cNvGraphicFramePr/>
          <p:nvPr/>
        </p:nvGraphicFramePr>
        <p:xfrm>
          <a:off x="1573213" y="5226050"/>
          <a:ext cx="495300" cy="304800"/>
        </p:xfrm>
        <a:graphic>
          <a:graphicData uri="http://schemas.openxmlformats.org/presentationml/2006/ole">
            <mc:AlternateContent xmlns:mc="http://schemas.openxmlformats.org/markup-compatibility/2006">
              <mc:Choice xmlns:v="urn:schemas-microsoft-com:vml" Requires="v">
                <p:oleObj spid="_x0000_s3498" name="" r:id="rId31" imgW="494665" imgH="304800" progId="Equation.3">
                  <p:embed/>
                </p:oleObj>
              </mc:Choice>
              <mc:Fallback>
                <p:oleObj name="" r:id="rId31" imgW="494665" imgH="304800" progId="Equation.3">
                  <p:embed/>
                  <p:pic>
                    <p:nvPicPr>
                      <p:cNvPr id="0" name="图片 3497"/>
                      <p:cNvPicPr/>
                      <p:nvPr/>
                    </p:nvPicPr>
                    <p:blipFill>
                      <a:blip r:embed="rId32"/>
                      <a:stretch>
                        <a:fillRect/>
                      </a:stretch>
                    </p:blipFill>
                    <p:spPr>
                      <a:xfrm>
                        <a:off x="1573213" y="5226050"/>
                        <a:ext cx="495300" cy="304800"/>
                      </a:xfrm>
                      <a:prstGeom prst="rect">
                        <a:avLst/>
                      </a:prstGeom>
                      <a:noFill/>
                      <a:ln w="38100">
                        <a:noFill/>
                        <a:miter/>
                      </a:ln>
                    </p:spPr>
                  </p:pic>
                </p:oleObj>
              </mc:Fallback>
            </mc:AlternateContent>
          </a:graphicData>
        </a:graphic>
      </p:graphicFrame>
      <p:graphicFrame>
        <p:nvGraphicFramePr>
          <p:cNvPr id="107559" name="对象 107558"/>
          <p:cNvGraphicFramePr/>
          <p:nvPr/>
        </p:nvGraphicFramePr>
        <p:xfrm>
          <a:off x="2157413" y="4979988"/>
          <a:ext cx="774700" cy="825500"/>
        </p:xfrm>
        <a:graphic>
          <a:graphicData uri="http://schemas.openxmlformats.org/presentationml/2006/ole">
            <mc:AlternateContent xmlns:mc="http://schemas.openxmlformats.org/markup-compatibility/2006">
              <mc:Choice xmlns:v="urn:schemas-microsoft-com:vml" Requires="v">
                <p:oleObj spid="_x0000_s3494" name="" r:id="rId33" imgW="774065" imgH="824865" progId="Equation.3">
                  <p:embed/>
                </p:oleObj>
              </mc:Choice>
              <mc:Fallback>
                <p:oleObj name="" r:id="rId33" imgW="774065" imgH="824865" progId="Equation.3">
                  <p:embed/>
                  <p:pic>
                    <p:nvPicPr>
                      <p:cNvPr id="0" name="图片 3493"/>
                      <p:cNvPicPr/>
                      <p:nvPr/>
                    </p:nvPicPr>
                    <p:blipFill>
                      <a:blip r:embed="rId34"/>
                      <a:stretch>
                        <a:fillRect/>
                      </a:stretch>
                    </p:blipFill>
                    <p:spPr>
                      <a:xfrm>
                        <a:off x="2157413" y="4979988"/>
                        <a:ext cx="774700" cy="825500"/>
                      </a:xfrm>
                      <a:prstGeom prst="rect">
                        <a:avLst/>
                      </a:prstGeom>
                      <a:noFill/>
                      <a:ln w="38100">
                        <a:noFill/>
                        <a:miter/>
                      </a:ln>
                    </p:spPr>
                  </p:pic>
                </p:oleObj>
              </mc:Fallback>
            </mc:AlternateContent>
          </a:graphicData>
        </a:graphic>
      </p:graphicFrame>
      <p:graphicFrame>
        <p:nvGraphicFramePr>
          <p:cNvPr id="107560" name="对象 107559"/>
          <p:cNvGraphicFramePr/>
          <p:nvPr/>
        </p:nvGraphicFramePr>
        <p:xfrm>
          <a:off x="2963863" y="4954588"/>
          <a:ext cx="2730500" cy="838200"/>
        </p:xfrm>
        <a:graphic>
          <a:graphicData uri="http://schemas.openxmlformats.org/presentationml/2006/ole">
            <mc:AlternateContent xmlns:mc="http://schemas.openxmlformats.org/markup-compatibility/2006">
              <mc:Choice xmlns:v="urn:schemas-microsoft-com:vml" Requires="v">
                <p:oleObj spid="_x0000_s3495" name="" r:id="rId35" imgW="2730500" imgH="838200" progId="Equation.3">
                  <p:embed/>
                </p:oleObj>
              </mc:Choice>
              <mc:Fallback>
                <p:oleObj name="" r:id="rId35" imgW="2730500" imgH="838200" progId="Equation.3">
                  <p:embed/>
                  <p:pic>
                    <p:nvPicPr>
                      <p:cNvPr id="0" name="图片 3494"/>
                      <p:cNvPicPr/>
                      <p:nvPr/>
                    </p:nvPicPr>
                    <p:blipFill>
                      <a:blip r:embed="rId36"/>
                      <a:stretch>
                        <a:fillRect/>
                      </a:stretch>
                    </p:blipFill>
                    <p:spPr>
                      <a:xfrm>
                        <a:off x="2963863" y="4954588"/>
                        <a:ext cx="2730500" cy="838200"/>
                      </a:xfrm>
                      <a:prstGeom prst="rect">
                        <a:avLst/>
                      </a:prstGeom>
                      <a:noFill/>
                      <a:ln w="38100">
                        <a:noFill/>
                        <a:miter/>
                      </a:ln>
                    </p:spPr>
                  </p:pic>
                </p:oleObj>
              </mc:Fallback>
            </mc:AlternateContent>
          </a:graphicData>
        </a:graphic>
      </p:graphicFrame>
      <p:graphicFrame>
        <p:nvGraphicFramePr>
          <p:cNvPr id="107561" name="对象 107560"/>
          <p:cNvGraphicFramePr/>
          <p:nvPr/>
        </p:nvGraphicFramePr>
        <p:xfrm>
          <a:off x="1547813" y="4110038"/>
          <a:ext cx="6216650" cy="393700"/>
        </p:xfrm>
        <a:graphic>
          <a:graphicData uri="http://schemas.openxmlformats.org/presentationml/2006/ole">
            <mc:AlternateContent xmlns:mc="http://schemas.openxmlformats.org/markup-compatibility/2006">
              <mc:Choice xmlns:v="urn:schemas-microsoft-com:vml" Requires="v">
                <p:oleObj spid="_x0000_s3496" name="" r:id="rId37" imgW="6220460" imgH="393700" progId="Equation.3">
                  <p:embed/>
                </p:oleObj>
              </mc:Choice>
              <mc:Fallback>
                <p:oleObj name="" r:id="rId37" imgW="6220460" imgH="393700" progId="Equation.3">
                  <p:embed/>
                  <p:pic>
                    <p:nvPicPr>
                      <p:cNvPr id="0" name="图片 3495"/>
                      <p:cNvPicPr/>
                      <p:nvPr/>
                    </p:nvPicPr>
                    <p:blipFill>
                      <a:blip r:embed="rId38"/>
                      <a:stretch>
                        <a:fillRect/>
                      </a:stretch>
                    </p:blipFill>
                    <p:spPr>
                      <a:xfrm>
                        <a:off x="1547813" y="4110038"/>
                        <a:ext cx="6216650" cy="393700"/>
                      </a:xfrm>
                      <a:prstGeom prst="rect">
                        <a:avLst/>
                      </a:prstGeom>
                      <a:noFill/>
                      <a:ln w="38100">
                        <a:noFill/>
                        <a:miter/>
                      </a:ln>
                    </p:spPr>
                  </p:pic>
                </p:oleObj>
              </mc:Fallback>
            </mc:AlternateContent>
          </a:graphicData>
        </a:graphic>
      </p:graphicFrame>
      <p:graphicFrame>
        <p:nvGraphicFramePr>
          <p:cNvPr id="107562" name="对象 107561"/>
          <p:cNvGraphicFramePr/>
          <p:nvPr/>
        </p:nvGraphicFramePr>
        <p:xfrm>
          <a:off x="2163763" y="3854450"/>
          <a:ext cx="1612900" cy="825500"/>
        </p:xfrm>
        <a:graphic>
          <a:graphicData uri="http://schemas.openxmlformats.org/presentationml/2006/ole">
            <mc:AlternateContent xmlns:mc="http://schemas.openxmlformats.org/markup-compatibility/2006">
              <mc:Choice xmlns:v="urn:schemas-microsoft-com:vml" Requires="v">
                <p:oleObj spid="_x0000_s3503" name="" r:id="rId39" imgW="1612900" imgH="825500" progId="Equation.3">
                  <p:embed/>
                </p:oleObj>
              </mc:Choice>
              <mc:Fallback>
                <p:oleObj name="" r:id="rId39" imgW="1612900" imgH="825500" progId="Equation.3">
                  <p:embed/>
                  <p:pic>
                    <p:nvPicPr>
                      <p:cNvPr id="0" name="图片 3502"/>
                      <p:cNvPicPr/>
                      <p:nvPr/>
                    </p:nvPicPr>
                    <p:blipFill>
                      <a:blip r:embed="rId40"/>
                      <a:stretch>
                        <a:fillRect/>
                      </a:stretch>
                    </p:blipFill>
                    <p:spPr>
                      <a:xfrm>
                        <a:off x="2163763" y="3854450"/>
                        <a:ext cx="1612900" cy="825500"/>
                      </a:xfrm>
                      <a:prstGeom prst="rect">
                        <a:avLst/>
                      </a:prstGeom>
                      <a:noFill/>
                      <a:ln w="38100">
                        <a:noFill/>
                        <a:miter/>
                      </a:ln>
                    </p:spPr>
                  </p:pic>
                </p:oleObj>
              </mc:Fallback>
            </mc:AlternateContent>
          </a:graphicData>
        </a:graphic>
      </p:graphicFrame>
      <p:graphicFrame>
        <p:nvGraphicFramePr>
          <p:cNvPr id="107563" name="对象 107562"/>
          <p:cNvGraphicFramePr/>
          <p:nvPr/>
        </p:nvGraphicFramePr>
        <p:xfrm>
          <a:off x="3795713" y="3886200"/>
          <a:ext cx="723900" cy="838200"/>
        </p:xfrm>
        <a:graphic>
          <a:graphicData uri="http://schemas.openxmlformats.org/presentationml/2006/ole">
            <mc:AlternateContent xmlns:mc="http://schemas.openxmlformats.org/markup-compatibility/2006">
              <mc:Choice xmlns:v="urn:schemas-microsoft-com:vml" Requires="v">
                <p:oleObj spid="_x0000_s3504" name="" r:id="rId41" imgW="723900" imgH="837565" progId="Equation.3">
                  <p:embed/>
                </p:oleObj>
              </mc:Choice>
              <mc:Fallback>
                <p:oleObj name="" r:id="rId41" imgW="723900" imgH="837565" progId="Equation.3">
                  <p:embed/>
                  <p:pic>
                    <p:nvPicPr>
                      <p:cNvPr id="0" name="图片 3503"/>
                      <p:cNvPicPr/>
                      <p:nvPr/>
                    </p:nvPicPr>
                    <p:blipFill>
                      <a:blip r:embed="rId42"/>
                      <a:stretch>
                        <a:fillRect/>
                      </a:stretch>
                    </p:blipFill>
                    <p:spPr>
                      <a:xfrm>
                        <a:off x="3795713" y="3886200"/>
                        <a:ext cx="723900" cy="838200"/>
                      </a:xfrm>
                      <a:prstGeom prst="rect">
                        <a:avLst/>
                      </a:prstGeom>
                      <a:noFill/>
                      <a:ln w="38100">
                        <a:noFill/>
                        <a:miter/>
                      </a:ln>
                    </p:spPr>
                  </p:pic>
                </p:oleObj>
              </mc:Fallback>
            </mc:AlternateContent>
          </a:graphicData>
        </a:graphic>
      </p:graphicFrame>
      <p:graphicFrame>
        <p:nvGraphicFramePr>
          <p:cNvPr id="107564" name="对象 107563"/>
          <p:cNvGraphicFramePr/>
          <p:nvPr/>
        </p:nvGraphicFramePr>
        <p:xfrm>
          <a:off x="4551363" y="3849688"/>
          <a:ext cx="1193800" cy="825500"/>
        </p:xfrm>
        <a:graphic>
          <a:graphicData uri="http://schemas.openxmlformats.org/presentationml/2006/ole">
            <mc:AlternateContent xmlns:mc="http://schemas.openxmlformats.org/markup-compatibility/2006">
              <mc:Choice xmlns:v="urn:schemas-microsoft-com:vml" Requires="v">
                <p:oleObj spid="_x0000_s3525" name="" r:id="rId43" imgW="1193800" imgH="825500" progId="Equation.3">
                  <p:embed/>
                </p:oleObj>
              </mc:Choice>
              <mc:Fallback>
                <p:oleObj name="" r:id="rId43" imgW="1193800" imgH="825500" progId="Equation.3">
                  <p:embed/>
                  <p:pic>
                    <p:nvPicPr>
                      <p:cNvPr id="0" name="图片 3524"/>
                      <p:cNvPicPr/>
                      <p:nvPr/>
                    </p:nvPicPr>
                    <p:blipFill>
                      <a:blip r:embed="rId44"/>
                      <a:stretch>
                        <a:fillRect/>
                      </a:stretch>
                    </p:blipFill>
                    <p:spPr>
                      <a:xfrm>
                        <a:off x="4551363" y="3849688"/>
                        <a:ext cx="1193800" cy="825500"/>
                      </a:xfrm>
                      <a:prstGeom prst="rect">
                        <a:avLst/>
                      </a:prstGeom>
                      <a:noFill/>
                      <a:ln w="38100">
                        <a:noFill/>
                        <a:miter/>
                      </a:ln>
                    </p:spPr>
                  </p:pic>
                </p:oleObj>
              </mc:Fallback>
            </mc:AlternateContent>
          </a:graphicData>
        </a:graphic>
      </p:graphicFrame>
      <p:graphicFrame>
        <p:nvGraphicFramePr>
          <p:cNvPr id="107565" name="对象 107564"/>
          <p:cNvGraphicFramePr/>
          <p:nvPr/>
        </p:nvGraphicFramePr>
        <p:xfrm>
          <a:off x="5729288" y="3878263"/>
          <a:ext cx="889000" cy="825500"/>
        </p:xfrm>
        <a:graphic>
          <a:graphicData uri="http://schemas.openxmlformats.org/presentationml/2006/ole">
            <mc:AlternateContent xmlns:mc="http://schemas.openxmlformats.org/markup-compatibility/2006">
              <mc:Choice xmlns:v="urn:schemas-microsoft-com:vml" Requires="v">
                <p:oleObj spid="_x0000_s3514" name="" r:id="rId45" imgW="889000" imgH="825500" progId="Equation.3">
                  <p:embed/>
                </p:oleObj>
              </mc:Choice>
              <mc:Fallback>
                <p:oleObj name="" r:id="rId45" imgW="889000" imgH="825500" progId="Equation.3">
                  <p:embed/>
                  <p:pic>
                    <p:nvPicPr>
                      <p:cNvPr id="0" name="图片 3513"/>
                      <p:cNvPicPr/>
                      <p:nvPr/>
                    </p:nvPicPr>
                    <p:blipFill>
                      <a:blip r:embed="rId46"/>
                      <a:stretch>
                        <a:fillRect/>
                      </a:stretch>
                    </p:blipFill>
                    <p:spPr>
                      <a:xfrm>
                        <a:off x="5729288" y="3878263"/>
                        <a:ext cx="889000" cy="825500"/>
                      </a:xfrm>
                      <a:prstGeom prst="rect">
                        <a:avLst/>
                      </a:prstGeom>
                      <a:noFill/>
                      <a:ln w="38100">
                        <a:noFill/>
                        <a:miter/>
                      </a:ln>
                    </p:spPr>
                  </p:pic>
                </p:oleObj>
              </mc:Fallback>
            </mc:AlternateContent>
          </a:graphicData>
        </a:graphic>
      </p:graphicFrame>
      <p:graphicFrame>
        <p:nvGraphicFramePr>
          <p:cNvPr id="107566" name="对象 107565"/>
          <p:cNvGraphicFramePr/>
          <p:nvPr/>
        </p:nvGraphicFramePr>
        <p:xfrm>
          <a:off x="6540500" y="4005263"/>
          <a:ext cx="1130300" cy="508000"/>
        </p:xfrm>
        <a:graphic>
          <a:graphicData uri="http://schemas.openxmlformats.org/presentationml/2006/ole">
            <mc:AlternateContent xmlns:mc="http://schemas.openxmlformats.org/markup-compatibility/2006">
              <mc:Choice xmlns:v="urn:schemas-microsoft-com:vml" Requires="v">
                <p:oleObj spid="_x0000_s3523" name="" r:id="rId47" imgW="1129665" imgH="508000" progId="Equation.3">
                  <p:embed/>
                </p:oleObj>
              </mc:Choice>
              <mc:Fallback>
                <p:oleObj name="" r:id="rId47" imgW="1129665" imgH="508000" progId="Equation.3">
                  <p:embed/>
                  <p:pic>
                    <p:nvPicPr>
                      <p:cNvPr id="0" name="图片 3522"/>
                      <p:cNvPicPr/>
                      <p:nvPr/>
                    </p:nvPicPr>
                    <p:blipFill>
                      <a:blip r:embed="rId48"/>
                      <a:stretch>
                        <a:fillRect/>
                      </a:stretch>
                    </p:blipFill>
                    <p:spPr>
                      <a:xfrm>
                        <a:off x="6540500" y="4005263"/>
                        <a:ext cx="1130300" cy="508000"/>
                      </a:xfrm>
                      <a:prstGeom prst="rect">
                        <a:avLst/>
                      </a:prstGeom>
                      <a:noFill/>
                      <a:ln w="38100">
                        <a:noFill/>
                        <a:miter/>
                      </a:ln>
                    </p:spPr>
                  </p:pic>
                </p:oleObj>
              </mc:Fallback>
            </mc:AlternateContent>
          </a:graphicData>
        </a:graphic>
      </p:graphicFrame>
      <p:sp>
        <p:nvSpPr>
          <p:cNvPr id="107567" name="矩形 107566"/>
          <p:cNvSpPr/>
          <p:nvPr/>
        </p:nvSpPr>
        <p:spPr>
          <a:xfrm>
            <a:off x="5148263" y="2728913"/>
            <a:ext cx="3995737" cy="719137"/>
          </a:xfrm>
          <a:prstGeom prst="rect">
            <a:avLst/>
          </a:prstGeom>
          <a:solidFill>
            <a:schemeClr val="bg1"/>
          </a:solidFill>
          <a:ln w="9525" cap="flat" cmpd="sng">
            <a:solidFill>
              <a:schemeClr val="bg1"/>
            </a:solidFill>
            <a:prstDash val="solid"/>
            <a:miter/>
            <a:headEnd type="none" w="med" len="med"/>
            <a:tailEnd type="none" w="med" len="med"/>
          </a:ln>
        </p:spPr>
        <p:txBody>
          <a:bodyPr/>
          <a:p>
            <a:endParaRPr lang="zh-CN" altLang="en-US"/>
          </a:p>
        </p:txBody>
      </p:sp>
      <p:sp>
        <p:nvSpPr>
          <p:cNvPr id="107568" name="标题 107567"/>
          <p:cNvSpPr>
            <a:spLocks noGrp="1"/>
          </p:cNvSpPr>
          <p:nvPr>
            <p:ph type="title" idx="4294967295"/>
          </p:nvPr>
        </p:nvSpPr>
        <p:spPr>
          <a:xfrm>
            <a:off x="539750" y="663575"/>
            <a:ext cx="1798638" cy="1143000"/>
          </a:xfrm>
        </p:spPr>
        <p:txBody>
          <a:bodyPr lIns="90488" tIns="44450" rIns="90488" bIns="44450" anchor="ctr"/>
          <a:p>
            <a:r>
              <a:rPr lang="zh-CN" altLang="en-US" sz="2800" b="1">
                <a:solidFill>
                  <a:srgbClr val="FF0000"/>
                </a:solidFill>
                <a:ea typeface="黑体" panose="02010609060101010101" pitchFamily="49" charset="-122"/>
              </a:rPr>
              <a:t>例</a:t>
            </a:r>
            <a:r>
              <a:rPr lang="en-US" altLang="zh-CN" sz="2800" b="1">
                <a:solidFill>
                  <a:srgbClr val="FF0000"/>
                </a:solidFill>
                <a:ea typeface="黑体" panose="02010609060101010101" pitchFamily="49" charset="-122"/>
              </a:rPr>
              <a:t>5</a:t>
            </a:r>
            <a:endParaRPr lang="en-US" altLang="zh-CN" sz="2800" b="1">
              <a:solidFill>
                <a:srgbClr val="FF0000"/>
              </a:solidFill>
              <a:ea typeface="黑体" panose="02010609060101010101" pitchFamily="49" charset="-122"/>
            </a:endParaRPr>
          </a:p>
        </p:txBody>
      </p:sp>
      <p:graphicFrame>
        <p:nvGraphicFramePr>
          <p:cNvPr id="107570" name="对象 107569"/>
          <p:cNvGraphicFramePr/>
          <p:nvPr/>
        </p:nvGraphicFramePr>
        <p:xfrm>
          <a:off x="2093913" y="798513"/>
          <a:ext cx="4494212" cy="938212"/>
        </p:xfrm>
        <a:graphic>
          <a:graphicData uri="http://schemas.openxmlformats.org/presentationml/2006/ole">
            <mc:AlternateContent xmlns:mc="http://schemas.openxmlformats.org/markup-compatibility/2006">
              <mc:Choice xmlns:v="urn:schemas-microsoft-com:vml" Requires="v">
                <p:oleObj spid="_x0000_s3520" name="" r:id="rId49" imgW="4328795" imgH="901065" progId="Equation.3">
                  <p:embed/>
                </p:oleObj>
              </mc:Choice>
              <mc:Fallback>
                <p:oleObj name="" r:id="rId49" imgW="4328795" imgH="901065" progId="Equation.3">
                  <p:embed/>
                  <p:pic>
                    <p:nvPicPr>
                      <p:cNvPr id="0" name="图片 3519"/>
                      <p:cNvPicPr/>
                      <p:nvPr/>
                    </p:nvPicPr>
                    <p:blipFill>
                      <a:blip r:embed="rId50"/>
                      <a:stretch>
                        <a:fillRect/>
                      </a:stretch>
                    </p:blipFill>
                    <p:spPr>
                      <a:xfrm>
                        <a:off x="2093913" y="798513"/>
                        <a:ext cx="4494212" cy="938212"/>
                      </a:xfrm>
                      <a:prstGeom prst="rect">
                        <a:avLst/>
                      </a:prstGeom>
                      <a:noFill/>
                      <a:ln w="38100">
                        <a:noFill/>
                        <a:miter/>
                      </a:ln>
                    </p:spPr>
                  </p:pic>
                </p:oleObj>
              </mc:Fallback>
            </mc:AlternateContent>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7529"/>
                                        </p:tgtEl>
                                        <p:attrNameLst>
                                          <p:attrName>style.visibility</p:attrName>
                                        </p:attrNameLst>
                                      </p:cBhvr>
                                      <p:to>
                                        <p:strVal val="visible"/>
                                      </p:to>
                                    </p:set>
                                    <p:animEffect transition="in" filter="wipe(left)">
                                      <p:cBhvr>
                                        <p:cTn id="7" dur="500"/>
                                        <p:tgtEl>
                                          <p:spTgt spid="1075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7524"/>
                                        </p:tgtEl>
                                        <p:attrNameLst>
                                          <p:attrName>style.visibility</p:attrName>
                                        </p:attrNameLst>
                                      </p:cBhvr>
                                      <p:to>
                                        <p:strVal val="visible"/>
                                      </p:to>
                                    </p:set>
                                    <p:animEffect transition="in" filter="wipe(left)">
                                      <p:cBhvr>
                                        <p:cTn id="12" dur="500"/>
                                        <p:tgtEl>
                                          <p:spTgt spid="10752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07567"/>
                                        </p:tgtEl>
                                        <p:attrNameLst>
                                          <p:attrName>style.visibility</p:attrName>
                                        </p:attrNameLst>
                                      </p:cBhvr>
                                      <p:to>
                                        <p:strVal val="visible"/>
                                      </p:to>
                                    </p:set>
                                    <p:animEffect transition="in" filter="wipe(left)">
                                      <p:cBhvr>
                                        <p:cTn id="16" dur="500"/>
                                        <p:tgtEl>
                                          <p:spTgt spid="10756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7530"/>
                                        </p:tgtEl>
                                        <p:attrNameLst>
                                          <p:attrName>style.visibility</p:attrName>
                                        </p:attrNameLst>
                                      </p:cBhvr>
                                      <p:to>
                                        <p:strVal val="visible"/>
                                      </p:to>
                                    </p:set>
                                    <p:animEffect transition="in" filter="wipe(left)">
                                      <p:cBhvr>
                                        <p:cTn id="21" dur="500"/>
                                        <p:tgtEl>
                                          <p:spTgt spid="10753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7535"/>
                                        </p:tgtEl>
                                        <p:attrNameLst>
                                          <p:attrName>style.visibility</p:attrName>
                                        </p:attrNameLst>
                                      </p:cBhvr>
                                      <p:to>
                                        <p:strVal val="visible"/>
                                      </p:to>
                                    </p:set>
                                    <p:animEffect transition="in" filter="wipe(left)">
                                      <p:cBhvr>
                                        <p:cTn id="26" dur="500"/>
                                        <p:tgtEl>
                                          <p:spTgt spid="107535"/>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107526"/>
                                        </p:tgtEl>
                                        <p:attrNameLst>
                                          <p:attrName>style.visibility</p:attrName>
                                        </p:attrNameLst>
                                      </p:cBhvr>
                                      <p:to>
                                        <p:strVal val="visible"/>
                                      </p:to>
                                    </p:set>
                                    <p:animEffect transition="in" filter="wipe(left)">
                                      <p:cBhvr>
                                        <p:cTn id="30" dur="500"/>
                                        <p:tgtEl>
                                          <p:spTgt spid="10752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07525"/>
                                        </p:tgtEl>
                                        <p:attrNameLst>
                                          <p:attrName>style.visibility</p:attrName>
                                        </p:attrNameLst>
                                      </p:cBhvr>
                                      <p:to>
                                        <p:strVal val="visible"/>
                                      </p:to>
                                    </p:set>
                                    <p:animEffect transition="in" filter="wipe(left)">
                                      <p:cBhvr>
                                        <p:cTn id="35" dur="500"/>
                                        <p:tgtEl>
                                          <p:spTgt spid="10752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07527"/>
                                        </p:tgtEl>
                                        <p:attrNameLst>
                                          <p:attrName>style.visibility</p:attrName>
                                        </p:attrNameLst>
                                      </p:cBhvr>
                                      <p:to>
                                        <p:strVal val="visible"/>
                                      </p:to>
                                    </p:set>
                                    <p:animEffect transition="in" filter="wipe(left)">
                                      <p:cBhvr>
                                        <p:cTn id="40" dur="500"/>
                                        <p:tgtEl>
                                          <p:spTgt spid="107527"/>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107528"/>
                                        </p:tgtEl>
                                        <p:attrNameLst>
                                          <p:attrName>style.visibility</p:attrName>
                                        </p:attrNameLst>
                                      </p:cBhvr>
                                      <p:to>
                                        <p:strVal val="visible"/>
                                      </p:to>
                                    </p:set>
                                    <p:animEffect transition="in" filter="wipe(left)">
                                      <p:cBhvr>
                                        <p:cTn id="44" dur="500"/>
                                        <p:tgtEl>
                                          <p:spTgt spid="10752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07534"/>
                                        </p:tgtEl>
                                        <p:attrNameLst>
                                          <p:attrName>style.visibility</p:attrName>
                                        </p:attrNameLst>
                                      </p:cBhvr>
                                      <p:to>
                                        <p:strVal val="visible"/>
                                      </p:to>
                                    </p:set>
                                    <p:animEffect transition="in" filter="wipe(left)">
                                      <p:cBhvr>
                                        <p:cTn id="49" dur="500"/>
                                        <p:tgtEl>
                                          <p:spTgt spid="10753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07541"/>
                                        </p:tgtEl>
                                        <p:attrNameLst>
                                          <p:attrName>style.visibility</p:attrName>
                                        </p:attrNameLst>
                                      </p:cBhvr>
                                      <p:to>
                                        <p:strVal val="visible"/>
                                      </p:to>
                                    </p:set>
                                    <p:animEffect transition="in" filter="wipe(left)">
                                      <p:cBhvr>
                                        <p:cTn id="54" dur="500"/>
                                        <p:tgtEl>
                                          <p:spTgt spid="10754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07537"/>
                                        </p:tgtEl>
                                        <p:attrNameLst>
                                          <p:attrName>style.visibility</p:attrName>
                                        </p:attrNameLst>
                                      </p:cBhvr>
                                      <p:to>
                                        <p:strVal val="visible"/>
                                      </p:to>
                                    </p:set>
                                    <p:animEffect transition="in" filter="wipe(left)">
                                      <p:cBhvr>
                                        <p:cTn id="59" dur="500"/>
                                        <p:tgtEl>
                                          <p:spTgt spid="10753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107536"/>
                                        </p:tgtEl>
                                        <p:attrNameLst>
                                          <p:attrName>style.visibility</p:attrName>
                                        </p:attrNameLst>
                                      </p:cBhvr>
                                      <p:to>
                                        <p:strVal val="visible"/>
                                      </p:to>
                                    </p:set>
                                    <p:animEffect transition="in" filter="wipe(left)">
                                      <p:cBhvr>
                                        <p:cTn id="64" dur="500"/>
                                        <p:tgtEl>
                                          <p:spTgt spid="10753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07561"/>
                                        </p:tgtEl>
                                        <p:attrNameLst>
                                          <p:attrName>style.visibility</p:attrName>
                                        </p:attrNameLst>
                                      </p:cBhvr>
                                      <p:to>
                                        <p:strVal val="visible"/>
                                      </p:to>
                                    </p:set>
                                    <p:animEffect transition="in" filter="wipe(left)">
                                      <p:cBhvr>
                                        <p:cTn id="69" dur="500"/>
                                        <p:tgtEl>
                                          <p:spTgt spid="107561"/>
                                        </p:tgtEl>
                                      </p:cBhvr>
                                    </p:animEffect>
                                  </p:childTnLst>
                                </p:cTn>
                              </p:par>
                            </p:childTnLst>
                          </p:cTn>
                        </p:par>
                        <p:par>
                          <p:cTn id="70" fill="hold">
                            <p:stCondLst>
                              <p:cond delay="500"/>
                            </p:stCondLst>
                            <p:childTnLst>
                              <p:par>
                                <p:cTn id="71" presetID="22" presetClass="entr" presetSubtype="8" fill="hold" nodeType="afterEffect">
                                  <p:stCondLst>
                                    <p:cond delay="0"/>
                                  </p:stCondLst>
                                  <p:childTnLst>
                                    <p:set>
                                      <p:cBhvr>
                                        <p:cTn id="72" dur="1" fill="hold">
                                          <p:stCondLst>
                                            <p:cond delay="0"/>
                                          </p:stCondLst>
                                        </p:cTn>
                                        <p:tgtEl>
                                          <p:spTgt spid="107562"/>
                                        </p:tgtEl>
                                        <p:attrNameLst>
                                          <p:attrName>style.visibility</p:attrName>
                                        </p:attrNameLst>
                                      </p:cBhvr>
                                      <p:to>
                                        <p:strVal val="visible"/>
                                      </p:to>
                                    </p:set>
                                    <p:animEffect transition="in" filter="wipe(left)">
                                      <p:cBhvr>
                                        <p:cTn id="73" dur="500"/>
                                        <p:tgtEl>
                                          <p:spTgt spid="107562"/>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107563"/>
                                        </p:tgtEl>
                                        <p:attrNameLst>
                                          <p:attrName>style.visibility</p:attrName>
                                        </p:attrNameLst>
                                      </p:cBhvr>
                                      <p:to>
                                        <p:strVal val="visible"/>
                                      </p:to>
                                    </p:set>
                                    <p:animEffect transition="in" filter="wipe(left)">
                                      <p:cBhvr>
                                        <p:cTn id="78" dur="500"/>
                                        <p:tgtEl>
                                          <p:spTgt spid="107563"/>
                                        </p:tgtEl>
                                      </p:cBhvr>
                                    </p:animEffect>
                                  </p:childTnLst>
                                </p:cTn>
                              </p:par>
                            </p:childTnLst>
                          </p:cTn>
                        </p:par>
                        <p:par>
                          <p:cTn id="79" fill="hold">
                            <p:stCondLst>
                              <p:cond delay="500"/>
                            </p:stCondLst>
                            <p:childTnLst>
                              <p:par>
                                <p:cTn id="80" presetID="22" presetClass="entr" presetSubtype="8" fill="hold" nodeType="afterEffect">
                                  <p:stCondLst>
                                    <p:cond delay="0"/>
                                  </p:stCondLst>
                                  <p:childTnLst>
                                    <p:set>
                                      <p:cBhvr>
                                        <p:cTn id="81" dur="1" fill="hold">
                                          <p:stCondLst>
                                            <p:cond delay="0"/>
                                          </p:stCondLst>
                                        </p:cTn>
                                        <p:tgtEl>
                                          <p:spTgt spid="107564"/>
                                        </p:tgtEl>
                                        <p:attrNameLst>
                                          <p:attrName>style.visibility</p:attrName>
                                        </p:attrNameLst>
                                      </p:cBhvr>
                                      <p:to>
                                        <p:strVal val="visible"/>
                                      </p:to>
                                    </p:set>
                                    <p:animEffect transition="in" filter="wipe(left)">
                                      <p:cBhvr>
                                        <p:cTn id="82" dur="500"/>
                                        <p:tgtEl>
                                          <p:spTgt spid="107564"/>
                                        </p:tgtEl>
                                      </p:cBhvr>
                                    </p:animEffect>
                                  </p:childTnLst>
                                </p:cTn>
                              </p:par>
                            </p:childTnLst>
                          </p:cTn>
                        </p:par>
                        <p:par>
                          <p:cTn id="83" fill="hold">
                            <p:stCondLst>
                              <p:cond delay="1000"/>
                            </p:stCondLst>
                            <p:childTnLst>
                              <p:par>
                                <p:cTn id="84" presetID="22" presetClass="entr" presetSubtype="8" fill="hold" nodeType="afterEffect">
                                  <p:stCondLst>
                                    <p:cond delay="0"/>
                                  </p:stCondLst>
                                  <p:childTnLst>
                                    <p:set>
                                      <p:cBhvr>
                                        <p:cTn id="85" dur="1" fill="hold">
                                          <p:stCondLst>
                                            <p:cond delay="0"/>
                                          </p:stCondLst>
                                        </p:cTn>
                                        <p:tgtEl>
                                          <p:spTgt spid="107565"/>
                                        </p:tgtEl>
                                        <p:attrNameLst>
                                          <p:attrName>style.visibility</p:attrName>
                                        </p:attrNameLst>
                                      </p:cBhvr>
                                      <p:to>
                                        <p:strVal val="visible"/>
                                      </p:to>
                                    </p:set>
                                    <p:animEffect transition="in" filter="wipe(left)">
                                      <p:cBhvr>
                                        <p:cTn id="86" dur="500"/>
                                        <p:tgtEl>
                                          <p:spTgt spid="107565"/>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107566"/>
                                        </p:tgtEl>
                                        <p:attrNameLst>
                                          <p:attrName>style.visibility</p:attrName>
                                        </p:attrNameLst>
                                      </p:cBhvr>
                                      <p:to>
                                        <p:strVal val="visible"/>
                                      </p:to>
                                    </p:set>
                                    <p:animEffect transition="in" filter="wipe(left)">
                                      <p:cBhvr>
                                        <p:cTn id="91" dur="500"/>
                                        <p:tgtEl>
                                          <p:spTgt spid="107566"/>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107549"/>
                                        </p:tgtEl>
                                        <p:attrNameLst>
                                          <p:attrName>style.visibility</p:attrName>
                                        </p:attrNameLst>
                                      </p:cBhvr>
                                      <p:to>
                                        <p:strVal val="visible"/>
                                      </p:to>
                                    </p:set>
                                    <p:animEffect transition="in" filter="wipe(left)">
                                      <p:cBhvr>
                                        <p:cTn id="96" dur="500"/>
                                        <p:tgtEl>
                                          <p:spTgt spid="107549"/>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107558"/>
                                        </p:tgtEl>
                                        <p:attrNameLst>
                                          <p:attrName>style.visibility</p:attrName>
                                        </p:attrNameLst>
                                      </p:cBhvr>
                                      <p:to>
                                        <p:strVal val="visible"/>
                                      </p:to>
                                    </p:set>
                                    <p:animEffect transition="in" filter="wipe(left)">
                                      <p:cBhvr>
                                        <p:cTn id="101" dur="500"/>
                                        <p:tgtEl>
                                          <p:spTgt spid="107558"/>
                                        </p:tgtEl>
                                      </p:cBhvr>
                                    </p:animEffect>
                                  </p:childTnLst>
                                </p:cTn>
                              </p:par>
                            </p:childTnLst>
                          </p:cTn>
                        </p:par>
                        <p:par>
                          <p:cTn id="102" fill="hold">
                            <p:stCondLst>
                              <p:cond delay="500"/>
                            </p:stCondLst>
                            <p:childTnLst>
                              <p:par>
                                <p:cTn id="103" presetID="22" presetClass="entr" presetSubtype="8" fill="hold" nodeType="afterEffect">
                                  <p:stCondLst>
                                    <p:cond delay="0"/>
                                  </p:stCondLst>
                                  <p:childTnLst>
                                    <p:set>
                                      <p:cBhvr>
                                        <p:cTn id="104" dur="1" fill="hold">
                                          <p:stCondLst>
                                            <p:cond delay="0"/>
                                          </p:stCondLst>
                                        </p:cTn>
                                        <p:tgtEl>
                                          <p:spTgt spid="107559"/>
                                        </p:tgtEl>
                                        <p:attrNameLst>
                                          <p:attrName>style.visibility</p:attrName>
                                        </p:attrNameLst>
                                      </p:cBhvr>
                                      <p:to>
                                        <p:strVal val="visible"/>
                                      </p:to>
                                    </p:set>
                                    <p:animEffect transition="in" filter="wipe(left)">
                                      <p:cBhvr>
                                        <p:cTn id="105" dur="500"/>
                                        <p:tgtEl>
                                          <p:spTgt spid="107559"/>
                                        </p:tgtEl>
                                      </p:cBhvr>
                                    </p:animEffect>
                                  </p:childTnLst>
                                </p:cTn>
                              </p:par>
                            </p:childTnLst>
                          </p:cTn>
                        </p:par>
                        <p:par>
                          <p:cTn id="106" fill="hold">
                            <p:stCondLst>
                              <p:cond delay="1000"/>
                            </p:stCondLst>
                            <p:childTnLst>
                              <p:par>
                                <p:cTn id="107" presetID="22" presetClass="entr" presetSubtype="8" fill="hold" nodeType="afterEffect">
                                  <p:stCondLst>
                                    <p:cond delay="0"/>
                                  </p:stCondLst>
                                  <p:childTnLst>
                                    <p:set>
                                      <p:cBhvr>
                                        <p:cTn id="108" dur="1" fill="hold">
                                          <p:stCondLst>
                                            <p:cond delay="0"/>
                                          </p:stCondLst>
                                        </p:cTn>
                                        <p:tgtEl>
                                          <p:spTgt spid="107560"/>
                                        </p:tgtEl>
                                        <p:attrNameLst>
                                          <p:attrName>style.visibility</p:attrName>
                                        </p:attrNameLst>
                                      </p:cBhvr>
                                      <p:to>
                                        <p:strVal val="visible"/>
                                      </p:to>
                                    </p:set>
                                    <p:animEffect transition="in" filter="wipe(left)">
                                      <p:cBhvr>
                                        <p:cTn id="109" dur="500"/>
                                        <p:tgtEl>
                                          <p:spTgt spid="107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p:bldP spid="107529" grpId="0" bldLvl="0" animBg="1"/>
      <p:bldP spid="10753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8546" name="对象 108545"/>
          <p:cNvGraphicFramePr/>
          <p:nvPr/>
        </p:nvGraphicFramePr>
        <p:xfrm>
          <a:off x="1443038" y="1700213"/>
          <a:ext cx="1193800" cy="393700"/>
        </p:xfrm>
        <a:graphic>
          <a:graphicData uri="http://schemas.openxmlformats.org/presentationml/2006/ole">
            <mc:AlternateContent xmlns:mc="http://schemas.openxmlformats.org/markup-compatibility/2006">
              <mc:Choice xmlns:v="urn:schemas-microsoft-com:vml" Requires="v">
                <p:oleObj spid="_x0000_s3511" name="" r:id="rId1" imgW="1193165" imgH="393700" progId="Equation.3">
                  <p:embed/>
                </p:oleObj>
              </mc:Choice>
              <mc:Fallback>
                <p:oleObj name="" r:id="rId1" imgW="1193165" imgH="393700" progId="Equation.3">
                  <p:embed/>
                  <p:pic>
                    <p:nvPicPr>
                      <p:cNvPr id="0" name="图片 3510"/>
                      <p:cNvPicPr/>
                      <p:nvPr/>
                    </p:nvPicPr>
                    <p:blipFill>
                      <a:blip r:embed="rId2"/>
                      <a:stretch>
                        <a:fillRect/>
                      </a:stretch>
                    </p:blipFill>
                    <p:spPr>
                      <a:xfrm>
                        <a:off x="1443038" y="1700213"/>
                        <a:ext cx="1193800" cy="393700"/>
                      </a:xfrm>
                      <a:prstGeom prst="rect">
                        <a:avLst/>
                      </a:prstGeom>
                      <a:noFill/>
                      <a:ln w="38100">
                        <a:noFill/>
                        <a:miter/>
                      </a:ln>
                    </p:spPr>
                  </p:pic>
                </p:oleObj>
              </mc:Fallback>
            </mc:AlternateContent>
          </a:graphicData>
        </a:graphic>
      </p:graphicFrame>
      <p:graphicFrame>
        <p:nvGraphicFramePr>
          <p:cNvPr id="108547" name="对象 108546"/>
          <p:cNvGraphicFramePr/>
          <p:nvPr/>
        </p:nvGraphicFramePr>
        <p:xfrm>
          <a:off x="2789238" y="1292225"/>
          <a:ext cx="1854200" cy="1003300"/>
        </p:xfrm>
        <a:graphic>
          <a:graphicData uri="http://schemas.openxmlformats.org/presentationml/2006/ole">
            <mc:AlternateContent xmlns:mc="http://schemas.openxmlformats.org/markup-compatibility/2006">
              <mc:Choice xmlns:v="urn:schemas-microsoft-com:vml" Requires="v">
                <p:oleObj spid="_x0000_s3512" name="" r:id="rId3" imgW="1853565" imgH="1002665" progId="Equation.3">
                  <p:embed/>
                </p:oleObj>
              </mc:Choice>
              <mc:Fallback>
                <p:oleObj name="" r:id="rId3" imgW="1853565" imgH="1002665" progId="Equation.3">
                  <p:embed/>
                  <p:pic>
                    <p:nvPicPr>
                      <p:cNvPr id="0" name="图片 3511"/>
                      <p:cNvPicPr/>
                      <p:nvPr/>
                    </p:nvPicPr>
                    <p:blipFill>
                      <a:blip r:embed="rId4"/>
                      <a:stretch>
                        <a:fillRect/>
                      </a:stretch>
                    </p:blipFill>
                    <p:spPr>
                      <a:xfrm>
                        <a:off x="2789238" y="1292225"/>
                        <a:ext cx="1854200" cy="1003300"/>
                      </a:xfrm>
                      <a:prstGeom prst="rect">
                        <a:avLst/>
                      </a:prstGeom>
                      <a:noFill/>
                      <a:ln w="38100">
                        <a:noFill/>
                        <a:miter/>
                      </a:ln>
                    </p:spPr>
                  </p:pic>
                </p:oleObj>
              </mc:Fallback>
            </mc:AlternateContent>
          </a:graphicData>
        </a:graphic>
      </p:graphicFrame>
      <p:graphicFrame>
        <p:nvGraphicFramePr>
          <p:cNvPr id="108548" name="对象 108547"/>
          <p:cNvGraphicFramePr/>
          <p:nvPr/>
        </p:nvGraphicFramePr>
        <p:xfrm>
          <a:off x="4802188" y="1695450"/>
          <a:ext cx="495300" cy="304800"/>
        </p:xfrm>
        <a:graphic>
          <a:graphicData uri="http://schemas.openxmlformats.org/presentationml/2006/ole">
            <mc:AlternateContent xmlns:mc="http://schemas.openxmlformats.org/markup-compatibility/2006">
              <mc:Choice xmlns:v="urn:schemas-microsoft-com:vml" Requires="v">
                <p:oleObj spid="_x0000_s3516" name="" r:id="rId5" imgW="494665" imgH="304800" progId="Equation.3">
                  <p:embed/>
                </p:oleObj>
              </mc:Choice>
              <mc:Fallback>
                <p:oleObj name="" r:id="rId5" imgW="494665" imgH="304800" progId="Equation.3">
                  <p:embed/>
                  <p:pic>
                    <p:nvPicPr>
                      <p:cNvPr id="0" name="图片 3515"/>
                      <p:cNvPicPr/>
                      <p:nvPr/>
                    </p:nvPicPr>
                    <p:blipFill>
                      <a:blip r:embed="rId6"/>
                      <a:stretch>
                        <a:fillRect/>
                      </a:stretch>
                    </p:blipFill>
                    <p:spPr>
                      <a:xfrm>
                        <a:off x="4802188" y="1695450"/>
                        <a:ext cx="495300" cy="304800"/>
                      </a:xfrm>
                      <a:prstGeom prst="rect">
                        <a:avLst/>
                      </a:prstGeom>
                      <a:noFill/>
                      <a:ln w="38100">
                        <a:noFill/>
                        <a:miter/>
                      </a:ln>
                    </p:spPr>
                  </p:pic>
                </p:oleObj>
              </mc:Fallback>
            </mc:AlternateContent>
          </a:graphicData>
        </a:graphic>
      </p:graphicFrame>
      <p:graphicFrame>
        <p:nvGraphicFramePr>
          <p:cNvPr id="108549" name="对象 108548"/>
          <p:cNvGraphicFramePr/>
          <p:nvPr/>
        </p:nvGraphicFramePr>
        <p:xfrm>
          <a:off x="1763713" y="4138613"/>
          <a:ext cx="3741737" cy="874712"/>
        </p:xfrm>
        <a:graphic>
          <a:graphicData uri="http://schemas.openxmlformats.org/presentationml/2006/ole">
            <mc:AlternateContent xmlns:mc="http://schemas.openxmlformats.org/markup-compatibility/2006">
              <mc:Choice xmlns:v="urn:schemas-microsoft-com:vml" Requires="v">
                <p:oleObj spid="_x0000_s3517" name="" r:id="rId7" imgW="3746500" imgH="876300" progId="Equation.3">
                  <p:embed/>
                </p:oleObj>
              </mc:Choice>
              <mc:Fallback>
                <p:oleObj name="" r:id="rId7" imgW="3746500" imgH="876300" progId="Equation.3">
                  <p:embed/>
                  <p:pic>
                    <p:nvPicPr>
                      <p:cNvPr id="0" name="图片 3516"/>
                      <p:cNvPicPr/>
                      <p:nvPr/>
                    </p:nvPicPr>
                    <p:blipFill>
                      <a:blip r:embed="rId8"/>
                      <a:stretch>
                        <a:fillRect/>
                      </a:stretch>
                    </p:blipFill>
                    <p:spPr>
                      <a:xfrm>
                        <a:off x="1763713" y="4138613"/>
                        <a:ext cx="3741737" cy="874712"/>
                      </a:xfrm>
                      <a:prstGeom prst="rect">
                        <a:avLst/>
                      </a:prstGeom>
                      <a:noFill/>
                      <a:ln w="38100">
                        <a:noFill/>
                        <a:miter/>
                      </a:ln>
                    </p:spPr>
                  </p:pic>
                </p:oleObj>
              </mc:Fallback>
            </mc:AlternateContent>
          </a:graphicData>
        </a:graphic>
      </p:graphicFrame>
      <p:graphicFrame>
        <p:nvGraphicFramePr>
          <p:cNvPr id="108550" name="对象 108549"/>
          <p:cNvGraphicFramePr/>
          <p:nvPr/>
        </p:nvGraphicFramePr>
        <p:xfrm>
          <a:off x="2725738" y="3716338"/>
          <a:ext cx="2641600" cy="838200"/>
        </p:xfrm>
        <a:graphic>
          <a:graphicData uri="http://schemas.openxmlformats.org/presentationml/2006/ole">
            <mc:AlternateContent xmlns:mc="http://schemas.openxmlformats.org/markup-compatibility/2006">
              <mc:Choice xmlns:v="urn:schemas-microsoft-com:vml" Requires="v">
                <p:oleObj spid="_x0000_s3509" name="" r:id="rId9" imgW="2641600" imgH="838200" progId="Equation.3">
                  <p:embed/>
                </p:oleObj>
              </mc:Choice>
              <mc:Fallback>
                <p:oleObj name="" r:id="rId9" imgW="2641600" imgH="838200" progId="Equation.3">
                  <p:embed/>
                  <p:pic>
                    <p:nvPicPr>
                      <p:cNvPr id="0" name="图片 3508"/>
                      <p:cNvPicPr/>
                      <p:nvPr/>
                    </p:nvPicPr>
                    <p:blipFill>
                      <a:blip r:embed="rId10"/>
                      <a:stretch>
                        <a:fillRect/>
                      </a:stretch>
                    </p:blipFill>
                    <p:spPr>
                      <a:xfrm>
                        <a:off x="2725738" y="3716338"/>
                        <a:ext cx="2641600" cy="838200"/>
                      </a:xfrm>
                      <a:prstGeom prst="rect">
                        <a:avLst/>
                      </a:prstGeom>
                      <a:noFill/>
                      <a:ln w="38100">
                        <a:noFill/>
                        <a:miter/>
                      </a:ln>
                    </p:spPr>
                  </p:pic>
                </p:oleObj>
              </mc:Fallback>
            </mc:AlternateContent>
          </a:graphicData>
        </a:graphic>
      </p:graphicFrame>
      <p:graphicFrame>
        <p:nvGraphicFramePr>
          <p:cNvPr id="108551" name="对象 108550"/>
          <p:cNvGraphicFramePr/>
          <p:nvPr/>
        </p:nvGraphicFramePr>
        <p:xfrm>
          <a:off x="5532438" y="4162425"/>
          <a:ext cx="1066800" cy="838200"/>
        </p:xfrm>
        <a:graphic>
          <a:graphicData uri="http://schemas.openxmlformats.org/presentationml/2006/ole">
            <mc:AlternateContent xmlns:mc="http://schemas.openxmlformats.org/markup-compatibility/2006">
              <mc:Choice xmlns:v="urn:schemas-microsoft-com:vml" Requires="v">
                <p:oleObj spid="_x0000_s3508" name="" r:id="rId11" imgW="1066800" imgH="838200" progId="Equation.3">
                  <p:embed/>
                </p:oleObj>
              </mc:Choice>
              <mc:Fallback>
                <p:oleObj name="" r:id="rId11" imgW="1066800" imgH="838200" progId="Equation.3">
                  <p:embed/>
                  <p:pic>
                    <p:nvPicPr>
                      <p:cNvPr id="0" name="图片 3507"/>
                      <p:cNvPicPr/>
                      <p:nvPr/>
                    </p:nvPicPr>
                    <p:blipFill>
                      <a:blip r:embed="rId12"/>
                      <a:stretch>
                        <a:fillRect/>
                      </a:stretch>
                    </p:blipFill>
                    <p:spPr>
                      <a:xfrm>
                        <a:off x="5532438" y="4162425"/>
                        <a:ext cx="1066800" cy="838200"/>
                      </a:xfrm>
                      <a:prstGeom prst="rect">
                        <a:avLst/>
                      </a:prstGeom>
                      <a:noFill/>
                      <a:ln w="38100">
                        <a:noFill/>
                        <a:miter/>
                      </a:ln>
                    </p:spPr>
                  </p:pic>
                </p:oleObj>
              </mc:Fallback>
            </mc:AlternateContent>
          </a:graphicData>
        </a:graphic>
      </p:graphicFrame>
      <p:graphicFrame>
        <p:nvGraphicFramePr>
          <p:cNvPr id="108552" name="对象 108551"/>
          <p:cNvGraphicFramePr/>
          <p:nvPr/>
        </p:nvGraphicFramePr>
        <p:xfrm>
          <a:off x="5373688" y="1412875"/>
          <a:ext cx="762000" cy="825500"/>
        </p:xfrm>
        <a:graphic>
          <a:graphicData uri="http://schemas.openxmlformats.org/presentationml/2006/ole">
            <mc:AlternateContent xmlns:mc="http://schemas.openxmlformats.org/markup-compatibility/2006">
              <mc:Choice xmlns:v="urn:schemas-microsoft-com:vml" Requires="v">
                <p:oleObj spid="_x0000_s3518" name="" r:id="rId13" imgW="761365" imgH="824865" progId="Equation.3">
                  <p:embed/>
                </p:oleObj>
              </mc:Choice>
              <mc:Fallback>
                <p:oleObj name="" r:id="rId13" imgW="761365" imgH="824865" progId="Equation.3">
                  <p:embed/>
                  <p:pic>
                    <p:nvPicPr>
                      <p:cNvPr id="0" name="图片 3517"/>
                      <p:cNvPicPr/>
                      <p:nvPr/>
                    </p:nvPicPr>
                    <p:blipFill>
                      <a:blip r:embed="rId14"/>
                      <a:stretch>
                        <a:fillRect/>
                      </a:stretch>
                    </p:blipFill>
                    <p:spPr>
                      <a:xfrm>
                        <a:off x="5373688" y="1412875"/>
                        <a:ext cx="762000" cy="825500"/>
                      </a:xfrm>
                      <a:prstGeom prst="rect">
                        <a:avLst/>
                      </a:prstGeom>
                      <a:noFill/>
                      <a:ln w="38100">
                        <a:noFill/>
                        <a:miter/>
                      </a:ln>
                    </p:spPr>
                  </p:pic>
                </p:oleObj>
              </mc:Fallback>
            </mc:AlternateContent>
          </a:graphicData>
        </a:graphic>
      </p:graphicFrame>
      <p:graphicFrame>
        <p:nvGraphicFramePr>
          <p:cNvPr id="108553" name="对象 108552"/>
          <p:cNvGraphicFramePr/>
          <p:nvPr/>
        </p:nvGraphicFramePr>
        <p:xfrm>
          <a:off x="6140450" y="1406525"/>
          <a:ext cx="2463800" cy="838200"/>
        </p:xfrm>
        <a:graphic>
          <a:graphicData uri="http://schemas.openxmlformats.org/presentationml/2006/ole">
            <mc:AlternateContent xmlns:mc="http://schemas.openxmlformats.org/markup-compatibility/2006">
              <mc:Choice xmlns:v="urn:schemas-microsoft-com:vml" Requires="v">
                <p:oleObj spid="_x0000_s3507" name="" r:id="rId15" imgW="2730500" imgH="838200" progId="Equation.3">
                  <p:embed/>
                </p:oleObj>
              </mc:Choice>
              <mc:Fallback>
                <p:oleObj name="" r:id="rId15" imgW="2730500" imgH="838200" progId="Equation.3">
                  <p:embed/>
                  <p:pic>
                    <p:nvPicPr>
                      <p:cNvPr id="0" name="图片 3506"/>
                      <p:cNvPicPr/>
                      <p:nvPr/>
                    </p:nvPicPr>
                    <p:blipFill>
                      <a:blip r:embed="rId16"/>
                      <a:stretch>
                        <a:fillRect/>
                      </a:stretch>
                    </p:blipFill>
                    <p:spPr>
                      <a:xfrm>
                        <a:off x="6140450" y="1406525"/>
                        <a:ext cx="2463800" cy="838200"/>
                      </a:xfrm>
                      <a:prstGeom prst="rect">
                        <a:avLst/>
                      </a:prstGeom>
                      <a:noFill/>
                      <a:ln w="38100">
                        <a:noFill/>
                        <a:miter/>
                      </a:ln>
                    </p:spPr>
                  </p:pic>
                </p:oleObj>
              </mc:Fallback>
            </mc:AlternateContent>
          </a:graphicData>
        </a:graphic>
      </p:graphicFrame>
      <p:graphicFrame>
        <p:nvGraphicFramePr>
          <p:cNvPr id="108554" name="对象 108553"/>
          <p:cNvGraphicFramePr/>
          <p:nvPr/>
        </p:nvGraphicFramePr>
        <p:xfrm>
          <a:off x="1042988" y="836613"/>
          <a:ext cx="1292225" cy="403225"/>
        </p:xfrm>
        <a:graphic>
          <a:graphicData uri="http://schemas.openxmlformats.org/presentationml/2006/ole">
            <mc:AlternateContent xmlns:mc="http://schemas.openxmlformats.org/markup-compatibility/2006">
              <mc:Choice xmlns:v="urn:schemas-microsoft-com:vml" Requires="v">
                <p:oleObj spid="_x0000_s3513" name="" r:id="rId17" imgW="1218565" imgH="381000" progId="Equation.3">
                  <p:embed/>
                </p:oleObj>
              </mc:Choice>
              <mc:Fallback>
                <p:oleObj name="" r:id="rId17" imgW="1218565" imgH="381000" progId="Equation.3">
                  <p:embed/>
                  <p:pic>
                    <p:nvPicPr>
                      <p:cNvPr id="0" name="图片 3512"/>
                      <p:cNvPicPr/>
                      <p:nvPr/>
                    </p:nvPicPr>
                    <p:blipFill>
                      <a:blip r:embed="rId18"/>
                      <a:stretch>
                        <a:fillRect/>
                      </a:stretch>
                    </p:blipFill>
                    <p:spPr>
                      <a:xfrm>
                        <a:off x="1042988" y="836613"/>
                        <a:ext cx="1292225" cy="403225"/>
                      </a:xfrm>
                      <a:prstGeom prst="rect">
                        <a:avLst/>
                      </a:prstGeom>
                      <a:noFill/>
                      <a:ln w="38100">
                        <a:noFill/>
                        <a:miter/>
                      </a:ln>
                    </p:spPr>
                  </p:pic>
                </p:oleObj>
              </mc:Fallback>
            </mc:AlternateContent>
          </a:graphicData>
        </a:graphic>
      </p:graphicFrame>
      <p:graphicFrame>
        <p:nvGraphicFramePr>
          <p:cNvPr id="108555" name="内容占位符 108554"/>
          <p:cNvGraphicFramePr/>
          <p:nvPr>
            <p:ph sz="half" idx="1"/>
          </p:nvPr>
        </p:nvGraphicFramePr>
        <p:xfrm>
          <a:off x="1979613" y="2492375"/>
          <a:ext cx="3810000" cy="873125"/>
        </p:xfrm>
        <a:graphic>
          <a:graphicData uri="http://schemas.openxmlformats.org/presentationml/2006/ole">
            <mc:AlternateContent xmlns:mc="http://schemas.openxmlformats.org/markup-compatibility/2006">
              <mc:Choice xmlns:v="urn:schemas-microsoft-com:vml" Requires="v">
                <p:oleObj spid="_x0000_s3519" name="" r:id="rId19" imgW="3935095" imgH="901065" progId="Equation.3">
                  <p:embed/>
                </p:oleObj>
              </mc:Choice>
              <mc:Fallback>
                <p:oleObj name="" r:id="rId19" imgW="3935095" imgH="901065" progId="Equation.3">
                  <p:embed/>
                  <p:pic>
                    <p:nvPicPr>
                      <p:cNvPr id="0" name="图片 3518"/>
                      <p:cNvPicPr/>
                      <p:nvPr/>
                    </p:nvPicPr>
                    <p:blipFill>
                      <a:blip r:embed="rId20"/>
                      <a:stretch>
                        <a:fillRect/>
                      </a:stretch>
                    </p:blipFill>
                    <p:spPr>
                      <a:xfrm>
                        <a:off x="1979613" y="2492375"/>
                        <a:ext cx="3810000" cy="873125"/>
                      </a:xfrm>
                      <a:prstGeom prst="rect">
                        <a:avLst/>
                      </a:prstGeom>
                      <a:noFill/>
                      <a:ln w="38100">
                        <a:miter/>
                      </a:ln>
                    </p:spPr>
                  </p:pic>
                </p:oleObj>
              </mc:Fallback>
            </mc:AlternateContent>
          </a:graphicData>
        </a:graphic>
      </p:graphicFrame>
      <p:grpSp>
        <p:nvGrpSpPr>
          <p:cNvPr id="108556" name="组合 108555"/>
          <p:cNvGrpSpPr/>
          <p:nvPr/>
        </p:nvGrpSpPr>
        <p:grpSpPr>
          <a:xfrm>
            <a:off x="1604963" y="5241925"/>
            <a:ext cx="5343525" cy="850900"/>
            <a:chOff x="599" y="3158"/>
            <a:chExt cx="3366" cy="536"/>
          </a:xfrm>
        </p:grpSpPr>
        <p:graphicFrame>
          <p:nvGraphicFramePr>
            <p:cNvPr id="108557" name="对象 108556"/>
            <p:cNvGraphicFramePr/>
            <p:nvPr/>
          </p:nvGraphicFramePr>
          <p:xfrm>
            <a:off x="599" y="3301"/>
            <a:ext cx="1096" cy="248"/>
          </p:xfrm>
          <a:graphic>
            <a:graphicData uri="http://schemas.openxmlformats.org/presentationml/2006/ole">
              <mc:AlternateContent xmlns:mc="http://schemas.openxmlformats.org/markup-compatibility/2006">
                <mc:Choice xmlns:v="urn:schemas-microsoft-com:vml" Requires="v">
                  <p:oleObj spid="_x0000_s3524" name="" r:id="rId21" imgW="1739265" imgH="393700" progId="Equation.3">
                    <p:embed/>
                  </p:oleObj>
                </mc:Choice>
                <mc:Fallback>
                  <p:oleObj name="" r:id="rId21" imgW="1739265" imgH="393700" progId="Equation.3">
                    <p:embed/>
                    <p:pic>
                      <p:nvPicPr>
                        <p:cNvPr id="0" name="图片 3523"/>
                        <p:cNvPicPr/>
                        <p:nvPr/>
                      </p:nvPicPr>
                      <p:blipFill>
                        <a:blip r:embed="rId22"/>
                        <a:stretch>
                          <a:fillRect/>
                        </a:stretch>
                      </p:blipFill>
                      <p:spPr>
                        <a:xfrm>
                          <a:off x="599" y="3301"/>
                          <a:ext cx="1096" cy="248"/>
                        </a:xfrm>
                        <a:prstGeom prst="rect">
                          <a:avLst/>
                        </a:prstGeom>
                        <a:noFill/>
                        <a:ln w="38100">
                          <a:noFill/>
                          <a:miter/>
                        </a:ln>
                      </p:spPr>
                    </p:pic>
                  </p:oleObj>
                </mc:Fallback>
              </mc:AlternateContent>
            </a:graphicData>
          </a:graphic>
        </p:graphicFrame>
        <p:graphicFrame>
          <p:nvGraphicFramePr>
            <p:cNvPr id="108558" name="对象 108557"/>
            <p:cNvGraphicFramePr/>
            <p:nvPr/>
          </p:nvGraphicFramePr>
          <p:xfrm>
            <a:off x="1712" y="3174"/>
            <a:ext cx="488" cy="520"/>
          </p:xfrm>
          <a:graphic>
            <a:graphicData uri="http://schemas.openxmlformats.org/presentationml/2006/ole">
              <mc:AlternateContent xmlns:mc="http://schemas.openxmlformats.org/markup-compatibility/2006">
                <mc:Choice xmlns:v="urn:schemas-microsoft-com:vml" Requires="v">
                  <p:oleObj spid="_x0000_s3515" name="" r:id="rId23" imgW="774065" imgH="824865" progId="Equation.3">
                    <p:embed/>
                  </p:oleObj>
                </mc:Choice>
                <mc:Fallback>
                  <p:oleObj name="" r:id="rId23" imgW="774065" imgH="824865" progId="Equation.3">
                    <p:embed/>
                    <p:pic>
                      <p:nvPicPr>
                        <p:cNvPr id="0" name="图片 3514"/>
                        <p:cNvPicPr/>
                        <p:nvPr/>
                      </p:nvPicPr>
                      <p:blipFill>
                        <a:blip r:embed="rId24"/>
                        <a:stretch>
                          <a:fillRect/>
                        </a:stretch>
                      </p:blipFill>
                      <p:spPr>
                        <a:xfrm>
                          <a:off x="1712" y="3174"/>
                          <a:ext cx="488" cy="520"/>
                        </a:xfrm>
                        <a:prstGeom prst="rect">
                          <a:avLst/>
                        </a:prstGeom>
                        <a:noFill/>
                        <a:ln w="38100">
                          <a:noFill/>
                          <a:miter/>
                        </a:ln>
                      </p:spPr>
                    </p:pic>
                  </p:oleObj>
                </mc:Fallback>
              </mc:AlternateContent>
            </a:graphicData>
          </a:graphic>
        </p:graphicFrame>
        <p:graphicFrame>
          <p:nvGraphicFramePr>
            <p:cNvPr id="108559" name="对象 108558"/>
            <p:cNvGraphicFramePr/>
            <p:nvPr/>
          </p:nvGraphicFramePr>
          <p:xfrm>
            <a:off x="2245" y="3158"/>
            <a:ext cx="1720" cy="528"/>
          </p:xfrm>
          <a:graphic>
            <a:graphicData uri="http://schemas.openxmlformats.org/presentationml/2006/ole">
              <mc:AlternateContent xmlns:mc="http://schemas.openxmlformats.org/markup-compatibility/2006">
                <mc:Choice xmlns:v="urn:schemas-microsoft-com:vml" Requires="v">
                  <p:oleObj spid="_x0000_s3522" name="" r:id="rId25" imgW="2730500" imgH="838200" progId="Equation.3">
                    <p:embed/>
                  </p:oleObj>
                </mc:Choice>
                <mc:Fallback>
                  <p:oleObj name="" r:id="rId25" imgW="2730500" imgH="838200" progId="Equation.3">
                    <p:embed/>
                    <p:pic>
                      <p:nvPicPr>
                        <p:cNvPr id="0" name="图片 3521"/>
                        <p:cNvPicPr/>
                        <p:nvPr/>
                      </p:nvPicPr>
                      <p:blipFill>
                        <a:blip r:embed="rId26"/>
                        <a:stretch>
                          <a:fillRect/>
                        </a:stretch>
                      </p:blipFill>
                      <p:spPr>
                        <a:xfrm>
                          <a:off x="2245" y="3158"/>
                          <a:ext cx="1720" cy="528"/>
                        </a:xfrm>
                        <a:prstGeom prst="rect">
                          <a:avLst/>
                        </a:prstGeom>
                        <a:noFill/>
                        <a:ln w="38100">
                          <a:noFill/>
                          <a:miter/>
                        </a:ln>
                      </p:spPr>
                    </p:pic>
                  </p:oleObj>
                </mc:Fallback>
              </mc:AlternateContent>
            </a:graphicData>
          </a:graphic>
        </p:graphicFrame>
      </p:grpSp>
      <p:sp>
        <p:nvSpPr>
          <p:cNvPr id="108560" name="矩形 108559"/>
          <p:cNvSpPr/>
          <p:nvPr/>
        </p:nvSpPr>
        <p:spPr>
          <a:xfrm>
            <a:off x="1619250" y="5300663"/>
            <a:ext cx="5832475" cy="865187"/>
          </a:xfrm>
          <a:prstGeom prst="rect">
            <a:avLst/>
          </a:prstGeom>
          <a:solidFill>
            <a:schemeClr val="bg1"/>
          </a:solidFill>
          <a:ln w="9525" cap="flat" cmpd="sng">
            <a:solidFill>
              <a:schemeClr val="bg1"/>
            </a:solidFill>
            <a:prstDash val="solid"/>
            <a:miter/>
            <a:headEnd type="none" w="med" len="med"/>
            <a:tailEnd type="none" w="med" len="med"/>
          </a:ln>
        </p:spPr>
        <p:txBody>
          <a:bodyPr/>
          <a:p>
            <a:endParaRPr lang="zh-CN" altLang="en-US"/>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8554"/>
                                        </p:tgtEl>
                                        <p:attrNameLst>
                                          <p:attrName>style.visibility</p:attrName>
                                        </p:attrNameLst>
                                      </p:cBhvr>
                                      <p:to>
                                        <p:strVal val="visible"/>
                                      </p:to>
                                    </p:set>
                                    <p:animEffect transition="in" filter="wipe(left)">
                                      <p:cBhvr>
                                        <p:cTn id="7" dur="500"/>
                                        <p:tgtEl>
                                          <p:spTgt spid="1085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8546"/>
                                        </p:tgtEl>
                                        <p:attrNameLst>
                                          <p:attrName>style.visibility</p:attrName>
                                        </p:attrNameLst>
                                      </p:cBhvr>
                                      <p:to>
                                        <p:strVal val="visible"/>
                                      </p:to>
                                    </p:set>
                                    <p:animEffect transition="in" filter="wipe(left)">
                                      <p:cBhvr>
                                        <p:cTn id="12" dur="500"/>
                                        <p:tgtEl>
                                          <p:spTgt spid="1085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8547"/>
                                        </p:tgtEl>
                                        <p:attrNameLst>
                                          <p:attrName>style.visibility</p:attrName>
                                        </p:attrNameLst>
                                      </p:cBhvr>
                                      <p:to>
                                        <p:strVal val="visible"/>
                                      </p:to>
                                    </p:set>
                                    <p:animEffect transition="in" filter="wipe(left)">
                                      <p:cBhvr>
                                        <p:cTn id="17" dur="500"/>
                                        <p:tgtEl>
                                          <p:spTgt spid="1085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8548"/>
                                        </p:tgtEl>
                                        <p:attrNameLst>
                                          <p:attrName>style.visibility</p:attrName>
                                        </p:attrNameLst>
                                      </p:cBhvr>
                                      <p:to>
                                        <p:strVal val="visible"/>
                                      </p:to>
                                    </p:set>
                                    <p:animEffect transition="in" filter="wipe(left)">
                                      <p:cBhvr>
                                        <p:cTn id="22" dur="500"/>
                                        <p:tgtEl>
                                          <p:spTgt spid="108548"/>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08552"/>
                                        </p:tgtEl>
                                        <p:attrNameLst>
                                          <p:attrName>style.visibility</p:attrName>
                                        </p:attrNameLst>
                                      </p:cBhvr>
                                      <p:to>
                                        <p:strVal val="visible"/>
                                      </p:to>
                                    </p:set>
                                    <p:animEffect transition="in" filter="wipe(left)">
                                      <p:cBhvr>
                                        <p:cTn id="26" dur="500"/>
                                        <p:tgtEl>
                                          <p:spTgt spid="108552"/>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08553"/>
                                        </p:tgtEl>
                                        <p:attrNameLst>
                                          <p:attrName>style.visibility</p:attrName>
                                        </p:attrNameLst>
                                      </p:cBhvr>
                                      <p:to>
                                        <p:strVal val="visible"/>
                                      </p:to>
                                    </p:set>
                                    <p:animEffect transition="in" filter="wipe(left)">
                                      <p:cBhvr>
                                        <p:cTn id="30" dur="500"/>
                                        <p:tgtEl>
                                          <p:spTgt spid="10855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08555"/>
                                        </p:tgtEl>
                                        <p:attrNameLst>
                                          <p:attrName>style.visibility</p:attrName>
                                        </p:attrNameLst>
                                      </p:cBhvr>
                                      <p:to>
                                        <p:strVal val="visible"/>
                                      </p:to>
                                    </p:set>
                                    <p:animEffect transition="in" filter="wipe(left)">
                                      <p:cBhvr>
                                        <p:cTn id="35" dur="500"/>
                                        <p:tgtEl>
                                          <p:spTgt spid="10855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08556"/>
                                        </p:tgtEl>
                                        <p:attrNameLst>
                                          <p:attrName>style.visibility</p:attrName>
                                        </p:attrNameLst>
                                      </p:cBhvr>
                                      <p:to>
                                        <p:strVal val="visible"/>
                                      </p:to>
                                    </p:set>
                                    <p:animEffect transition="in" filter="wipe(left)">
                                      <p:cBhvr>
                                        <p:cTn id="40" dur="500"/>
                                        <p:tgtEl>
                                          <p:spTgt spid="10855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08549"/>
                                        </p:tgtEl>
                                        <p:attrNameLst>
                                          <p:attrName>style.visibility</p:attrName>
                                        </p:attrNameLst>
                                      </p:cBhvr>
                                      <p:to>
                                        <p:strVal val="visible"/>
                                      </p:to>
                                    </p:set>
                                    <p:animEffect transition="in" filter="wipe(left)">
                                      <p:cBhvr>
                                        <p:cTn id="45" dur="500"/>
                                        <p:tgtEl>
                                          <p:spTgt spid="108549"/>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108550"/>
                                        </p:tgtEl>
                                        <p:attrNameLst>
                                          <p:attrName>style.visibility</p:attrName>
                                        </p:attrNameLst>
                                      </p:cBhvr>
                                      <p:to>
                                        <p:strVal val="visible"/>
                                      </p:to>
                                    </p:set>
                                    <p:animEffect transition="in" filter="wipe(left)">
                                      <p:cBhvr>
                                        <p:cTn id="49" dur="500"/>
                                        <p:tgtEl>
                                          <p:spTgt spid="10855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08551"/>
                                        </p:tgtEl>
                                        <p:attrNameLst>
                                          <p:attrName>style.visibility</p:attrName>
                                        </p:attrNameLst>
                                      </p:cBhvr>
                                      <p:to>
                                        <p:strVal val="visible"/>
                                      </p:to>
                                    </p:set>
                                    <p:animEffect transition="in" filter="wipe(left)">
                                      <p:cBhvr>
                                        <p:cTn id="54" dur="500"/>
                                        <p:tgtEl>
                                          <p:spTgt spid="108551"/>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108560"/>
                                        </p:tgtEl>
                                        <p:attrNameLst>
                                          <p:attrName>style.visibility</p:attrName>
                                        </p:attrNameLst>
                                      </p:cBhvr>
                                      <p:to>
                                        <p:strVal val="visible"/>
                                      </p:to>
                                    </p:set>
                                    <p:animEffect transition="in" filter="wipe(left)">
                                      <p:cBhvr>
                                        <p:cTn id="58" dur="500"/>
                                        <p:tgtEl>
                                          <p:spTgt spid="108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2981" name="组合 32980"/>
          <p:cNvGrpSpPr/>
          <p:nvPr/>
        </p:nvGrpSpPr>
        <p:grpSpPr>
          <a:xfrm>
            <a:off x="755650" y="4619625"/>
            <a:ext cx="7164388" cy="1546225"/>
            <a:chOff x="258" y="-1015"/>
            <a:chExt cx="5502" cy="1123"/>
          </a:xfrm>
        </p:grpSpPr>
        <p:graphicFrame>
          <p:nvGraphicFramePr>
            <p:cNvPr id="32771" name="对象 32770"/>
            <p:cNvGraphicFramePr/>
            <p:nvPr/>
          </p:nvGraphicFramePr>
          <p:xfrm>
            <a:off x="1122" y="-439"/>
            <a:ext cx="3308" cy="547"/>
          </p:xfrm>
          <a:graphic>
            <a:graphicData uri="http://schemas.openxmlformats.org/presentationml/2006/ole">
              <mc:AlternateContent xmlns:mc="http://schemas.openxmlformats.org/markup-compatibility/2006">
                <mc:Choice xmlns:v="urn:schemas-microsoft-com:vml" Requires="v">
                  <p:oleObj spid="_x0000_s3360" name="" r:id="rId1" imgW="5842000" imgH="965200" progId="Equation.3">
                    <p:embed/>
                  </p:oleObj>
                </mc:Choice>
                <mc:Fallback>
                  <p:oleObj name="" r:id="rId1" imgW="5842000" imgH="965200" progId="Equation.3">
                    <p:embed/>
                    <p:pic>
                      <p:nvPicPr>
                        <p:cNvPr id="0" name="图片 3359"/>
                        <p:cNvPicPr/>
                        <p:nvPr/>
                      </p:nvPicPr>
                      <p:blipFill>
                        <a:blip r:embed="rId2"/>
                        <a:stretch>
                          <a:fillRect/>
                        </a:stretch>
                      </p:blipFill>
                      <p:spPr>
                        <a:xfrm>
                          <a:off x="1122" y="-439"/>
                          <a:ext cx="3308" cy="547"/>
                        </a:xfrm>
                        <a:prstGeom prst="rect">
                          <a:avLst/>
                        </a:prstGeom>
                        <a:noFill/>
                        <a:ln w="38100">
                          <a:noFill/>
                          <a:miter/>
                        </a:ln>
                      </p:spPr>
                    </p:pic>
                  </p:oleObj>
                </mc:Fallback>
              </mc:AlternateContent>
            </a:graphicData>
          </a:graphic>
        </p:graphicFrame>
        <p:grpSp>
          <p:nvGrpSpPr>
            <p:cNvPr id="32772" name="组合 32771"/>
            <p:cNvGrpSpPr/>
            <p:nvPr/>
          </p:nvGrpSpPr>
          <p:grpSpPr>
            <a:xfrm>
              <a:off x="258" y="-1015"/>
              <a:ext cx="5502" cy="589"/>
              <a:chOff x="96" y="1536"/>
              <a:chExt cx="5616" cy="600"/>
            </a:xfrm>
          </p:grpSpPr>
          <p:graphicFrame>
            <p:nvGraphicFramePr>
              <p:cNvPr id="32773" name="对象 32772"/>
              <p:cNvGraphicFramePr/>
              <p:nvPr/>
            </p:nvGraphicFramePr>
            <p:xfrm>
              <a:off x="5480" y="1648"/>
              <a:ext cx="232" cy="272"/>
            </p:xfrm>
            <a:graphic>
              <a:graphicData uri="http://schemas.openxmlformats.org/presentationml/2006/ole">
                <mc:AlternateContent xmlns:mc="http://schemas.openxmlformats.org/markup-compatibility/2006">
                  <mc:Choice xmlns:v="urn:schemas-microsoft-com:vml" Requires="v">
                    <p:oleObj spid="_x0000_s3365" name="" r:id="rId3" imgW="368300" imgH="431800" progId="Equation.3">
                      <p:embed/>
                    </p:oleObj>
                  </mc:Choice>
                  <mc:Fallback>
                    <p:oleObj name="" r:id="rId3" imgW="368300" imgH="431800" progId="Equation.3">
                      <p:embed/>
                      <p:pic>
                        <p:nvPicPr>
                          <p:cNvPr id="0" name="图片 3364"/>
                          <p:cNvPicPr/>
                          <p:nvPr/>
                        </p:nvPicPr>
                        <p:blipFill>
                          <a:blip r:embed="rId4"/>
                          <a:stretch>
                            <a:fillRect/>
                          </a:stretch>
                        </p:blipFill>
                        <p:spPr>
                          <a:xfrm>
                            <a:off x="5480" y="1648"/>
                            <a:ext cx="232" cy="272"/>
                          </a:xfrm>
                          <a:prstGeom prst="rect">
                            <a:avLst/>
                          </a:prstGeom>
                          <a:noFill/>
                          <a:ln w="38100">
                            <a:noFill/>
                            <a:miter/>
                          </a:ln>
                        </p:spPr>
                      </p:pic>
                    </p:oleObj>
                  </mc:Fallback>
                </mc:AlternateContent>
              </a:graphicData>
            </a:graphic>
          </p:graphicFrame>
          <p:graphicFrame>
            <p:nvGraphicFramePr>
              <p:cNvPr id="32774" name="对象 32773"/>
              <p:cNvGraphicFramePr/>
              <p:nvPr/>
            </p:nvGraphicFramePr>
            <p:xfrm>
              <a:off x="3312" y="1552"/>
              <a:ext cx="2192" cy="584"/>
            </p:xfrm>
            <a:graphic>
              <a:graphicData uri="http://schemas.openxmlformats.org/presentationml/2006/ole">
                <mc:AlternateContent xmlns:mc="http://schemas.openxmlformats.org/markup-compatibility/2006">
                  <mc:Choice xmlns:v="urn:schemas-microsoft-com:vml" Requires="v">
                    <p:oleObj spid="_x0000_s3361" name="" r:id="rId5" imgW="3479800" imgH="927100" progId="Equation.3">
                      <p:embed/>
                    </p:oleObj>
                  </mc:Choice>
                  <mc:Fallback>
                    <p:oleObj name="" r:id="rId5" imgW="3479800" imgH="927100" progId="Equation.3">
                      <p:embed/>
                      <p:pic>
                        <p:nvPicPr>
                          <p:cNvPr id="0" name="图片 3360"/>
                          <p:cNvPicPr/>
                          <p:nvPr/>
                        </p:nvPicPr>
                        <p:blipFill>
                          <a:blip r:embed="rId6"/>
                          <a:stretch>
                            <a:fillRect/>
                          </a:stretch>
                        </p:blipFill>
                        <p:spPr>
                          <a:xfrm>
                            <a:off x="3312" y="1552"/>
                            <a:ext cx="2192" cy="584"/>
                          </a:xfrm>
                          <a:prstGeom prst="rect">
                            <a:avLst/>
                          </a:prstGeom>
                          <a:noFill/>
                          <a:ln w="38100">
                            <a:noFill/>
                            <a:miter/>
                          </a:ln>
                        </p:spPr>
                      </p:pic>
                    </p:oleObj>
                  </mc:Fallback>
                </mc:AlternateContent>
              </a:graphicData>
            </a:graphic>
          </p:graphicFrame>
          <p:graphicFrame>
            <p:nvGraphicFramePr>
              <p:cNvPr id="32775" name="对象 32774"/>
              <p:cNvGraphicFramePr/>
              <p:nvPr/>
            </p:nvGraphicFramePr>
            <p:xfrm>
              <a:off x="3512" y="1568"/>
              <a:ext cx="1912" cy="256"/>
            </p:xfrm>
            <a:graphic>
              <a:graphicData uri="http://schemas.openxmlformats.org/presentationml/2006/ole">
                <mc:AlternateContent xmlns:mc="http://schemas.openxmlformats.org/markup-compatibility/2006">
                  <mc:Choice xmlns:v="urn:schemas-microsoft-com:vml" Requires="v">
                    <p:oleObj spid="_x0000_s3363" name="" r:id="rId7" imgW="3032760" imgH="405765" progId="Equation.3">
                      <p:embed/>
                    </p:oleObj>
                  </mc:Choice>
                  <mc:Fallback>
                    <p:oleObj name="" r:id="rId7" imgW="3032760" imgH="405765" progId="Equation.3">
                      <p:embed/>
                      <p:pic>
                        <p:nvPicPr>
                          <p:cNvPr id="0" name="图片 3362"/>
                          <p:cNvPicPr/>
                          <p:nvPr/>
                        </p:nvPicPr>
                        <p:blipFill>
                          <a:blip r:embed="rId8"/>
                          <a:stretch>
                            <a:fillRect/>
                          </a:stretch>
                        </p:blipFill>
                        <p:spPr>
                          <a:xfrm>
                            <a:off x="3512" y="1568"/>
                            <a:ext cx="1912" cy="256"/>
                          </a:xfrm>
                          <a:prstGeom prst="rect">
                            <a:avLst/>
                          </a:prstGeom>
                          <a:noFill/>
                          <a:ln w="38100">
                            <a:noFill/>
                            <a:miter/>
                          </a:ln>
                        </p:spPr>
                      </p:pic>
                    </p:oleObj>
                  </mc:Fallback>
                </mc:AlternateContent>
              </a:graphicData>
            </a:graphic>
          </p:graphicFrame>
          <p:graphicFrame>
            <p:nvGraphicFramePr>
              <p:cNvPr id="32776" name="对象 32775"/>
              <p:cNvGraphicFramePr/>
              <p:nvPr/>
            </p:nvGraphicFramePr>
            <p:xfrm>
              <a:off x="96" y="1586"/>
              <a:ext cx="744" cy="360"/>
            </p:xfrm>
            <a:graphic>
              <a:graphicData uri="http://schemas.openxmlformats.org/presentationml/2006/ole">
                <mc:AlternateContent xmlns:mc="http://schemas.openxmlformats.org/markup-compatibility/2006">
                  <mc:Choice xmlns:v="urn:schemas-microsoft-com:vml" Requires="v">
                    <p:oleObj spid="_x0000_s3354" name="" r:id="rId9" imgW="1180465" imgH="571500" progId="Equation.3">
                      <p:embed/>
                    </p:oleObj>
                  </mc:Choice>
                  <mc:Fallback>
                    <p:oleObj name="" r:id="rId9" imgW="1180465" imgH="571500" progId="Equation.3">
                      <p:embed/>
                      <p:pic>
                        <p:nvPicPr>
                          <p:cNvPr id="0" name="图片 3353"/>
                          <p:cNvPicPr/>
                          <p:nvPr/>
                        </p:nvPicPr>
                        <p:blipFill>
                          <a:blip r:embed="rId10"/>
                          <a:stretch>
                            <a:fillRect/>
                          </a:stretch>
                        </p:blipFill>
                        <p:spPr>
                          <a:xfrm>
                            <a:off x="96" y="1586"/>
                            <a:ext cx="744" cy="360"/>
                          </a:xfrm>
                          <a:prstGeom prst="rect">
                            <a:avLst/>
                          </a:prstGeom>
                          <a:noFill/>
                          <a:ln w="38100">
                            <a:noFill/>
                            <a:miter/>
                          </a:ln>
                        </p:spPr>
                      </p:pic>
                    </p:oleObj>
                  </mc:Fallback>
                </mc:AlternateContent>
              </a:graphicData>
            </a:graphic>
          </p:graphicFrame>
          <p:graphicFrame>
            <p:nvGraphicFramePr>
              <p:cNvPr id="32777" name="对象 32776"/>
              <p:cNvGraphicFramePr/>
              <p:nvPr/>
            </p:nvGraphicFramePr>
            <p:xfrm>
              <a:off x="844" y="1691"/>
              <a:ext cx="272" cy="192"/>
            </p:xfrm>
            <a:graphic>
              <a:graphicData uri="http://schemas.openxmlformats.org/presentationml/2006/ole">
                <mc:AlternateContent xmlns:mc="http://schemas.openxmlformats.org/markup-compatibility/2006">
                  <mc:Choice xmlns:v="urn:schemas-microsoft-com:vml" Requires="v">
                    <p:oleObj spid="_x0000_s3366" name="" r:id="rId11" imgW="431165" imgH="304800" progId="Equation.3">
                      <p:embed/>
                    </p:oleObj>
                  </mc:Choice>
                  <mc:Fallback>
                    <p:oleObj name="" r:id="rId11" imgW="431165" imgH="304800" progId="Equation.3">
                      <p:embed/>
                      <p:pic>
                        <p:nvPicPr>
                          <p:cNvPr id="0" name="图片 3365"/>
                          <p:cNvPicPr/>
                          <p:nvPr/>
                        </p:nvPicPr>
                        <p:blipFill>
                          <a:blip r:embed="rId12"/>
                          <a:stretch>
                            <a:fillRect/>
                          </a:stretch>
                        </p:blipFill>
                        <p:spPr>
                          <a:xfrm>
                            <a:off x="844" y="1691"/>
                            <a:ext cx="272" cy="192"/>
                          </a:xfrm>
                          <a:prstGeom prst="rect">
                            <a:avLst/>
                          </a:prstGeom>
                          <a:noFill/>
                          <a:ln w="38100">
                            <a:noFill/>
                            <a:miter/>
                          </a:ln>
                        </p:spPr>
                      </p:pic>
                    </p:oleObj>
                  </mc:Fallback>
                </mc:AlternateContent>
              </a:graphicData>
            </a:graphic>
          </p:graphicFrame>
          <p:graphicFrame>
            <p:nvGraphicFramePr>
              <p:cNvPr id="32778" name="对象 32777"/>
              <p:cNvGraphicFramePr/>
              <p:nvPr/>
            </p:nvGraphicFramePr>
            <p:xfrm>
              <a:off x="1146" y="1735"/>
              <a:ext cx="488" cy="208"/>
            </p:xfrm>
            <a:graphic>
              <a:graphicData uri="http://schemas.openxmlformats.org/presentationml/2006/ole">
                <mc:AlternateContent xmlns:mc="http://schemas.openxmlformats.org/markup-compatibility/2006">
                  <mc:Choice xmlns:v="urn:schemas-microsoft-com:vml" Requires="v">
                    <p:oleObj spid="_x0000_s3355" name="" r:id="rId13" imgW="774065" imgH="330200" progId="Equation.3">
                      <p:embed/>
                    </p:oleObj>
                  </mc:Choice>
                  <mc:Fallback>
                    <p:oleObj name="" r:id="rId13" imgW="774065" imgH="330200" progId="Equation.3">
                      <p:embed/>
                      <p:pic>
                        <p:nvPicPr>
                          <p:cNvPr id="0" name="图片 3354"/>
                          <p:cNvPicPr/>
                          <p:nvPr/>
                        </p:nvPicPr>
                        <p:blipFill>
                          <a:blip r:embed="rId14"/>
                          <a:stretch>
                            <a:fillRect/>
                          </a:stretch>
                        </p:blipFill>
                        <p:spPr>
                          <a:xfrm>
                            <a:off x="1146" y="1735"/>
                            <a:ext cx="488" cy="208"/>
                          </a:xfrm>
                          <a:prstGeom prst="rect">
                            <a:avLst/>
                          </a:prstGeom>
                          <a:noFill/>
                          <a:ln w="38100">
                            <a:noFill/>
                            <a:miter/>
                          </a:ln>
                        </p:spPr>
                      </p:pic>
                    </p:oleObj>
                  </mc:Fallback>
                </mc:AlternateContent>
              </a:graphicData>
            </a:graphic>
          </p:graphicFrame>
          <p:graphicFrame>
            <p:nvGraphicFramePr>
              <p:cNvPr id="32779" name="对象 32778"/>
              <p:cNvGraphicFramePr/>
              <p:nvPr/>
            </p:nvGraphicFramePr>
            <p:xfrm>
              <a:off x="2640" y="1626"/>
              <a:ext cx="232" cy="272"/>
            </p:xfrm>
            <a:graphic>
              <a:graphicData uri="http://schemas.openxmlformats.org/presentationml/2006/ole">
                <mc:AlternateContent xmlns:mc="http://schemas.openxmlformats.org/markup-compatibility/2006">
                  <mc:Choice xmlns:v="urn:schemas-microsoft-com:vml" Requires="v">
                    <p:oleObj spid="_x0000_s3356" name="" r:id="rId15" imgW="368300" imgH="431800" progId="Equation.3">
                      <p:embed/>
                    </p:oleObj>
                  </mc:Choice>
                  <mc:Fallback>
                    <p:oleObj name="" r:id="rId15" imgW="368300" imgH="431800" progId="Equation.3">
                      <p:embed/>
                      <p:pic>
                        <p:nvPicPr>
                          <p:cNvPr id="0" name="图片 3355"/>
                          <p:cNvPicPr/>
                          <p:nvPr/>
                        </p:nvPicPr>
                        <p:blipFill>
                          <a:blip r:embed="rId16"/>
                          <a:stretch>
                            <a:fillRect/>
                          </a:stretch>
                        </p:blipFill>
                        <p:spPr>
                          <a:xfrm>
                            <a:off x="2640" y="1626"/>
                            <a:ext cx="232" cy="272"/>
                          </a:xfrm>
                          <a:prstGeom prst="rect">
                            <a:avLst/>
                          </a:prstGeom>
                          <a:noFill/>
                          <a:ln w="38100">
                            <a:noFill/>
                            <a:miter/>
                          </a:ln>
                        </p:spPr>
                      </p:pic>
                    </p:oleObj>
                  </mc:Fallback>
                </mc:AlternateContent>
              </a:graphicData>
            </a:graphic>
          </p:graphicFrame>
          <p:graphicFrame>
            <p:nvGraphicFramePr>
              <p:cNvPr id="32780" name="对象 32779"/>
              <p:cNvGraphicFramePr/>
              <p:nvPr/>
            </p:nvGraphicFramePr>
            <p:xfrm>
              <a:off x="2880" y="1746"/>
              <a:ext cx="384" cy="152"/>
            </p:xfrm>
            <a:graphic>
              <a:graphicData uri="http://schemas.openxmlformats.org/presentationml/2006/ole">
                <mc:AlternateContent xmlns:mc="http://schemas.openxmlformats.org/markup-compatibility/2006">
                  <mc:Choice xmlns:v="urn:schemas-microsoft-com:vml" Requires="v">
                    <p:oleObj spid="_x0000_s3373" name="" r:id="rId17" imgW="609600" imgH="241300" progId="Equation.3">
                      <p:embed/>
                    </p:oleObj>
                  </mc:Choice>
                  <mc:Fallback>
                    <p:oleObj name="" r:id="rId17" imgW="609600" imgH="241300" progId="Equation.3">
                      <p:embed/>
                      <p:pic>
                        <p:nvPicPr>
                          <p:cNvPr id="0" name="图片 3372"/>
                          <p:cNvPicPr/>
                          <p:nvPr/>
                        </p:nvPicPr>
                        <p:blipFill>
                          <a:blip r:embed="rId18"/>
                          <a:stretch>
                            <a:fillRect/>
                          </a:stretch>
                        </p:blipFill>
                        <p:spPr>
                          <a:xfrm>
                            <a:off x="2880" y="1746"/>
                            <a:ext cx="384" cy="152"/>
                          </a:xfrm>
                          <a:prstGeom prst="rect">
                            <a:avLst/>
                          </a:prstGeom>
                          <a:noFill/>
                          <a:ln w="38100">
                            <a:noFill/>
                            <a:miter/>
                          </a:ln>
                        </p:spPr>
                      </p:pic>
                    </p:oleObj>
                  </mc:Fallback>
                </mc:AlternateContent>
              </a:graphicData>
            </a:graphic>
          </p:graphicFrame>
          <p:graphicFrame>
            <p:nvGraphicFramePr>
              <p:cNvPr id="32781" name="对象 32780"/>
              <p:cNvGraphicFramePr/>
              <p:nvPr/>
            </p:nvGraphicFramePr>
            <p:xfrm>
              <a:off x="1632" y="1536"/>
              <a:ext cx="976" cy="584"/>
            </p:xfrm>
            <a:graphic>
              <a:graphicData uri="http://schemas.openxmlformats.org/presentationml/2006/ole">
                <mc:AlternateContent xmlns:mc="http://schemas.openxmlformats.org/markup-compatibility/2006">
                  <mc:Choice xmlns:v="urn:schemas-microsoft-com:vml" Requires="v">
                    <p:oleObj spid="_x0000_s3383" name="" r:id="rId19" imgW="1549400" imgH="927100" progId="Equation.3">
                      <p:embed/>
                    </p:oleObj>
                  </mc:Choice>
                  <mc:Fallback>
                    <p:oleObj name="" r:id="rId19" imgW="1549400" imgH="927100" progId="Equation.3">
                      <p:embed/>
                      <p:pic>
                        <p:nvPicPr>
                          <p:cNvPr id="0" name="图片 3382"/>
                          <p:cNvPicPr/>
                          <p:nvPr/>
                        </p:nvPicPr>
                        <p:blipFill>
                          <a:blip r:embed="rId20"/>
                          <a:stretch>
                            <a:fillRect/>
                          </a:stretch>
                        </p:blipFill>
                        <p:spPr>
                          <a:xfrm>
                            <a:off x="1632" y="1536"/>
                            <a:ext cx="976" cy="584"/>
                          </a:xfrm>
                          <a:prstGeom prst="rect">
                            <a:avLst/>
                          </a:prstGeom>
                          <a:noFill/>
                          <a:ln w="38100">
                            <a:noFill/>
                            <a:miter/>
                          </a:ln>
                        </p:spPr>
                      </p:pic>
                    </p:oleObj>
                  </mc:Fallback>
                </mc:AlternateContent>
              </a:graphicData>
            </a:graphic>
          </p:graphicFrame>
          <p:graphicFrame>
            <p:nvGraphicFramePr>
              <p:cNvPr id="32782" name="对象 32781"/>
              <p:cNvGraphicFramePr/>
              <p:nvPr/>
            </p:nvGraphicFramePr>
            <p:xfrm>
              <a:off x="1824" y="1562"/>
              <a:ext cx="760" cy="256"/>
            </p:xfrm>
            <a:graphic>
              <a:graphicData uri="http://schemas.openxmlformats.org/presentationml/2006/ole">
                <mc:AlternateContent xmlns:mc="http://schemas.openxmlformats.org/markup-compatibility/2006">
                  <mc:Choice xmlns:v="urn:schemas-microsoft-com:vml" Requires="v">
                    <p:oleObj spid="_x0000_s3372" name="" r:id="rId21" imgW="1205230" imgH="405765" progId="Equation.3">
                      <p:embed/>
                    </p:oleObj>
                  </mc:Choice>
                  <mc:Fallback>
                    <p:oleObj name="" r:id="rId21" imgW="1205230" imgH="405765" progId="Equation.3">
                      <p:embed/>
                      <p:pic>
                        <p:nvPicPr>
                          <p:cNvPr id="0" name="图片 3371"/>
                          <p:cNvPicPr/>
                          <p:nvPr/>
                        </p:nvPicPr>
                        <p:blipFill>
                          <a:blip r:embed="rId22"/>
                          <a:stretch>
                            <a:fillRect/>
                          </a:stretch>
                        </p:blipFill>
                        <p:spPr>
                          <a:xfrm>
                            <a:off x="1824" y="1562"/>
                            <a:ext cx="760" cy="256"/>
                          </a:xfrm>
                          <a:prstGeom prst="rect">
                            <a:avLst/>
                          </a:prstGeom>
                          <a:noFill/>
                          <a:ln w="38100">
                            <a:noFill/>
                            <a:miter/>
                          </a:ln>
                        </p:spPr>
                      </p:pic>
                    </p:oleObj>
                  </mc:Fallback>
                </mc:AlternateContent>
              </a:graphicData>
            </a:graphic>
          </p:graphicFrame>
        </p:grpSp>
        <p:graphicFrame>
          <p:nvGraphicFramePr>
            <p:cNvPr id="32783" name="对象 32782"/>
            <p:cNvGraphicFramePr/>
            <p:nvPr/>
          </p:nvGraphicFramePr>
          <p:xfrm>
            <a:off x="4501" y="-339"/>
            <a:ext cx="919" cy="239"/>
          </p:xfrm>
          <a:graphic>
            <a:graphicData uri="http://schemas.openxmlformats.org/presentationml/2006/ole">
              <mc:AlternateContent xmlns:mc="http://schemas.openxmlformats.org/markup-compatibility/2006">
                <mc:Choice xmlns:v="urn:schemas-microsoft-com:vml" Requires="v">
                  <p:oleObj spid="_x0000_s3370" name="" r:id="rId23" imgW="1510665" imgH="393700" progId="Equation.3">
                    <p:embed/>
                  </p:oleObj>
                </mc:Choice>
                <mc:Fallback>
                  <p:oleObj name="" r:id="rId23" imgW="1510665" imgH="393700" progId="Equation.3">
                    <p:embed/>
                    <p:pic>
                      <p:nvPicPr>
                        <p:cNvPr id="0" name="图片 3369"/>
                        <p:cNvPicPr/>
                        <p:nvPr/>
                      </p:nvPicPr>
                      <p:blipFill>
                        <a:blip r:embed="rId24"/>
                        <a:stretch>
                          <a:fillRect/>
                        </a:stretch>
                      </p:blipFill>
                      <p:spPr>
                        <a:xfrm>
                          <a:off x="4501" y="-339"/>
                          <a:ext cx="919" cy="239"/>
                        </a:xfrm>
                        <a:prstGeom prst="rect">
                          <a:avLst/>
                        </a:prstGeom>
                        <a:noFill/>
                        <a:ln w="38100">
                          <a:noFill/>
                          <a:miter/>
                        </a:ln>
                      </p:spPr>
                    </p:pic>
                  </p:oleObj>
                </mc:Fallback>
              </mc:AlternateContent>
            </a:graphicData>
          </a:graphic>
        </p:graphicFrame>
      </p:grpSp>
      <p:sp>
        <p:nvSpPr>
          <p:cNvPr id="32784" name="直接连接符 32783"/>
          <p:cNvSpPr/>
          <p:nvPr/>
        </p:nvSpPr>
        <p:spPr>
          <a:xfrm>
            <a:off x="152400" y="4572000"/>
            <a:ext cx="8915400" cy="0"/>
          </a:xfrm>
          <a:prstGeom prst="line">
            <a:avLst/>
          </a:prstGeom>
          <a:ln w="9525" cap="flat" cmpd="sng">
            <a:solidFill>
              <a:schemeClr val="accent2"/>
            </a:solidFill>
            <a:prstDash val="solid"/>
            <a:headEnd type="none" w="med" len="med"/>
            <a:tailEnd type="none" w="med" len="med"/>
          </a:ln>
        </p:spPr>
      </p:sp>
      <p:sp>
        <p:nvSpPr>
          <p:cNvPr id="32785" name="矩形 32784"/>
          <p:cNvSpPr/>
          <p:nvPr/>
        </p:nvSpPr>
        <p:spPr>
          <a:xfrm>
            <a:off x="0" y="4170363"/>
            <a:ext cx="9144000" cy="2057400"/>
          </a:xfrm>
          <a:prstGeom prst="rect">
            <a:avLst/>
          </a:prstGeom>
          <a:solidFill>
            <a:schemeClr val="bg1"/>
          </a:solidFill>
          <a:ln w="9525" cap="flat" cmpd="sng">
            <a:solidFill>
              <a:schemeClr val="bg1"/>
            </a:solidFill>
            <a:prstDash val="solid"/>
            <a:miter/>
            <a:headEnd type="none" w="med" len="med"/>
            <a:tailEnd type="none" w="med" len="med"/>
          </a:ln>
        </p:spPr>
        <p:txBody>
          <a:bodyPr/>
          <a:p>
            <a:endParaRPr lang="zh-CN" altLang="en-US"/>
          </a:p>
        </p:txBody>
      </p:sp>
      <p:sp>
        <p:nvSpPr>
          <p:cNvPr id="32787" name="文本框 32786"/>
          <p:cNvSpPr txBox="1"/>
          <p:nvPr/>
        </p:nvSpPr>
        <p:spPr>
          <a:xfrm>
            <a:off x="938213" y="1066800"/>
            <a:ext cx="896937" cy="521970"/>
          </a:xfrm>
          <a:prstGeom prst="rect">
            <a:avLst/>
          </a:prstGeom>
          <a:noFill/>
          <a:ln w="9525">
            <a:noFill/>
          </a:ln>
        </p:spPr>
        <p:txBody>
          <a:bodyPr>
            <a:spAutoFit/>
          </a:bodyPr>
          <a:p>
            <a:pPr algn="l" eaLnBrk="1" hangingPunct="1">
              <a:spcBef>
                <a:spcPct val="50000"/>
              </a:spcBef>
            </a:pPr>
            <a:r>
              <a:rPr lang="zh-CN" altLang="en-US" sz="2800" dirty="0">
                <a:solidFill>
                  <a:srgbClr val="FF0000"/>
                </a:solidFill>
                <a:latin typeface="Times New Roman" panose="02020603050405020304" pitchFamily="18" charset="0"/>
                <a:ea typeface="黑体" panose="02010609060101010101" pitchFamily="49" charset="-122"/>
              </a:rPr>
              <a:t>例</a:t>
            </a:r>
            <a:r>
              <a:rPr lang="en-US" altLang="zh-CN" sz="2800">
                <a:solidFill>
                  <a:srgbClr val="FF0000"/>
                </a:solidFill>
                <a:latin typeface="Times New Roman" panose="02020603050405020304" pitchFamily="18" charset="0"/>
                <a:ea typeface="黑体" panose="02010609060101010101" pitchFamily="49" charset="-122"/>
              </a:rPr>
              <a:t>6</a:t>
            </a:r>
            <a:endParaRPr lang="en-US" altLang="zh-CN" sz="2800">
              <a:solidFill>
                <a:srgbClr val="FF0000"/>
              </a:solidFill>
              <a:latin typeface="Times New Roman" panose="02020603050405020304" pitchFamily="18" charset="0"/>
              <a:ea typeface="黑体" panose="02010609060101010101" pitchFamily="49" charset="-122"/>
            </a:endParaRPr>
          </a:p>
        </p:txBody>
      </p:sp>
      <p:sp>
        <p:nvSpPr>
          <p:cNvPr id="32789" name="文本框 32788"/>
          <p:cNvSpPr txBox="1"/>
          <p:nvPr/>
        </p:nvSpPr>
        <p:spPr>
          <a:xfrm>
            <a:off x="966788" y="1919288"/>
            <a:ext cx="914400" cy="521970"/>
          </a:xfrm>
          <a:prstGeom prst="rect">
            <a:avLst/>
          </a:prstGeom>
          <a:noFill/>
          <a:ln w="9525">
            <a:noFill/>
          </a:ln>
        </p:spPr>
        <p:txBody>
          <a:bodyPr>
            <a:spAutoFit/>
          </a:bodyPr>
          <a:p>
            <a:pPr algn="l" eaLnBrk="1" hangingPunct="1">
              <a:spcBef>
                <a:spcPct val="50000"/>
              </a:spcBef>
            </a:pPr>
            <a:r>
              <a:rPr lang="zh-CN" altLang="en-US" sz="2800">
                <a:solidFill>
                  <a:schemeClr val="bg2">
                    <a:lumMod val="60000"/>
                    <a:lumOff val="40000"/>
                  </a:schemeClr>
                </a:solidFill>
                <a:latin typeface="Times New Roman" panose="02020603050405020304" pitchFamily="18" charset="0"/>
                <a:ea typeface="黑体" panose="02010609060101010101" pitchFamily="49" charset="-122"/>
              </a:rPr>
              <a:t>证</a:t>
            </a:r>
            <a:endParaRPr lang="zh-CN" altLang="en-US" sz="2800">
              <a:solidFill>
                <a:schemeClr val="bg2">
                  <a:lumMod val="60000"/>
                  <a:lumOff val="40000"/>
                </a:schemeClr>
              </a:solidFill>
              <a:latin typeface="Times New Roman" panose="02020603050405020304" pitchFamily="18" charset="0"/>
              <a:ea typeface="黑体" panose="02010609060101010101" pitchFamily="49" charset="-122"/>
            </a:endParaRPr>
          </a:p>
        </p:txBody>
      </p:sp>
      <p:graphicFrame>
        <p:nvGraphicFramePr>
          <p:cNvPr id="32790" name="对象 32789"/>
          <p:cNvGraphicFramePr/>
          <p:nvPr/>
        </p:nvGraphicFramePr>
        <p:xfrm>
          <a:off x="1619250" y="1773238"/>
          <a:ext cx="2844800" cy="698500"/>
        </p:xfrm>
        <a:graphic>
          <a:graphicData uri="http://schemas.openxmlformats.org/presentationml/2006/ole">
            <mc:AlternateContent xmlns:mc="http://schemas.openxmlformats.org/markup-compatibility/2006">
              <mc:Choice xmlns:v="urn:schemas-microsoft-com:vml" Requires="v">
                <p:oleObj spid="_x0000_s3369" name="" r:id="rId25" imgW="2844800" imgH="698500" progId="Equation.3">
                  <p:embed/>
                </p:oleObj>
              </mc:Choice>
              <mc:Fallback>
                <p:oleObj name="" r:id="rId25" imgW="2844800" imgH="698500" progId="Equation.3">
                  <p:embed/>
                  <p:pic>
                    <p:nvPicPr>
                      <p:cNvPr id="0" name="图片 3368"/>
                      <p:cNvPicPr/>
                      <p:nvPr/>
                    </p:nvPicPr>
                    <p:blipFill>
                      <a:blip r:embed="rId26"/>
                      <a:stretch>
                        <a:fillRect/>
                      </a:stretch>
                    </p:blipFill>
                    <p:spPr>
                      <a:xfrm>
                        <a:off x="1619250" y="1773238"/>
                        <a:ext cx="2844800" cy="698500"/>
                      </a:xfrm>
                      <a:prstGeom prst="rect">
                        <a:avLst/>
                      </a:prstGeom>
                      <a:noFill/>
                      <a:ln w="38100">
                        <a:noFill/>
                        <a:miter/>
                      </a:ln>
                    </p:spPr>
                  </p:pic>
                </p:oleObj>
              </mc:Fallback>
            </mc:AlternateContent>
          </a:graphicData>
        </a:graphic>
      </p:graphicFrame>
      <p:graphicFrame>
        <p:nvGraphicFramePr>
          <p:cNvPr id="32791" name="对象 32790"/>
          <p:cNvGraphicFramePr/>
          <p:nvPr/>
        </p:nvGraphicFramePr>
        <p:xfrm>
          <a:off x="1890713" y="2465388"/>
          <a:ext cx="1054100" cy="825500"/>
        </p:xfrm>
        <a:graphic>
          <a:graphicData uri="http://schemas.openxmlformats.org/presentationml/2006/ole">
            <mc:AlternateContent xmlns:mc="http://schemas.openxmlformats.org/markup-compatibility/2006">
              <mc:Choice xmlns:v="urn:schemas-microsoft-com:vml" Requires="v">
                <p:oleObj spid="_x0000_s3371" name="" r:id="rId27" imgW="1054100" imgH="825500" progId="Equation.3">
                  <p:embed/>
                </p:oleObj>
              </mc:Choice>
              <mc:Fallback>
                <p:oleObj name="" r:id="rId27" imgW="1054100" imgH="825500" progId="Equation.3">
                  <p:embed/>
                  <p:pic>
                    <p:nvPicPr>
                      <p:cNvPr id="0" name="图片 3370"/>
                      <p:cNvPicPr/>
                      <p:nvPr/>
                    </p:nvPicPr>
                    <p:blipFill>
                      <a:blip r:embed="rId28"/>
                      <a:stretch>
                        <a:fillRect/>
                      </a:stretch>
                    </p:blipFill>
                    <p:spPr>
                      <a:xfrm>
                        <a:off x="1890713" y="2465388"/>
                        <a:ext cx="1054100" cy="825500"/>
                      </a:xfrm>
                      <a:prstGeom prst="rect">
                        <a:avLst/>
                      </a:prstGeom>
                      <a:noFill/>
                      <a:ln w="38100">
                        <a:noFill/>
                        <a:miter/>
                      </a:ln>
                    </p:spPr>
                  </p:pic>
                </p:oleObj>
              </mc:Fallback>
            </mc:AlternateContent>
          </a:graphicData>
        </a:graphic>
      </p:graphicFrame>
      <p:graphicFrame>
        <p:nvGraphicFramePr>
          <p:cNvPr id="32792" name="对象 32791"/>
          <p:cNvGraphicFramePr/>
          <p:nvPr/>
        </p:nvGraphicFramePr>
        <p:xfrm>
          <a:off x="3016250" y="2501900"/>
          <a:ext cx="2387600" cy="914400"/>
        </p:xfrm>
        <a:graphic>
          <a:graphicData uri="http://schemas.openxmlformats.org/presentationml/2006/ole">
            <mc:AlternateContent xmlns:mc="http://schemas.openxmlformats.org/markup-compatibility/2006">
              <mc:Choice xmlns:v="urn:schemas-microsoft-com:vml" Requires="v">
                <p:oleObj spid="_x0000_s3368" name="" r:id="rId29" imgW="2387600" imgH="914400" progId="Equation.3">
                  <p:embed/>
                </p:oleObj>
              </mc:Choice>
              <mc:Fallback>
                <p:oleObj name="" r:id="rId29" imgW="2387600" imgH="914400" progId="Equation.3">
                  <p:embed/>
                  <p:pic>
                    <p:nvPicPr>
                      <p:cNvPr id="0" name="图片 3367"/>
                      <p:cNvPicPr/>
                      <p:nvPr/>
                    </p:nvPicPr>
                    <p:blipFill>
                      <a:blip r:embed="rId30"/>
                      <a:stretch>
                        <a:fillRect/>
                      </a:stretch>
                    </p:blipFill>
                    <p:spPr>
                      <a:xfrm>
                        <a:off x="3016250" y="2501900"/>
                        <a:ext cx="2387600" cy="914400"/>
                      </a:xfrm>
                      <a:prstGeom prst="rect">
                        <a:avLst/>
                      </a:prstGeom>
                      <a:noFill/>
                      <a:ln w="38100">
                        <a:noFill/>
                        <a:miter/>
                      </a:ln>
                    </p:spPr>
                  </p:pic>
                </p:oleObj>
              </mc:Fallback>
            </mc:AlternateContent>
          </a:graphicData>
        </a:graphic>
      </p:graphicFrame>
      <p:graphicFrame>
        <p:nvGraphicFramePr>
          <p:cNvPr id="32793" name="对象 32792"/>
          <p:cNvGraphicFramePr/>
          <p:nvPr/>
        </p:nvGraphicFramePr>
        <p:xfrm>
          <a:off x="3779838" y="3357563"/>
          <a:ext cx="4899025" cy="965200"/>
        </p:xfrm>
        <a:graphic>
          <a:graphicData uri="http://schemas.openxmlformats.org/presentationml/2006/ole">
            <mc:AlternateContent xmlns:mc="http://schemas.openxmlformats.org/markup-compatibility/2006">
              <mc:Choice xmlns:v="urn:schemas-microsoft-com:vml" Requires="v">
                <p:oleObj spid="_x0000_s3374" name="" r:id="rId31" imgW="4902200" imgH="965200" progId="Equation.3">
                  <p:embed/>
                </p:oleObj>
              </mc:Choice>
              <mc:Fallback>
                <p:oleObj name="" r:id="rId31" imgW="4902200" imgH="965200" progId="Equation.3">
                  <p:embed/>
                  <p:pic>
                    <p:nvPicPr>
                      <p:cNvPr id="0" name="图片 3373"/>
                      <p:cNvPicPr/>
                      <p:nvPr/>
                    </p:nvPicPr>
                    <p:blipFill>
                      <a:blip r:embed="rId32"/>
                      <a:stretch>
                        <a:fillRect/>
                      </a:stretch>
                    </p:blipFill>
                    <p:spPr>
                      <a:xfrm>
                        <a:off x="3779838" y="3357563"/>
                        <a:ext cx="4899025" cy="965200"/>
                      </a:xfrm>
                      <a:prstGeom prst="rect">
                        <a:avLst/>
                      </a:prstGeom>
                      <a:noFill/>
                      <a:ln w="38100">
                        <a:noFill/>
                        <a:miter/>
                      </a:ln>
                    </p:spPr>
                  </p:pic>
                </p:oleObj>
              </mc:Fallback>
            </mc:AlternateContent>
          </a:graphicData>
        </a:graphic>
      </p:graphicFrame>
      <p:graphicFrame>
        <p:nvGraphicFramePr>
          <p:cNvPr id="32795" name="对象 32794"/>
          <p:cNvGraphicFramePr/>
          <p:nvPr/>
        </p:nvGraphicFramePr>
        <p:xfrm>
          <a:off x="1905000" y="4287838"/>
          <a:ext cx="4445000" cy="927100"/>
        </p:xfrm>
        <a:graphic>
          <a:graphicData uri="http://schemas.openxmlformats.org/presentationml/2006/ole">
            <mc:AlternateContent xmlns:mc="http://schemas.openxmlformats.org/markup-compatibility/2006">
              <mc:Choice xmlns:v="urn:schemas-microsoft-com:vml" Requires="v">
                <p:oleObj spid="_x0000_s3377" name="" r:id="rId33" imgW="4445000" imgH="927100" progId="Equation.3">
                  <p:embed/>
                </p:oleObj>
              </mc:Choice>
              <mc:Fallback>
                <p:oleObj name="" r:id="rId33" imgW="4445000" imgH="927100" progId="Equation.3">
                  <p:embed/>
                  <p:pic>
                    <p:nvPicPr>
                      <p:cNvPr id="0" name="图片 3376"/>
                      <p:cNvPicPr/>
                      <p:nvPr/>
                    </p:nvPicPr>
                    <p:blipFill>
                      <a:blip r:embed="rId34"/>
                      <a:stretch>
                        <a:fillRect/>
                      </a:stretch>
                    </p:blipFill>
                    <p:spPr>
                      <a:xfrm>
                        <a:off x="1905000" y="4287838"/>
                        <a:ext cx="4445000" cy="927100"/>
                      </a:xfrm>
                      <a:prstGeom prst="rect">
                        <a:avLst/>
                      </a:prstGeom>
                      <a:noFill/>
                      <a:ln w="38100">
                        <a:noFill/>
                        <a:miter/>
                      </a:ln>
                    </p:spPr>
                  </p:pic>
                </p:oleObj>
              </mc:Fallback>
            </mc:AlternateContent>
          </a:graphicData>
        </a:graphic>
      </p:graphicFrame>
      <p:graphicFrame>
        <p:nvGraphicFramePr>
          <p:cNvPr id="32796" name="对象 32795"/>
          <p:cNvGraphicFramePr/>
          <p:nvPr/>
        </p:nvGraphicFramePr>
        <p:xfrm>
          <a:off x="1600200" y="5300663"/>
          <a:ext cx="4340225" cy="927100"/>
        </p:xfrm>
        <a:graphic>
          <a:graphicData uri="http://schemas.openxmlformats.org/presentationml/2006/ole">
            <mc:AlternateContent xmlns:mc="http://schemas.openxmlformats.org/markup-compatibility/2006">
              <mc:Choice xmlns:v="urn:schemas-microsoft-com:vml" Requires="v">
                <p:oleObj spid="_x0000_s3378" name="" r:id="rId35" imgW="4343400" imgH="927100" progId="Equation.3">
                  <p:embed/>
                </p:oleObj>
              </mc:Choice>
              <mc:Fallback>
                <p:oleObj name="" r:id="rId35" imgW="4343400" imgH="927100" progId="Equation.3">
                  <p:embed/>
                  <p:pic>
                    <p:nvPicPr>
                      <p:cNvPr id="0" name="图片 3377"/>
                      <p:cNvPicPr/>
                      <p:nvPr/>
                    </p:nvPicPr>
                    <p:blipFill>
                      <a:blip r:embed="rId36"/>
                      <a:stretch>
                        <a:fillRect/>
                      </a:stretch>
                    </p:blipFill>
                    <p:spPr>
                      <a:xfrm>
                        <a:off x="1600200" y="5300663"/>
                        <a:ext cx="4340225" cy="927100"/>
                      </a:xfrm>
                      <a:prstGeom prst="rect">
                        <a:avLst/>
                      </a:prstGeom>
                      <a:noFill/>
                      <a:ln w="38100">
                        <a:noFill/>
                        <a:miter/>
                      </a:ln>
                    </p:spPr>
                  </p:pic>
                </p:oleObj>
              </mc:Fallback>
            </mc:AlternateContent>
          </a:graphicData>
        </a:graphic>
      </p:graphicFrame>
      <p:sp>
        <p:nvSpPr>
          <p:cNvPr id="32802" name="标题 32801"/>
          <p:cNvSpPr>
            <a:spLocks noGrp="1"/>
          </p:cNvSpPr>
          <p:nvPr>
            <p:ph type="title" idx="4294967295"/>
          </p:nvPr>
        </p:nvSpPr>
        <p:spPr>
          <a:xfrm>
            <a:off x="504825" y="457200"/>
            <a:ext cx="5105400" cy="438150"/>
          </a:xfrm>
        </p:spPr>
        <p:txBody>
          <a:bodyPr lIns="90488" tIns="44450" rIns="90488" bIns="44450" anchor="ctr"/>
          <a:p>
            <a:r>
              <a:rPr lang="zh-CN" altLang="en-US" sz="2800" b="1" dirty="0">
                <a:solidFill>
                  <a:srgbClr val="0000CC"/>
                </a:solidFill>
                <a:ea typeface="黑体" panose="02010609060101010101" pitchFamily="49" charset="-122"/>
              </a:rPr>
              <a:t>（</a:t>
            </a:r>
            <a:r>
              <a:rPr lang="en-US" altLang="zh-CN" sz="2800" b="1" dirty="0">
                <a:solidFill>
                  <a:srgbClr val="0000CC"/>
                </a:solidFill>
                <a:ea typeface="黑体" panose="02010609060101010101" pitchFamily="49" charset="-122"/>
              </a:rPr>
              <a:t>3</a:t>
            </a:r>
            <a:r>
              <a:rPr lang="zh-CN" altLang="en-US" sz="2800" b="1" dirty="0">
                <a:solidFill>
                  <a:srgbClr val="0000CC"/>
                </a:solidFill>
                <a:ea typeface="黑体" panose="02010609060101010101" pitchFamily="49" charset="-122"/>
              </a:rPr>
              <a:t>）利用泰勒公式进行证明</a:t>
            </a:r>
            <a:endParaRPr lang="zh-CN" altLang="en-US" sz="2800" b="1" dirty="0">
              <a:solidFill>
                <a:srgbClr val="0000CC"/>
              </a:solidFill>
              <a:ea typeface="黑体" panose="02010609060101010101" pitchFamily="49" charset="-122"/>
            </a:endParaRPr>
          </a:p>
        </p:txBody>
      </p:sp>
      <p:graphicFrame>
        <p:nvGraphicFramePr>
          <p:cNvPr id="32794" name="对象 32793"/>
          <p:cNvGraphicFramePr/>
          <p:nvPr/>
        </p:nvGraphicFramePr>
        <p:xfrm>
          <a:off x="6319838" y="4592638"/>
          <a:ext cx="1524000" cy="393700"/>
        </p:xfrm>
        <a:graphic>
          <a:graphicData uri="http://schemas.openxmlformats.org/presentationml/2006/ole">
            <mc:AlternateContent xmlns:mc="http://schemas.openxmlformats.org/markup-compatibility/2006">
              <mc:Choice xmlns:v="urn:schemas-microsoft-com:vml" Requires="v">
                <p:oleObj spid="_x0000_s3379" name="" r:id="rId37" imgW="1523365" imgH="393700" progId="Equation.3">
                  <p:embed/>
                </p:oleObj>
              </mc:Choice>
              <mc:Fallback>
                <p:oleObj name="" r:id="rId37" imgW="1523365" imgH="393700" progId="Equation.3">
                  <p:embed/>
                  <p:pic>
                    <p:nvPicPr>
                      <p:cNvPr id="0" name="图片 3378"/>
                      <p:cNvPicPr/>
                      <p:nvPr/>
                    </p:nvPicPr>
                    <p:blipFill>
                      <a:blip r:embed="rId38"/>
                      <a:stretch>
                        <a:fillRect/>
                      </a:stretch>
                    </p:blipFill>
                    <p:spPr>
                      <a:xfrm>
                        <a:off x="6319838" y="4592638"/>
                        <a:ext cx="1524000" cy="393700"/>
                      </a:xfrm>
                      <a:prstGeom prst="rect">
                        <a:avLst/>
                      </a:prstGeom>
                      <a:noFill/>
                      <a:ln w="38100">
                        <a:noFill/>
                        <a:miter/>
                      </a:ln>
                    </p:spPr>
                  </p:pic>
                </p:oleObj>
              </mc:Fallback>
            </mc:AlternateContent>
          </a:graphicData>
        </a:graphic>
      </p:graphicFrame>
      <p:graphicFrame>
        <p:nvGraphicFramePr>
          <p:cNvPr id="32983" name="对象 32982"/>
          <p:cNvGraphicFramePr/>
          <p:nvPr/>
        </p:nvGraphicFramePr>
        <p:xfrm>
          <a:off x="1851025" y="836613"/>
          <a:ext cx="4953000" cy="965200"/>
        </p:xfrm>
        <a:graphic>
          <a:graphicData uri="http://schemas.openxmlformats.org/presentationml/2006/ole">
            <mc:AlternateContent xmlns:mc="http://schemas.openxmlformats.org/markup-compatibility/2006">
              <mc:Choice xmlns:v="urn:schemas-microsoft-com:vml" Requires="v">
                <p:oleObj spid="_x0000_s3380" name="" r:id="rId39" imgW="4775200" imgH="927100" progId="Equation.3">
                  <p:embed/>
                </p:oleObj>
              </mc:Choice>
              <mc:Fallback>
                <p:oleObj name="" r:id="rId39" imgW="4775200" imgH="927100" progId="Equation.3">
                  <p:embed/>
                  <p:pic>
                    <p:nvPicPr>
                      <p:cNvPr id="0" name="图片 3379"/>
                      <p:cNvPicPr/>
                      <p:nvPr/>
                    </p:nvPicPr>
                    <p:blipFill>
                      <a:blip r:embed="rId40"/>
                      <a:stretch>
                        <a:fillRect/>
                      </a:stretch>
                    </p:blipFill>
                    <p:spPr>
                      <a:xfrm>
                        <a:off x="1851025" y="836613"/>
                        <a:ext cx="4953000" cy="965200"/>
                      </a:xfrm>
                      <a:prstGeom prst="rect">
                        <a:avLst/>
                      </a:prstGeom>
                      <a:noFill/>
                      <a:ln w="38100">
                        <a:noFill/>
                        <a:miter/>
                      </a:ln>
                    </p:spPr>
                  </p:pic>
                </p:oleObj>
              </mc:Fallback>
            </mc:AlternateContent>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787"/>
                                        </p:tgtEl>
                                        <p:attrNameLst>
                                          <p:attrName>style.visibility</p:attrName>
                                        </p:attrNameLst>
                                      </p:cBhvr>
                                      <p:to>
                                        <p:strVal val="visible"/>
                                      </p:to>
                                    </p:set>
                                    <p:animEffect transition="in" filter="wipe(left)">
                                      <p:cBhvr>
                                        <p:cTn id="7" dur="500"/>
                                        <p:tgtEl>
                                          <p:spTgt spid="3278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2983"/>
                                        </p:tgtEl>
                                        <p:attrNameLst>
                                          <p:attrName>style.visibility</p:attrName>
                                        </p:attrNameLst>
                                      </p:cBhvr>
                                      <p:to>
                                        <p:strVal val="visible"/>
                                      </p:to>
                                    </p:set>
                                    <p:animEffect transition="in" filter="wipe(left)">
                                      <p:cBhvr>
                                        <p:cTn id="11" dur="500"/>
                                        <p:tgtEl>
                                          <p:spTgt spid="3298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2789"/>
                                        </p:tgtEl>
                                        <p:attrNameLst>
                                          <p:attrName>style.visibility</p:attrName>
                                        </p:attrNameLst>
                                      </p:cBhvr>
                                      <p:to>
                                        <p:strVal val="visible"/>
                                      </p:to>
                                    </p:set>
                                    <p:animEffect transition="in" filter="wipe(left)">
                                      <p:cBhvr>
                                        <p:cTn id="16" dur="500"/>
                                        <p:tgtEl>
                                          <p:spTgt spid="3278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2790"/>
                                        </p:tgtEl>
                                        <p:attrNameLst>
                                          <p:attrName>style.visibility</p:attrName>
                                        </p:attrNameLst>
                                      </p:cBhvr>
                                      <p:to>
                                        <p:strVal val="visible"/>
                                      </p:to>
                                    </p:set>
                                    <p:animEffect transition="in" filter="wipe(left)">
                                      <p:cBhvr>
                                        <p:cTn id="21" dur="500"/>
                                        <p:tgtEl>
                                          <p:spTgt spid="3279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2784"/>
                                        </p:tgtEl>
                                        <p:attrNameLst>
                                          <p:attrName>style.visibility</p:attrName>
                                        </p:attrNameLst>
                                      </p:cBhvr>
                                      <p:to>
                                        <p:strVal val="visible"/>
                                      </p:to>
                                    </p:set>
                                    <p:animEffect transition="in" filter="wipe(left)">
                                      <p:cBhvr>
                                        <p:cTn id="26" dur="500"/>
                                        <p:tgtEl>
                                          <p:spTgt spid="3278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2981"/>
                                        </p:tgtEl>
                                        <p:attrNameLst>
                                          <p:attrName>style.visibility</p:attrName>
                                        </p:attrNameLst>
                                      </p:cBhvr>
                                      <p:to>
                                        <p:strVal val="visible"/>
                                      </p:to>
                                    </p:set>
                                    <p:animEffect transition="in" filter="wipe(left)">
                                      <p:cBhvr>
                                        <p:cTn id="31" dur="500"/>
                                        <p:tgtEl>
                                          <p:spTgt spid="3298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2791"/>
                                        </p:tgtEl>
                                        <p:attrNameLst>
                                          <p:attrName>style.visibility</p:attrName>
                                        </p:attrNameLst>
                                      </p:cBhvr>
                                      <p:to>
                                        <p:strVal val="visible"/>
                                      </p:to>
                                    </p:set>
                                    <p:animEffect transition="in" filter="wipe(left)">
                                      <p:cBhvr>
                                        <p:cTn id="36" dur="500"/>
                                        <p:tgtEl>
                                          <p:spTgt spid="3279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2792"/>
                                        </p:tgtEl>
                                        <p:attrNameLst>
                                          <p:attrName>style.visibility</p:attrName>
                                        </p:attrNameLst>
                                      </p:cBhvr>
                                      <p:to>
                                        <p:strVal val="visible"/>
                                      </p:to>
                                    </p:set>
                                    <p:animEffect transition="in" filter="wipe(left)">
                                      <p:cBhvr>
                                        <p:cTn id="41" dur="500"/>
                                        <p:tgtEl>
                                          <p:spTgt spid="3279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2793"/>
                                        </p:tgtEl>
                                        <p:attrNameLst>
                                          <p:attrName>style.visibility</p:attrName>
                                        </p:attrNameLst>
                                      </p:cBhvr>
                                      <p:to>
                                        <p:strVal val="visible"/>
                                      </p:to>
                                    </p:set>
                                    <p:animEffect transition="in" filter="wipe(left)">
                                      <p:cBhvr>
                                        <p:cTn id="46" dur="500"/>
                                        <p:tgtEl>
                                          <p:spTgt spid="3279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32785"/>
                                        </p:tgtEl>
                                        <p:attrNameLst>
                                          <p:attrName>style.visibility</p:attrName>
                                        </p:attrNameLst>
                                      </p:cBhvr>
                                      <p:to>
                                        <p:strVal val="visible"/>
                                      </p:to>
                                    </p:set>
                                    <p:animEffect transition="in" filter="wipe(left)">
                                      <p:cBhvr>
                                        <p:cTn id="51" dur="500"/>
                                        <p:tgtEl>
                                          <p:spTgt spid="3278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32795"/>
                                        </p:tgtEl>
                                        <p:attrNameLst>
                                          <p:attrName>style.visibility</p:attrName>
                                        </p:attrNameLst>
                                      </p:cBhvr>
                                      <p:to>
                                        <p:strVal val="visible"/>
                                      </p:to>
                                    </p:set>
                                    <p:animEffect transition="in" filter="wipe(left)">
                                      <p:cBhvr>
                                        <p:cTn id="56" dur="500"/>
                                        <p:tgtEl>
                                          <p:spTgt spid="3279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32794"/>
                                        </p:tgtEl>
                                        <p:attrNameLst>
                                          <p:attrName>style.visibility</p:attrName>
                                        </p:attrNameLst>
                                      </p:cBhvr>
                                      <p:to>
                                        <p:strVal val="visible"/>
                                      </p:to>
                                    </p:set>
                                    <p:animEffect transition="in" filter="wipe(left)">
                                      <p:cBhvr>
                                        <p:cTn id="61" dur="500"/>
                                        <p:tgtEl>
                                          <p:spTgt spid="3279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32796"/>
                                        </p:tgtEl>
                                        <p:attrNameLst>
                                          <p:attrName>style.visibility</p:attrName>
                                        </p:attrNameLst>
                                      </p:cBhvr>
                                      <p:to>
                                        <p:strVal val="visible"/>
                                      </p:to>
                                    </p:set>
                                    <p:animEffect transition="in" filter="wipe(left)">
                                      <p:cBhvr>
                                        <p:cTn id="66" dur="500"/>
                                        <p:tgtEl>
                                          <p:spTgt spid="32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7" grpId="0"/>
      <p:bldP spid="3278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文本框 119809"/>
          <p:cNvSpPr txBox="1"/>
          <p:nvPr/>
        </p:nvSpPr>
        <p:spPr>
          <a:xfrm>
            <a:off x="804863" y="3276600"/>
            <a:ext cx="1066800" cy="521970"/>
          </a:xfrm>
          <a:prstGeom prst="rect">
            <a:avLst/>
          </a:prstGeom>
          <a:noFill/>
          <a:ln w="22225">
            <a:noFill/>
          </a:ln>
        </p:spPr>
        <p:txBody>
          <a:bodyPr>
            <a:spAutoFit/>
          </a:bodyPr>
          <a:p>
            <a:pPr algn="l"/>
            <a:r>
              <a:rPr lang="zh-CN" altLang="en-US" sz="2800">
                <a:solidFill>
                  <a:srgbClr val="0000CC"/>
                </a:solidFill>
                <a:latin typeface="Times New Roman" panose="02020603050405020304" pitchFamily="18" charset="0"/>
                <a:ea typeface="黑体" panose="02010609060101010101" pitchFamily="49" charset="-122"/>
              </a:rPr>
              <a:t>证</a:t>
            </a:r>
            <a:endParaRPr lang="zh-CN" altLang="en-US" sz="2800">
              <a:solidFill>
                <a:srgbClr val="0000CC"/>
              </a:solidFill>
              <a:latin typeface="Times New Roman" panose="02020603050405020304" pitchFamily="18" charset="0"/>
              <a:ea typeface="黑体" panose="02010609060101010101" pitchFamily="49" charset="-122"/>
            </a:endParaRPr>
          </a:p>
        </p:txBody>
      </p:sp>
      <p:graphicFrame>
        <p:nvGraphicFramePr>
          <p:cNvPr id="119811" name="对象 119810"/>
          <p:cNvGraphicFramePr/>
          <p:nvPr/>
        </p:nvGraphicFramePr>
        <p:xfrm>
          <a:off x="1997075" y="685800"/>
          <a:ext cx="5287963" cy="461963"/>
        </p:xfrm>
        <a:graphic>
          <a:graphicData uri="http://schemas.openxmlformats.org/presentationml/2006/ole">
            <mc:AlternateContent xmlns:mc="http://schemas.openxmlformats.org/markup-compatibility/2006">
              <mc:Choice xmlns:v="urn:schemas-microsoft-com:vml" Requires="v">
                <p:oleObj spid="_x0000_s3574" name="" r:id="rId1" imgW="4760595" imgH="444500" progId="Equation.3">
                  <p:embed/>
                </p:oleObj>
              </mc:Choice>
              <mc:Fallback>
                <p:oleObj name="" r:id="rId1" imgW="4760595" imgH="444500" progId="Equation.3">
                  <p:embed/>
                  <p:pic>
                    <p:nvPicPr>
                      <p:cNvPr id="0" name="图片 3573"/>
                      <p:cNvPicPr/>
                      <p:nvPr/>
                    </p:nvPicPr>
                    <p:blipFill>
                      <a:blip r:embed="rId2"/>
                      <a:stretch>
                        <a:fillRect/>
                      </a:stretch>
                    </p:blipFill>
                    <p:spPr>
                      <a:xfrm>
                        <a:off x="1997075" y="685800"/>
                        <a:ext cx="5287963" cy="461963"/>
                      </a:xfrm>
                      <a:prstGeom prst="rect">
                        <a:avLst/>
                      </a:prstGeom>
                      <a:noFill/>
                      <a:ln w="38100">
                        <a:noFill/>
                        <a:miter/>
                      </a:ln>
                    </p:spPr>
                  </p:pic>
                </p:oleObj>
              </mc:Fallback>
            </mc:AlternateContent>
          </a:graphicData>
        </a:graphic>
      </p:graphicFrame>
      <p:graphicFrame>
        <p:nvGraphicFramePr>
          <p:cNvPr id="119812" name="对象 119811"/>
          <p:cNvGraphicFramePr/>
          <p:nvPr/>
        </p:nvGraphicFramePr>
        <p:xfrm>
          <a:off x="7485063" y="763588"/>
          <a:ext cx="409575" cy="328612"/>
        </p:xfrm>
        <a:graphic>
          <a:graphicData uri="http://schemas.openxmlformats.org/presentationml/2006/ole">
            <mc:AlternateContent xmlns:mc="http://schemas.openxmlformats.org/markup-compatibility/2006">
              <mc:Choice xmlns:v="urn:schemas-microsoft-com:vml" Requires="v">
                <p:oleObj spid="_x0000_s3591" name="" r:id="rId3" imgW="393065" imgH="317500" progId="Equation.3">
                  <p:embed/>
                </p:oleObj>
              </mc:Choice>
              <mc:Fallback>
                <p:oleObj name="" r:id="rId3" imgW="393065" imgH="317500" progId="Equation.3">
                  <p:embed/>
                  <p:pic>
                    <p:nvPicPr>
                      <p:cNvPr id="0" name="图片 3590"/>
                      <p:cNvPicPr/>
                      <p:nvPr/>
                    </p:nvPicPr>
                    <p:blipFill>
                      <a:blip r:embed="rId4"/>
                      <a:stretch>
                        <a:fillRect/>
                      </a:stretch>
                    </p:blipFill>
                    <p:spPr>
                      <a:xfrm>
                        <a:off x="7485063" y="763588"/>
                        <a:ext cx="409575" cy="328612"/>
                      </a:xfrm>
                      <a:prstGeom prst="rect">
                        <a:avLst/>
                      </a:prstGeom>
                      <a:noFill/>
                      <a:ln w="38100">
                        <a:noFill/>
                        <a:miter/>
                      </a:ln>
                    </p:spPr>
                  </p:pic>
                </p:oleObj>
              </mc:Fallback>
            </mc:AlternateContent>
          </a:graphicData>
        </a:graphic>
      </p:graphicFrame>
      <p:sp>
        <p:nvSpPr>
          <p:cNvPr id="119813" name="标题 119812"/>
          <p:cNvSpPr>
            <a:spLocks noGrp="1"/>
          </p:cNvSpPr>
          <p:nvPr>
            <p:ph type="title" idx="4294967295"/>
          </p:nvPr>
        </p:nvSpPr>
        <p:spPr>
          <a:xfrm>
            <a:off x="663575" y="620713"/>
            <a:ext cx="1365250" cy="609600"/>
          </a:xfrm>
        </p:spPr>
        <p:txBody>
          <a:bodyPr lIns="90488" tIns="44450" rIns="90488" bIns="44450" anchor="ctr"/>
          <a:p>
            <a:r>
              <a:rPr lang="zh-CN" altLang="en-US" sz="2800" b="1">
                <a:solidFill>
                  <a:srgbClr val="FF0000"/>
                </a:solidFill>
                <a:latin typeface="黑体" panose="02010609060101010101" pitchFamily="49" charset="-122"/>
                <a:ea typeface="黑体" panose="02010609060101010101" pitchFamily="49" charset="-122"/>
              </a:rPr>
              <a:t>例</a:t>
            </a:r>
            <a:r>
              <a:rPr lang="en-US" altLang="zh-CN" sz="2800" b="1">
                <a:solidFill>
                  <a:srgbClr val="FF0000"/>
                </a:solidFill>
                <a:latin typeface="黑体" panose="02010609060101010101" pitchFamily="49" charset="-122"/>
                <a:ea typeface="黑体" panose="02010609060101010101" pitchFamily="49" charset="-122"/>
              </a:rPr>
              <a:t>7</a:t>
            </a:r>
            <a:endParaRPr lang="en-US" altLang="zh-CN" sz="2800" b="1">
              <a:solidFill>
                <a:srgbClr val="FF0000"/>
              </a:solidFill>
              <a:latin typeface="黑体" panose="02010609060101010101" pitchFamily="49" charset="-122"/>
              <a:ea typeface="黑体" panose="02010609060101010101" pitchFamily="49" charset="-122"/>
            </a:endParaRPr>
          </a:p>
        </p:txBody>
      </p:sp>
      <p:sp>
        <p:nvSpPr>
          <p:cNvPr id="119814" name="文本框 119813"/>
          <p:cNvSpPr txBox="1"/>
          <p:nvPr/>
        </p:nvSpPr>
        <p:spPr>
          <a:xfrm>
            <a:off x="7750175" y="1371600"/>
            <a:ext cx="1143000" cy="521970"/>
          </a:xfrm>
          <a:prstGeom prst="rect">
            <a:avLst/>
          </a:prstGeom>
          <a:noFill/>
          <a:ln w="57150">
            <a:noFill/>
          </a:ln>
        </p:spPr>
        <p:txBody>
          <a:bodyPr>
            <a:spAutoFit/>
          </a:bodyPr>
          <a:p>
            <a:pPr algn="l"/>
            <a:r>
              <a:rPr lang="zh-CN" altLang="en-US" sz="2800" dirty="0">
                <a:solidFill>
                  <a:schemeClr val="tx1"/>
                </a:solidFill>
                <a:latin typeface="Times New Roman" panose="02020603050405020304" pitchFamily="18" charset="0"/>
                <a:ea typeface="楷体_GB2312" pitchFamily="49" charset="-122"/>
              </a:rPr>
              <a:t>使得</a:t>
            </a:r>
            <a:endParaRPr lang="zh-CN" altLang="en-US" sz="2800" dirty="0">
              <a:solidFill>
                <a:schemeClr val="tx1"/>
              </a:solidFill>
              <a:latin typeface="Times New Roman" panose="02020603050405020304" pitchFamily="18" charset="0"/>
              <a:ea typeface="楷体_GB2312" pitchFamily="49" charset="-122"/>
            </a:endParaRPr>
          </a:p>
        </p:txBody>
      </p:sp>
      <p:graphicFrame>
        <p:nvGraphicFramePr>
          <p:cNvPr id="119815" name="对象 119814"/>
          <p:cNvGraphicFramePr/>
          <p:nvPr/>
        </p:nvGraphicFramePr>
        <p:xfrm>
          <a:off x="863600" y="1493838"/>
          <a:ext cx="2717800" cy="422275"/>
        </p:xfrm>
        <a:graphic>
          <a:graphicData uri="http://schemas.openxmlformats.org/presentationml/2006/ole">
            <mc:AlternateContent xmlns:mc="http://schemas.openxmlformats.org/markup-compatibility/2006">
              <mc:Choice xmlns:v="urn:schemas-microsoft-com:vml" Requires="v">
                <p:oleObj spid="_x0000_s3602" name="" r:id="rId5" imgW="2613660" imgH="405765" progId="Equation.3">
                  <p:embed/>
                </p:oleObj>
              </mc:Choice>
              <mc:Fallback>
                <p:oleObj name="" r:id="rId5" imgW="2613660" imgH="405765" progId="Equation.3">
                  <p:embed/>
                  <p:pic>
                    <p:nvPicPr>
                      <p:cNvPr id="0" name="图片 3601"/>
                      <p:cNvPicPr/>
                      <p:nvPr/>
                    </p:nvPicPr>
                    <p:blipFill>
                      <a:blip r:embed="rId6"/>
                      <a:stretch>
                        <a:fillRect/>
                      </a:stretch>
                    </p:blipFill>
                    <p:spPr>
                      <a:xfrm>
                        <a:off x="863600" y="1493838"/>
                        <a:ext cx="2717800" cy="422275"/>
                      </a:xfrm>
                      <a:prstGeom prst="rect">
                        <a:avLst/>
                      </a:prstGeom>
                      <a:noFill/>
                      <a:ln w="38100">
                        <a:noFill/>
                        <a:miter/>
                      </a:ln>
                    </p:spPr>
                  </p:pic>
                </p:oleObj>
              </mc:Fallback>
            </mc:AlternateContent>
          </a:graphicData>
        </a:graphic>
      </p:graphicFrame>
      <p:graphicFrame>
        <p:nvGraphicFramePr>
          <p:cNvPr id="119816" name="对象 119815"/>
          <p:cNvGraphicFramePr/>
          <p:nvPr/>
        </p:nvGraphicFramePr>
        <p:xfrm>
          <a:off x="3559175" y="1447800"/>
          <a:ext cx="4110038" cy="461963"/>
        </p:xfrm>
        <a:graphic>
          <a:graphicData uri="http://schemas.openxmlformats.org/presentationml/2006/ole">
            <mc:AlternateContent xmlns:mc="http://schemas.openxmlformats.org/markup-compatibility/2006">
              <mc:Choice xmlns:v="urn:schemas-microsoft-com:vml" Requires="v">
                <p:oleObj spid="_x0000_s3601" name="" r:id="rId7" imgW="3960495" imgH="444500" progId="Equation.3">
                  <p:embed/>
                </p:oleObj>
              </mc:Choice>
              <mc:Fallback>
                <p:oleObj name="" r:id="rId7" imgW="3960495" imgH="444500" progId="Equation.3">
                  <p:embed/>
                  <p:pic>
                    <p:nvPicPr>
                      <p:cNvPr id="0" name="图片 3600"/>
                      <p:cNvPicPr/>
                      <p:nvPr/>
                    </p:nvPicPr>
                    <p:blipFill>
                      <a:blip r:embed="rId8"/>
                      <a:stretch>
                        <a:fillRect/>
                      </a:stretch>
                    </p:blipFill>
                    <p:spPr>
                      <a:xfrm>
                        <a:off x="3559175" y="1447800"/>
                        <a:ext cx="4110038" cy="461963"/>
                      </a:xfrm>
                      <a:prstGeom prst="rect">
                        <a:avLst/>
                      </a:prstGeom>
                      <a:noFill/>
                      <a:ln w="38100">
                        <a:noFill/>
                        <a:miter/>
                      </a:ln>
                    </p:spPr>
                  </p:pic>
                </p:oleObj>
              </mc:Fallback>
            </mc:AlternateContent>
          </a:graphicData>
        </a:graphic>
      </p:graphicFrame>
      <p:graphicFrame>
        <p:nvGraphicFramePr>
          <p:cNvPr id="119817" name="对象 119816"/>
          <p:cNvGraphicFramePr/>
          <p:nvPr/>
        </p:nvGraphicFramePr>
        <p:xfrm>
          <a:off x="2192338" y="2057400"/>
          <a:ext cx="5138737" cy="990600"/>
        </p:xfrm>
        <a:graphic>
          <a:graphicData uri="http://schemas.openxmlformats.org/presentationml/2006/ole">
            <mc:AlternateContent xmlns:mc="http://schemas.openxmlformats.org/markup-compatibility/2006">
              <mc:Choice xmlns:v="urn:schemas-microsoft-com:vml" Requires="v">
                <p:oleObj spid="_x0000_s3603" name="" r:id="rId9" imgW="4951095" imgH="951865" progId="Equation.3">
                  <p:embed/>
                </p:oleObj>
              </mc:Choice>
              <mc:Fallback>
                <p:oleObj name="" r:id="rId9" imgW="4951095" imgH="951865" progId="Equation.3">
                  <p:embed/>
                  <p:pic>
                    <p:nvPicPr>
                      <p:cNvPr id="0" name="图片 3602"/>
                      <p:cNvPicPr/>
                      <p:nvPr/>
                    </p:nvPicPr>
                    <p:blipFill>
                      <a:blip r:embed="rId10"/>
                      <a:stretch>
                        <a:fillRect/>
                      </a:stretch>
                    </p:blipFill>
                    <p:spPr>
                      <a:xfrm>
                        <a:off x="2192338" y="2057400"/>
                        <a:ext cx="5138737" cy="990600"/>
                      </a:xfrm>
                      <a:prstGeom prst="rect">
                        <a:avLst/>
                      </a:prstGeom>
                      <a:noFill/>
                      <a:ln w="38100">
                        <a:noFill/>
                        <a:miter/>
                      </a:ln>
                    </p:spPr>
                  </p:pic>
                </p:oleObj>
              </mc:Fallback>
            </mc:AlternateContent>
          </a:graphicData>
        </a:graphic>
      </p:graphicFrame>
      <p:graphicFrame>
        <p:nvGraphicFramePr>
          <p:cNvPr id="119818" name="对象 119817"/>
          <p:cNvGraphicFramePr/>
          <p:nvPr/>
        </p:nvGraphicFramePr>
        <p:xfrm>
          <a:off x="1501775" y="3346450"/>
          <a:ext cx="5699125" cy="434975"/>
        </p:xfrm>
        <a:graphic>
          <a:graphicData uri="http://schemas.openxmlformats.org/presentationml/2006/ole">
            <mc:AlternateContent xmlns:mc="http://schemas.openxmlformats.org/markup-compatibility/2006">
              <mc:Choice xmlns:v="urn:schemas-microsoft-com:vml" Requires="v">
                <p:oleObj spid="_x0000_s3604" name="" r:id="rId11" imgW="5181600" imgH="419100" progId="Equation.3">
                  <p:embed/>
                </p:oleObj>
              </mc:Choice>
              <mc:Fallback>
                <p:oleObj name="" r:id="rId11" imgW="5181600" imgH="419100" progId="Equation.3">
                  <p:embed/>
                  <p:pic>
                    <p:nvPicPr>
                      <p:cNvPr id="0" name="图片 3603"/>
                      <p:cNvPicPr/>
                      <p:nvPr/>
                    </p:nvPicPr>
                    <p:blipFill>
                      <a:blip r:embed="rId12"/>
                      <a:stretch>
                        <a:fillRect/>
                      </a:stretch>
                    </p:blipFill>
                    <p:spPr>
                      <a:xfrm>
                        <a:off x="1501775" y="3346450"/>
                        <a:ext cx="5699125" cy="434975"/>
                      </a:xfrm>
                      <a:prstGeom prst="rect">
                        <a:avLst/>
                      </a:prstGeom>
                      <a:noFill/>
                      <a:ln w="38100">
                        <a:noFill/>
                        <a:miter/>
                      </a:ln>
                    </p:spPr>
                  </p:pic>
                </p:oleObj>
              </mc:Fallback>
            </mc:AlternateContent>
          </a:graphicData>
        </a:graphic>
      </p:graphicFrame>
      <p:graphicFrame>
        <p:nvGraphicFramePr>
          <p:cNvPr id="119819" name="对象 119818"/>
          <p:cNvGraphicFramePr/>
          <p:nvPr/>
        </p:nvGraphicFramePr>
        <p:xfrm>
          <a:off x="1339850" y="4229100"/>
          <a:ext cx="1120775" cy="409575"/>
        </p:xfrm>
        <a:graphic>
          <a:graphicData uri="http://schemas.openxmlformats.org/presentationml/2006/ole">
            <mc:AlternateContent xmlns:mc="http://schemas.openxmlformats.org/markup-compatibility/2006">
              <mc:Choice xmlns:v="urn:schemas-microsoft-com:vml" Requires="v">
                <p:oleObj spid="_x0000_s3600" name="" r:id="rId13" imgW="1078865" imgH="393700" progId="Equation.3">
                  <p:embed/>
                </p:oleObj>
              </mc:Choice>
              <mc:Fallback>
                <p:oleObj name="" r:id="rId13" imgW="1078865" imgH="393700" progId="Equation.3">
                  <p:embed/>
                  <p:pic>
                    <p:nvPicPr>
                      <p:cNvPr id="0" name="图片 3599"/>
                      <p:cNvPicPr/>
                      <p:nvPr/>
                    </p:nvPicPr>
                    <p:blipFill>
                      <a:blip r:embed="rId14"/>
                      <a:stretch>
                        <a:fillRect/>
                      </a:stretch>
                    </p:blipFill>
                    <p:spPr>
                      <a:xfrm>
                        <a:off x="1339850" y="4229100"/>
                        <a:ext cx="1120775" cy="409575"/>
                      </a:xfrm>
                      <a:prstGeom prst="rect">
                        <a:avLst/>
                      </a:prstGeom>
                      <a:noFill/>
                      <a:ln w="38100">
                        <a:noFill/>
                        <a:miter/>
                      </a:ln>
                    </p:spPr>
                  </p:pic>
                </p:oleObj>
              </mc:Fallback>
            </mc:AlternateContent>
          </a:graphicData>
        </a:graphic>
      </p:graphicFrame>
      <p:graphicFrame>
        <p:nvGraphicFramePr>
          <p:cNvPr id="119820" name="对象 119819"/>
          <p:cNvGraphicFramePr/>
          <p:nvPr/>
        </p:nvGraphicFramePr>
        <p:xfrm>
          <a:off x="2400300" y="3938588"/>
          <a:ext cx="5988050" cy="871537"/>
        </p:xfrm>
        <a:graphic>
          <a:graphicData uri="http://schemas.openxmlformats.org/presentationml/2006/ole">
            <mc:AlternateContent xmlns:mc="http://schemas.openxmlformats.org/markup-compatibility/2006">
              <mc:Choice xmlns:v="urn:schemas-microsoft-com:vml" Requires="v">
                <p:oleObj spid="_x0000_s3598" name="" r:id="rId15" imgW="5651500" imgH="838200" progId="Equation.3">
                  <p:embed/>
                </p:oleObj>
              </mc:Choice>
              <mc:Fallback>
                <p:oleObj name="" r:id="rId15" imgW="5651500" imgH="838200" progId="Equation.3">
                  <p:embed/>
                  <p:pic>
                    <p:nvPicPr>
                      <p:cNvPr id="0" name="图片 3597"/>
                      <p:cNvPicPr/>
                      <p:nvPr/>
                    </p:nvPicPr>
                    <p:blipFill>
                      <a:blip r:embed="rId16"/>
                      <a:stretch>
                        <a:fillRect/>
                      </a:stretch>
                    </p:blipFill>
                    <p:spPr>
                      <a:xfrm>
                        <a:off x="2400300" y="3938588"/>
                        <a:ext cx="5988050" cy="871537"/>
                      </a:xfrm>
                      <a:prstGeom prst="rect">
                        <a:avLst/>
                      </a:prstGeom>
                      <a:noFill/>
                      <a:ln w="38100">
                        <a:noFill/>
                        <a:miter/>
                      </a:ln>
                    </p:spPr>
                  </p:pic>
                </p:oleObj>
              </mc:Fallback>
            </mc:AlternateContent>
          </a:graphicData>
        </a:graphic>
      </p:graphicFrame>
      <p:graphicFrame>
        <p:nvGraphicFramePr>
          <p:cNvPr id="119821" name="对象 119820"/>
          <p:cNvGraphicFramePr/>
          <p:nvPr/>
        </p:nvGraphicFramePr>
        <p:xfrm>
          <a:off x="6480175" y="5229225"/>
          <a:ext cx="1819275" cy="434975"/>
        </p:xfrm>
        <a:graphic>
          <a:graphicData uri="http://schemas.openxmlformats.org/presentationml/2006/ole">
            <mc:AlternateContent xmlns:mc="http://schemas.openxmlformats.org/markup-compatibility/2006">
              <mc:Choice xmlns:v="urn:schemas-microsoft-com:vml" Requires="v">
                <p:oleObj spid="_x0000_s3583" name="" r:id="rId17" imgW="1752600" imgH="419100" progId="Equation.3">
                  <p:embed/>
                </p:oleObj>
              </mc:Choice>
              <mc:Fallback>
                <p:oleObj name="" r:id="rId17" imgW="1752600" imgH="419100" progId="Equation.3">
                  <p:embed/>
                  <p:pic>
                    <p:nvPicPr>
                      <p:cNvPr id="0" name="图片 3582"/>
                      <p:cNvPicPr/>
                      <p:nvPr/>
                    </p:nvPicPr>
                    <p:blipFill>
                      <a:blip r:embed="rId18"/>
                      <a:stretch>
                        <a:fillRect/>
                      </a:stretch>
                    </p:blipFill>
                    <p:spPr>
                      <a:xfrm>
                        <a:off x="6480175" y="5229225"/>
                        <a:ext cx="1819275" cy="434975"/>
                      </a:xfrm>
                      <a:prstGeom prst="rect">
                        <a:avLst/>
                      </a:prstGeom>
                      <a:noFill/>
                      <a:ln w="38100">
                        <a:noFill/>
                        <a:miter/>
                      </a:ln>
                    </p:spPr>
                  </p:pic>
                </p:oleObj>
              </mc:Fallback>
            </mc:AlternateContent>
          </a:graphicData>
        </a:graphic>
      </p:graphicFrame>
      <p:graphicFrame>
        <p:nvGraphicFramePr>
          <p:cNvPr id="119822" name="对象 119821"/>
          <p:cNvGraphicFramePr/>
          <p:nvPr/>
        </p:nvGraphicFramePr>
        <p:xfrm>
          <a:off x="2189163" y="5005388"/>
          <a:ext cx="4254500" cy="871537"/>
        </p:xfrm>
        <a:graphic>
          <a:graphicData uri="http://schemas.openxmlformats.org/presentationml/2006/ole">
            <mc:AlternateContent xmlns:mc="http://schemas.openxmlformats.org/markup-compatibility/2006">
              <mc:Choice xmlns:v="urn:schemas-microsoft-com:vml" Requires="v">
                <p:oleObj spid="_x0000_s3586" name="" r:id="rId19" imgW="4102100" imgH="838200" progId="Equation.3">
                  <p:embed/>
                </p:oleObj>
              </mc:Choice>
              <mc:Fallback>
                <p:oleObj name="" r:id="rId19" imgW="4102100" imgH="838200" progId="Equation.3">
                  <p:embed/>
                  <p:pic>
                    <p:nvPicPr>
                      <p:cNvPr id="0" name="图片 3585"/>
                      <p:cNvPicPr/>
                      <p:nvPr/>
                    </p:nvPicPr>
                    <p:blipFill>
                      <a:blip r:embed="rId20"/>
                      <a:stretch>
                        <a:fillRect/>
                      </a:stretch>
                    </p:blipFill>
                    <p:spPr>
                      <a:xfrm>
                        <a:off x="2189163" y="5005388"/>
                        <a:ext cx="4254500" cy="871537"/>
                      </a:xfrm>
                      <a:prstGeom prst="rect">
                        <a:avLst/>
                      </a:prstGeom>
                      <a:noFill/>
                      <a:ln w="38100">
                        <a:noFill/>
                        <a:miter/>
                      </a:ln>
                    </p:spPr>
                  </p:pic>
                </p:oleObj>
              </mc:Fallback>
            </mc:AlternateContent>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9815"/>
                                        </p:tgtEl>
                                        <p:attrNameLst>
                                          <p:attrName>style.visibility</p:attrName>
                                        </p:attrNameLst>
                                      </p:cBhvr>
                                      <p:to>
                                        <p:strVal val="visible"/>
                                      </p:to>
                                    </p:set>
                                    <p:animEffect transition="in" filter="wipe(left)">
                                      <p:cBhvr>
                                        <p:cTn id="7" dur="500"/>
                                        <p:tgtEl>
                                          <p:spTgt spid="1198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9816"/>
                                        </p:tgtEl>
                                        <p:attrNameLst>
                                          <p:attrName>style.visibility</p:attrName>
                                        </p:attrNameLst>
                                      </p:cBhvr>
                                      <p:to>
                                        <p:strVal val="visible"/>
                                      </p:to>
                                    </p:set>
                                    <p:animEffect transition="in" filter="wipe(left)">
                                      <p:cBhvr>
                                        <p:cTn id="12" dur="500"/>
                                        <p:tgtEl>
                                          <p:spTgt spid="1198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19814"/>
                                        </p:tgtEl>
                                        <p:attrNameLst>
                                          <p:attrName>style.visibility</p:attrName>
                                        </p:attrNameLst>
                                      </p:cBhvr>
                                      <p:to>
                                        <p:strVal val="visible"/>
                                      </p:to>
                                    </p:set>
                                    <p:animEffect transition="in" filter="wipe(left)">
                                      <p:cBhvr>
                                        <p:cTn id="17" dur="300"/>
                                        <p:tgtEl>
                                          <p:spTgt spid="1198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9817"/>
                                        </p:tgtEl>
                                        <p:attrNameLst>
                                          <p:attrName>style.visibility</p:attrName>
                                        </p:attrNameLst>
                                      </p:cBhvr>
                                      <p:to>
                                        <p:strVal val="visible"/>
                                      </p:to>
                                    </p:set>
                                    <p:animEffect transition="in" filter="wipe(left)">
                                      <p:cBhvr>
                                        <p:cTn id="22" dur="500"/>
                                        <p:tgtEl>
                                          <p:spTgt spid="1198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9810"/>
                                        </p:tgtEl>
                                        <p:attrNameLst>
                                          <p:attrName>style.visibility</p:attrName>
                                        </p:attrNameLst>
                                      </p:cBhvr>
                                      <p:to>
                                        <p:strVal val="visible"/>
                                      </p:to>
                                    </p:set>
                                    <p:animEffect transition="in" filter="wipe(left)">
                                      <p:cBhvr>
                                        <p:cTn id="27" dur="500"/>
                                        <p:tgtEl>
                                          <p:spTgt spid="1198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9818"/>
                                        </p:tgtEl>
                                        <p:attrNameLst>
                                          <p:attrName>style.visibility</p:attrName>
                                        </p:attrNameLst>
                                      </p:cBhvr>
                                      <p:to>
                                        <p:strVal val="visible"/>
                                      </p:to>
                                    </p:set>
                                    <p:animEffect transition="in" filter="wipe(left)">
                                      <p:cBhvr>
                                        <p:cTn id="32" dur="500"/>
                                        <p:tgtEl>
                                          <p:spTgt spid="1198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9819"/>
                                        </p:tgtEl>
                                        <p:attrNameLst>
                                          <p:attrName>style.visibility</p:attrName>
                                        </p:attrNameLst>
                                      </p:cBhvr>
                                      <p:to>
                                        <p:strVal val="visible"/>
                                      </p:to>
                                    </p:set>
                                    <p:animEffect transition="in" filter="wipe(left)">
                                      <p:cBhvr>
                                        <p:cTn id="37" dur="500"/>
                                        <p:tgtEl>
                                          <p:spTgt spid="1198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9820"/>
                                        </p:tgtEl>
                                        <p:attrNameLst>
                                          <p:attrName>style.visibility</p:attrName>
                                        </p:attrNameLst>
                                      </p:cBhvr>
                                      <p:to>
                                        <p:strVal val="visible"/>
                                      </p:to>
                                    </p:set>
                                    <p:animEffect transition="in" filter="wipe(left)">
                                      <p:cBhvr>
                                        <p:cTn id="42" dur="500"/>
                                        <p:tgtEl>
                                          <p:spTgt spid="1198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19822"/>
                                        </p:tgtEl>
                                        <p:attrNameLst>
                                          <p:attrName>style.visibility</p:attrName>
                                        </p:attrNameLst>
                                      </p:cBhvr>
                                      <p:to>
                                        <p:strVal val="visible"/>
                                      </p:to>
                                    </p:set>
                                    <p:animEffect transition="in" filter="wipe(left)">
                                      <p:cBhvr>
                                        <p:cTn id="47" dur="500"/>
                                        <p:tgtEl>
                                          <p:spTgt spid="11982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19821"/>
                                        </p:tgtEl>
                                        <p:attrNameLst>
                                          <p:attrName>style.visibility</p:attrName>
                                        </p:attrNameLst>
                                      </p:cBhvr>
                                      <p:to>
                                        <p:strVal val="visible"/>
                                      </p:to>
                                    </p:set>
                                    <p:animEffect transition="in" filter="wipe(left)">
                                      <p:cBhvr>
                                        <p:cTn id="52" dur="500"/>
                                        <p:tgtEl>
                                          <p:spTgt spid="119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p:bldP spid="11981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0834" name="对象 120833"/>
          <p:cNvGraphicFramePr/>
          <p:nvPr/>
        </p:nvGraphicFramePr>
        <p:xfrm>
          <a:off x="1042988" y="2060575"/>
          <a:ext cx="4379912" cy="858838"/>
        </p:xfrm>
        <a:graphic>
          <a:graphicData uri="http://schemas.openxmlformats.org/presentationml/2006/ole">
            <mc:AlternateContent xmlns:mc="http://schemas.openxmlformats.org/markup-compatibility/2006">
              <mc:Choice xmlns:v="urn:schemas-microsoft-com:vml" Requires="v">
                <p:oleObj spid="_x0000_s3593" name="" r:id="rId1" imgW="3962400" imgH="825500" progId="Equation.3">
                  <p:embed/>
                </p:oleObj>
              </mc:Choice>
              <mc:Fallback>
                <p:oleObj name="" r:id="rId1" imgW="3962400" imgH="825500" progId="Equation.3">
                  <p:embed/>
                  <p:pic>
                    <p:nvPicPr>
                      <p:cNvPr id="0" name="图片 3592"/>
                      <p:cNvPicPr/>
                      <p:nvPr/>
                    </p:nvPicPr>
                    <p:blipFill>
                      <a:blip r:embed="rId2"/>
                      <a:stretch>
                        <a:fillRect/>
                      </a:stretch>
                    </p:blipFill>
                    <p:spPr>
                      <a:xfrm>
                        <a:off x="1042988" y="2060575"/>
                        <a:ext cx="4379912" cy="858838"/>
                      </a:xfrm>
                      <a:prstGeom prst="rect">
                        <a:avLst/>
                      </a:prstGeom>
                      <a:noFill/>
                      <a:ln w="38100">
                        <a:noFill/>
                        <a:miter/>
                      </a:ln>
                    </p:spPr>
                  </p:pic>
                </p:oleObj>
              </mc:Fallback>
            </mc:AlternateContent>
          </a:graphicData>
        </a:graphic>
      </p:graphicFrame>
      <p:graphicFrame>
        <p:nvGraphicFramePr>
          <p:cNvPr id="120835" name="对象 120834"/>
          <p:cNvGraphicFramePr/>
          <p:nvPr/>
        </p:nvGraphicFramePr>
        <p:xfrm>
          <a:off x="8067675" y="3175000"/>
          <a:ext cx="434975" cy="409575"/>
        </p:xfrm>
        <a:graphic>
          <a:graphicData uri="http://schemas.openxmlformats.org/presentationml/2006/ole">
            <mc:AlternateContent xmlns:mc="http://schemas.openxmlformats.org/markup-compatibility/2006">
              <mc:Choice xmlns:v="urn:schemas-microsoft-com:vml" Requires="v">
                <p:oleObj spid="_x0000_s3590" name="" r:id="rId3" imgW="419100" imgH="393700" progId="Equation.3">
                  <p:embed/>
                </p:oleObj>
              </mc:Choice>
              <mc:Fallback>
                <p:oleObj name="" r:id="rId3" imgW="419100" imgH="393700" progId="Equation.3">
                  <p:embed/>
                  <p:pic>
                    <p:nvPicPr>
                      <p:cNvPr id="0" name="图片 3589"/>
                      <p:cNvPicPr/>
                      <p:nvPr/>
                    </p:nvPicPr>
                    <p:blipFill>
                      <a:blip r:embed="rId4"/>
                      <a:stretch>
                        <a:fillRect/>
                      </a:stretch>
                    </p:blipFill>
                    <p:spPr>
                      <a:xfrm>
                        <a:off x="8067675" y="3175000"/>
                        <a:ext cx="434975" cy="409575"/>
                      </a:xfrm>
                      <a:prstGeom prst="rect">
                        <a:avLst/>
                      </a:prstGeom>
                      <a:noFill/>
                      <a:ln w="38100">
                        <a:noFill/>
                        <a:miter/>
                      </a:ln>
                    </p:spPr>
                  </p:pic>
                </p:oleObj>
              </mc:Fallback>
            </mc:AlternateContent>
          </a:graphicData>
        </a:graphic>
      </p:graphicFrame>
      <p:graphicFrame>
        <p:nvGraphicFramePr>
          <p:cNvPr id="120836" name="对象 120835"/>
          <p:cNvGraphicFramePr/>
          <p:nvPr/>
        </p:nvGraphicFramePr>
        <p:xfrm>
          <a:off x="8058150" y="4179888"/>
          <a:ext cx="474663" cy="409575"/>
        </p:xfrm>
        <a:graphic>
          <a:graphicData uri="http://schemas.openxmlformats.org/presentationml/2006/ole">
            <mc:AlternateContent xmlns:mc="http://schemas.openxmlformats.org/markup-compatibility/2006">
              <mc:Choice xmlns:v="urn:schemas-microsoft-com:vml" Requires="v">
                <p:oleObj spid="_x0000_s3607" name="" r:id="rId5" imgW="457200" imgH="393700" progId="Equation.3">
                  <p:embed/>
                </p:oleObj>
              </mc:Choice>
              <mc:Fallback>
                <p:oleObj name="" r:id="rId5" imgW="457200" imgH="393700" progId="Equation.3">
                  <p:embed/>
                  <p:pic>
                    <p:nvPicPr>
                      <p:cNvPr id="0" name="图片 3606"/>
                      <p:cNvPicPr/>
                      <p:nvPr/>
                    </p:nvPicPr>
                    <p:blipFill>
                      <a:blip r:embed="rId6"/>
                      <a:stretch>
                        <a:fillRect/>
                      </a:stretch>
                    </p:blipFill>
                    <p:spPr>
                      <a:xfrm>
                        <a:off x="8058150" y="4179888"/>
                        <a:ext cx="474663" cy="409575"/>
                      </a:xfrm>
                      <a:prstGeom prst="rect">
                        <a:avLst/>
                      </a:prstGeom>
                      <a:noFill/>
                      <a:ln w="38100">
                        <a:noFill/>
                        <a:miter/>
                      </a:ln>
                    </p:spPr>
                  </p:pic>
                </p:oleObj>
              </mc:Fallback>
            </mc:AlternateContent>
          </a:graphicData>
        </a:graphic>
      </p:graphicFrame>
      <p:sp>
        <p:nvSpPr>
          <p:cNvPr id="120838" name="文本框 120837"/>
          <p:cNvSpPr txBox="1"/>
          <p:nvPr/>
        </p:nvSpPr>
        <p:spPr>
          <a:xfrm>
            <a:off x="5445125" y="2225675"/>
            <a:ext cx="1143000" cy="521970"/>
          </a:xfrm>
          <a:prstGeom prst="rect">
            <a:avLst/>
          </a:prstGeom>
          <a:noFill/>
          <a:ln w="57150">
            <a:noFill/>
          </a:ln>
        </p:spPr>
        <p:txBody>
          <a:bodyPr>
            <a:spAutoFit/>
          </a:bodyPr>
          <a:p>
            <a:pPr algn="l"/>
            <a:r>
              <a:rPr lang="zh-CN" altLang="en-US" sz="2800" dirty="0">
                <a:latin typeface="Times New Roman" panose="02020603050405020304" pitchFamily="18" charset="0"/>
                <a:ea typeface="楷体_GB2312" pitchFamily="49" charset="-122"/>
              </a:rPr>
              <a:t>可得</a:t>
            </a:r>
            <a:endParaRPr lang="zh-CN" altLang="en-US" sz="2800">
              <a:latin typeface="Times New Roman" panose="02020603050405020304" pitchFamily="18" charset="0"/>
              <a:ea typeface="楷体_GB2312" pitchFamily="49" charset="-122"/>
            </a:endParaRPr>
          </a:p>
        </p:txBody>
      </p:sp>
      <p:graphicFrame>
        <p:nvGraphicFramePr>
          <p:cNvPr id="120839" name="对象 120838"/>
          <p:cNvGraphicFramePr/>
          <p:nvPr/>
        </p:nvGraphicFramePr>
        <p:xfrm>
          <a:off x="1366838" y="844550"/>
          <a:ext cx="1120775" cy="409575"/>
        </p:xfrm>
        <a:graphic>
          <a:graphicData uri="http://schemas.openxmlformats.org/presentationml/2006/ole">
            <mc:AlternateContent xmlns:mc="http://schemas.openxmlformats.org/markup-compatibility/2006">
              <mc:Choice xmlns:v="urn:schemas-microsoft-com:vml" Requires="v">
                <p:oleObj spid="_x0000_s3592" name="" r:id="rId7" imgW="1078865" imgH="393700" progId="Equation.3">
                  <p:embed/>
                </p:oleObj>
              </mc:Choice>
              <mc:Fallback>
                <p:oleObj name="" r:id="rId7" imgW="1078865" imgH="393700" progId="Equation.3">
                  <p:embed/>
                  <p:pic>
                    <p:nvPicPr>
                      <p:cNvPr id="0" name="图片 3591"/>
                      <p:cNvPicPr/>
                      <p:nvPr/>
                    </p:nvPicPr>
                    <p:blipFill>
                      <a:blip r:embed="rId8"/>
                      <a:stretch>
                        <a:fillRect/>
                      </a:stretch>
                    </p:blipFill>
                    <p:spPr>
                      <a:xfrm>
                        <a:off x="1366838" y="844550"/>
                        <a:ext cx="1120775" cy="409575"/>
                      </a:xfrm>
                      <a:prstGeom prst="rect">
                        <a:avLst/>
                      </a:prstGeom>
                      <a:noFill/>
                      <a:ln w="38100">
                        <a:noFill/>
                        <a:miter/>
                      </a:ln>
                    </p:spPr>
                  </p:pic>
                </p:oleObj>
              </mc:Fallback>
            </mc:AlternateContent>
          </a:graphicData>
        </a:graphic>
      </p:graphicFrame>
      <p:graphicFrame>
        <p:nvGraphicFramePr>
          <p:cNvPr id="120840" name="对象 120839"/>
          <p:cNvGraphicFramePr/>
          <p:nvPr/>
        </p:nvGraphicFramePr>
        <p:xfrm>
          <a:off x="2439988" y="554038"/>
          <a:ext cx="5838825" cy="871537"/>
        </p:xfrm>
        <a:graphic>
          <a:graphicData uri="http://schemas.openxmlformats.org/presentationml/2006/ole">
            <mc:AlternateContent xmlns:mc="http://schemas.openxmlformats.org/markup-compatibility/2006">
              <mc:Choice xmlns:v="urn:schemas-microsoft-com:vml" Requires="v">
                <p:oleObj spid="_x0000_s3595" name="" r:id="rId9" imgW="5626100" imgH="838200" progId="Equation.3">
                  <p:embed/>
                </p:oleObj>
              </mc:Choice>
              <mc:Fallback>
                <p:oleObj name="" r:id="rId9" imgW="5626100" imgH="838200" progId="Equation.3">
                  <p:embed/>
                  <p:pic>
                    <p:nvPicPr>
                      <p:cNvPr id="0" name="图片 3594"/>
                      <p:cNvPicPr/>
                      <p:nvPr/>
                    </p:nvPicPr>
                    <p:blipFill>
                      <a:blip r:embed="rId10"/>
                      <a:stretch>
                        <a:fillRect/>
                      </a:stretch>
                    </p:blipFill>
                    <p:spPr>
                      <a:xfrm>
                        <a:off x="2439988" y="554038"/>
                        <a:ext cx="5838825" cy="871537"/>
                      </a:xfrm>
                      <a:prstGeom prst="rect">
                        <a:avLst/>
                      </a:prstGeom>
                      <a:noFill/>
                      <a:ln w="38100">
                        <a:noFill/>
                        <a:miter/>
                      </a:ln>
                    </p:spPr>
                  </p:pic>
                </p:oleObj>
              </mc:Fallback>
            </mc:AlternateContent>
          </a:graphicData>
        </a:graphic>
      </p:graphicFrame>
      <p:graphicFrame>
        <p:nvGraphicFramePr>
          <p:cNvPr id="120841" name="对象 120840"/>
          <p:cNvGraphicFramePr/>
          <p:nvPr/>
        </p:nvGraphicFramePr>
        <p:xfrm>
          <a:off x="6770688" y="1489075"/>
          <a:ext cx="1833562" cy="434975"/>
        </p:xfrm>
        <a:graphic>
          <a:graphicData uri="http://schemas.openxmlformats.org/presentationml/2006/ole">
            <mc:AlternateContent xmlns:mc="http://schemas.openxmlformats.org/markup-compatibility/2006">
              <mc:Choice xmlns:v="urn:schemas-microsoft-com:vml" Requires="v">
                <p:oleObj spid="_x0000_s3584" name="" r:id="rId11" imgW="1765300" imgH="419100" progId="Equation.3">
                  <p:embed/>
                </p:oleObj>
              </mc:Choice>
              <mc:Fallback>
                <p:oleObj name="" r:id="rId11" imgW="1765300" imgH="419100" progId="Equation.3">
                  <p:embed/>
                  <p:pic>
                    <p:nvPicPr>
                      <p:cNvPr id="0" name="图片 3583"/>
                      <p:cNvPicPr/>
                      <p:nvPr/>
                    </p:nvPicPr>
                    <p:blipFill>
                      <a:blip r:embed="rId12"/>
                      <a:stretch>
                        <a:fillRect/>
                      </a:stretch>
                    </p:blipFill>
                    <p:spPr>
                      <a:xfrm>
                        <a:off x="6770688" y="1489075"/>
                        <a:ext cx="1833562" cy="434975"/>
                      </a:xfrm>
                      <a:prstGeom prst="rect">
                        <a:avLst/>
                      </a:prstGeom>
                      <a:noFill/>
                      <a:ln w="38100">
                        <a:noFill/>
                        <a:miter/>
                      </a:ln>
                    </p:spPr>
                  </p:pic>
                </p:oleObj>
              </mc:Fallback>
            </mc:AlternateContent>
          </a:graphicData>
        </a:graphic>
      </p:graphicFrame>
      <p:graphicFrame>
        <p:nvGraphicFramePr>
          <p:cNvPr id="120842" name="对象 120841"/>
          <p:cNvGraphicFramePr/>
          <p:nvPr/>
        </p:nvGraphicFramePr>
        <p:xfrm>
          <a:off x="2209800" y="1274763"/>
          <a:ext cx="4267200" cy="871537"/>
        </p:xfrm>
        <a:graphic>
          <a:graphicData uri="http://schemas.openxmlformats.org/presentationml/2006/ole">
            <mc:AlternateContent xmlns:mc="http://schemas.openxmlformats.org/markup-compatibility/2006">
              <mc:Choice xmlns:v="urn:schemas-microsoft-com:vml" Requires="v">
                <p:oleObj spid="_x0000_s3596" name="" r:id="rId13" imgW="4114800" imgH="838200" progId="Equation.3">
                  <p:embed/>
                </p:oleObj>
              </mc:Choice>
              <mc:Fallback>
                <p:oleObj name="" r:id="rId13" imgW="4114800" imgH="838200" progId="Equation.3">
                  <p:embed/>
                  <p:pic>
                    <p:nvPicPr>
                      <p:cNvPr id="0" name="图片 3595"/>
                      <p:cNvPicPr/>
                      <p:nvPr/>
                    </p:nvPicPr>
                    <p:blipFill>
                      <a:blip r:embed="rId14"/>
                      <a:stretch>
                        <a:fillRect/>
                      </a:stretch>
                    </p:blipFill>
                    <p:spPr>
                      <a:xfrm>
                        <a:off x="2209800" y="1274763"/>
                        <a:ext cx="4267200" cy="871537"/>
                      </a:xfrm>
                      <a:prstGeom prst="rect">
                        <a:avLst/>
                      </a:prstGeom>
                      <a:noFill/>
                      <a:ln w="38100">
                        <a:noFill/>
                        <a:miter/>
                      </a:ln>
                    </p:spPr>
                  </p:pic>
                </p:oleObj>
              </mc:Fallback>
            </mc:AlternateContent>
          </a:graphicData>
        </a:graphic>
      </p:graphicFrame>
      <p:graphicFrame>
        <p:nvGraphicFramePr>
          <p:cNvPr id="120843" name="对象 120842"/>
          <p:cNvGraphicFramePr/>
          <p:nvPr/>
        </p:nvGraphicFramePr>
        <p:xfrm>
          <a:off x="1541463" y="2963863"/>
          <a:ext cx="5426075" cy="869950"/>
        </p:xfrm>
        <a:graphic>
          <a:graphicData uri="http://schemas.openxmlformats.org/presentationml/2006/ole">
            <mc:AlternateContent xmlns:mc="http://schemas.openxmlformats.org/markup-compatibility/2006">
              <mc:Choice xmlns:v="urn:schemas-microsoft-com:vml" Requires="v">
                <p:oleObj spid="_x0000_s3597" name="" r:id="rId15" imgW="5232400" imgH="838200" progId="Equation.3">
                  <p:embed/>
                </p:oleObj>
              </mc:Choice>
              <mc:Fallback>
                <p:oleObj name="" r:id="rId15" imgW="5232400" imgH="838200" progId="Equation.3">
                  <p:embed/>
                  <p:pic>
                    <p:nvPicPr>
                      <p:cNvPr id="0" name="图片 3596"/>
                      <p:cNvPicPr/>
                      <p:nvPr/>
                    </p:nvPicPr>
                    <p:blipFill>
                      <a:blip r:embed="rId16"/>
                      <a:stretch>
                        <a:fillRect/>
                      </a:stretch>
                    </p:blipFill>
                    <p:spPr>
                      <a:xfrm>
                        <a:off x="1541463" y="2963863"/>
                        <a:ext cx="5426075" cy="869950"/>
                      </a:xfrm>
                      <a:prstGeom prst="rect">
                        <a:avLst/>
                      </a:prstGeom>
                      <a:noFill/>
                      <a:ln w="38100">
                        <a:noFill/>
                        <a:miter/>
                      </a:ln>
                    </p:spPr>
                  </p:pic>
                </p:oleObj>
              </mc:Fallback>
            </mc:AlternateContent>
          </a:graphicData>
        </a:graphic>
      </p:graphicFrame>
      <p:graphicFrame>
        <p:nvGraphicFramePr>
          <p:cNvPr id="120844" name="对象 120843"/>
          <p:cNvGraphicFramePr/>
          <p:nvPr/>
        </p:nvGraphicFramePr>
        <p:xfrm>
          <a:off x="1560513" y="3954463"/>
          <a:ext cx="5387975" cy="869950"/>
        </p:xfrm>
        <a:graphic>
          <a:graphicData uri="http://schemas.openxmlformats.org/presentationml/2006/ole">
            <mc:AlternateContent xmlns:mc="http://schemas.openxmlformats.org/markup-compatibility/2006">
              <mc:Choice xmlns:v="urn:schemas-microsoft-com:vml" Requires="v">
                <p:oleObj spid="_x0000_s3585" name="" r:id="rId17" imgW="5194300" imgH="838200" progId="Equation.3">
                  <p:embed/>
                </p:oleObj>
              </mc:Choice>
              <mc:Fallback>
                <p:oleObj name="" r:id="rId17" imgW="5194300" imgH="838200" progId="Equation.3">
                  <p:embed/>
                  <p:pic>
                    <p:nvPicPr>
                      <p:cNvPr id="0" name="图片 3584"/>
                      <p:cNvPicPr/>
                      <p:nvPr/>
                    </p:nvPicPr>
                    <p:blipFill>
                      <a:blip r:embed="rId18"/>
                      <a:stretch>
                        <a:fillRect/>
                      </a:stretch>
                    </p:blipFill>
                    <p:spPr>
                      <a:xfrm>
                        <a:off x="1560513" y="3954463"/>
                        <a:ext cx="5387975" cy="869950"/>
                      </a:xfrm>
                      <a:prstGeom prst="rect">
                        <a:avLst/>
                      </a:prstGeom>
                      <a:noFill/>
                      <a:ln w="38100">
                        <a:noFill/>
                        <a:miter/>
                      </a:ln>
                    </p:spPr>
                  </p:pic>
                </p:oleObj>
              </mc:Fallback>
            </mc:AlternateContent>
          </a:graphicData>
        </a:graphic>
      </p:graphicFrame>
      <p:graphicFrame>
        <p:nvGraphicFramePr>
          <p:cNvPr id="120845" name="对象 120844"/>
          <p:cNvGraphicFramePr/>
          <p:nvPr/>
        </p:nvGraphicFramePr>
        <p:xfrm>
          <a:off x="1042988" y="4924425"/>
          <a:ext cx="1911350" cy="449263"/>
        </p:xfrm>
        <a:graphic>
          <a:graphicData uri="http://schemas.openxmlformats.org/presentationml/2006/ole">
            <mc:AlternateContent xmlns:mc="http://schemas.openxmlformats.org/markup-compatibility/2006">
              <mc:Choice xmlns:v="urn:schemas-microsoft-com:vml" Requires="v">
                <p:oleObj spid="_x0000_s3588" name="" r:id="rId19" imgW="1840865" imgH="431800" progId="Equation.3">
                  <p:embed/>
                </p:oleObj>
              </mc:Choice>
              <mc:Fallback>
                <p:oleObj name="" r:id="rId19" imgW="1840865" imgH="431800" progId="Equation.3">
                  <p:embed/>
                  <p:pic>
                    <p:nvPicPr>
                      <p:cNvPr id="0" name="图片 3587"/>
                      <p:cNvPicPr/>
                      <p:nvPr/>
                    </p:nvPicPr>
                    <p:blipFill>
                      <a:blip r:embed="rId20"/>
                      <a:stretch>
                        <a:fillRect/>
                      </a:stretch>
                    </p:blipFill>
                    <p:spPr>
                      <a:xfrm>
                        <a:off x="1042988" y="4924425"/>
                        <a:ext cx="1911350" cy="449263"/>
                      </a:xfrm>
                      <a:prstGeom prst="rect">
                        <a:avLst/>
                      </a:prstGeom>
                      <a:noFill/>
                      <a:ln w="38100">
                        <a:noFill/>
                        <a:miter/>
                      </a:ln>
                    </p:spPr>
                  </p:pic>
                </p:oleObj>
              </mc:Fallback>
            </mc:AlternateContent>
          </a:graphicData>
        </a:graphic>
      </p:graphicFrame>
      <p:graphicFrame>
        <p:nvGraphicFramePr>
          <p:cNvPr id="120846" name="对象 120845"/>
          <p:cNvGraphicFramePr/>
          <p:nvPr/>
        </p:nvGraphicFramePr>
        <p:xfrm>
          <a:off x="1485900" y="5300663"/>
          <a:ext cx="6799263" cy="871537"/>
        </p:xfrm>
        <a:graphic>
          <a:graphicData uri="http://schemas.openxmlformats.org/presentationml/2006/ole">
            <mc:AlternateContent xmlns:mc="http://schemas.openxmlformats.org/markup-compatibility/2006">
              <mc:Choice xmlns:v="urn:schemas-microsoft-com:vml" Requires="v">
                <p:oleObj spid="_x0000_s3608" name="" r:id="rId21" imgW="6553200" imgH="838200" progId="Equation.3">
                  <p:embed/>
                </p:oleObj>
              </mc:Choice>
              <mc:Fallback>
                <p:oleObj name="" r:id="rId21" imgW="6553200" imgH="838200" progId="Equation.3">
                  <p:embed/>
                  <p:pic>
                    <p:nvPicPr>
                      <p:cNvPr id="0" name="图片 3607"/>
                      <p:cNvPicPr/>
                      <p:nvPr/>
                    </p:nvPicPr>
                    <p:blipFill>
                      <a:blip r:embed="rId22"/>
                      <a:stretch>
                        <a:fillRect/>
                      </a:stretch>
                    </p:blipFill>
                    <p:spPr>
                      <a:xfrm>
                        <a:off x="1485900" y="5300663"/>
                        <a:ext cx="6799263" cy="871537"/>
                      </a:xfrm>
                      <a:prstGeom prst="rect">
                        <a:avLst/>
                      </a:prstGeom>
                      <a:noFill/>
                      <a:ln w="38100">
                        <a:noFill/>
                        <a:miter/>
                      </a:ln>
                    </p:spPr>
                  </p:pic>
                </p:oleObj>
              </mc:Fallback>
            </mc:AlternateContent>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0839"/>
                                        </p:tgtEl>
                                        <p:attrNameLst>
                                          <p:attrName>style.visibility</p:attrName>
                                        </p:attrNameLst>
                                      </p:cBhvr>
                                      <p:to>
                                        <p:strVal val="visible"/>
                                      </p:to>
                                    </p:set>
                                    <p:animEffect transition="in" filter="wipe(left)">
                                      <p:cBhvr>
                                        <p:cTn id="7" dur="500"/>
                                        <p:tgtEl>
                                          <p:spTgt spid="1208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0840"/>
                                        </p:tgtEl>
                                        <p:attrNameLst>
                                          <p:attrName>style.visibility</p:attrName>
                                        </p:attrNameLst>
                                      </p:cBhvr>
                                      <p:to>
                                        <p:strVal val="visible"/>
                                      </p:to>
                                    </p:set>
                                    <p:animEffect transition="in" filter="wipe(left)">
                                      <p:cBhvr>
                                        <p:cTn id="12" dur="500"/>
                                        <p:tgtEl>
                                          <p:spTgt spid="1208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0842"/>
                                        </p:tgtEl>
                                        <p:attrNameLst>
                                          <p:attrName>style.visibility</p:attrName>
                                        </p:attrNameLst>
                                      </p:cBhvr>
                                      <p:to>
                                        <p:strVal val="visible"/>
                                      </p:to>
                                    </p:set>
                                    <p:animEffect transition="in" filter="wipe(left)">
                                      <p:cBhvr>
                                        <p:cTn id="17" dur="500"/>
                                        <p:tgtEl>
                                          <p:spTgt spid="1208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0841"/>
                                        </p:tgtEl>
                                        <p:attrNameLst>
                                          <p:attrName>style.visibility</p:attrName>
                                        </p:attrNameLst>
                                      </p:cBhvr>
                                      <p:to>
                                        <p:strVal val="visible"/>
                                      </p:to>
                                    </p:set>
                                    <p:animEffect transition="in" filter="wipe(left)">
                                      <p:cBhvr>
                                        <p:cTn id="22" dur="500"/>
                                        <p:tgtEl>
                                          <p:spTgt spid="12084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0834"/>
                                        </p:tgtEl>
                                        <p:attrNameLst>
                                          <p:attrName>style.visibility</p:attrName>
                                        </p:attrNameLst>
                                      </p:cBhvr>
                                      <p:to>
                                        <p:strVal val="visible"/>
                                      </p:to>
                                    </p:set>
                                    <p:animEffect transition="in" filter="wipe(left)">
                                      <p:cBhvr>
                                        <p:cTn id="27" dur="500"/>
                                        <p:tgtEl>
                                          <p:spTgt spid="1208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20838"/>
                                        </p:tgtEl>
                                        <p:attrNameLst>
                                          <p:attrName>style.visibility</p:attrName>
                                        </p:attrNameLst>
                                      </p:cBhvr>
                                      <p:to>
                                        <p:strVal val="visible"/>
                                      </p:to>
                                    </p:set>
                                    <p:animEffect transition="in" filter="wipe(left)">
                                      <p:cBhvr>
                                        <p:cTn id="32" dur="300"/>
                                        <p:tgtEl>
                                          <p:spTgt spid="12083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0843"/>
                                        </p:tgtEl>
                                        <p:attrNameLst>
                                          <p:attrName>style.visibility</p:attrName>
                                        </p:attrNameLst>
                                      </p:cBhvr>
                                      <p:to>
                                        <p:strVal val="visible"/>
                                      </p:to>
                                    </p:set>
                                    <p:animEffect transition="in" filter="wipe(left)">
                                      <p:cBhvr>
                                        <p:cTn id="37" dur="500"/>
                                        <p:tgtEl>
                                          <p:spTgt spid="120843"/>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120835"/>
                                        </p:tgtEl>
                                        <p:attrNameLst>
                                          <p:attrName>style.visibility</p:attrName>
                                        </p:attrNameLst>
                                      </p:cBhvr>
                                      <p:to>
                                        <p:strVal val="visible"/>
                                      </p:to>
                                    </p:set>
                                    <p:animEffect transition="in" filter="wipe(left)">
                                      <p:cBhvr>
                                        <p:cTn id="41" dur="500"/>
                                        <p:tgtEl>
                                          <p:spTgt spid="12083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20844"/>
                                        </p:tgtEl>
                                        <p:attrNameLst>
                                          <p:attrName>style.visibility</p:attrName>
                                        </p:attrNameLst>
                                      </p:cBhvr>
                                      <p:to>
                                        <p:strVal val="visible"/>
                                      </p:to>
                                    </p:set>
                                    <p:animEffect transition="in" filter="wipe(left)">
                                      <p:cBhvr>
                                        <p:cTn id="46" dur="500"/>
                                        <p:tgtEl>
                                          <p:spTgt spid="120844"/>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120836"/>
                                        </p:tgtEl>
                                        <p:attrNameLst>
                                          <p:attrName>style.visibility</p:attrName>
                                        </p:attrNameLst>
                                      </p:cBhvr>
                                      <p:to>
                                        <p:strVal val="visible"/>
                                      </p:to>
                                    </p:set>
                                    <p:animEffect transition="in" filter="wipe(left)">
                                      <p:cBhvr>
                                        <p:cTn id="50" dur="500"/>
                                        <p:tgtEl>
                                          <p:spTgt spid="12083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20845"/>
                                        </p:tgtEl>
                                        <p:attrNameLst>
                                          <p:attrName>style.visibility</p:attrName>
                                        </p:attrNameLst>
                                      </p:cBhvr>
                                      <p:to>
                                        <p:strVal val="visible"/>
                                      </p:to>
                                    </p:set>
                                    <p:animEffect transition="in" filter="wipe(left)">
                                      <p:cBhvr>
                                        <p:cTn id="55" dur="500"/>
                                        <p:tgtEl>
                                          <p:spTgt spid="12084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20846"/>
                                        </p:tgtEl>
                                        <p:attrNameLst>
                                          <p:attrName>style.visibility</p:attrName>
                                        </p:attrNameLst>
                                      </p:cBhvr>
                                      <p:to>
                                        <p:strVal val="visible"/>
                                      </p:to>
                                    </p:set>
                                    <p:animEffect transition="in" filter="wipe(left)">
                                      <p:cBhvr>
                                        <p:cTn id="60" dur="500"/>
                                        <p:tgtEl>
                                          <p:spTgt spid="120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1860" name="对象 121859"/>
          <p:cNvGraphicFramePr/>
          <p:nvPr/>
        </p:nvGraphicFramePr>
        <p:xfrm>
          <a:off x="1057275" y="2932113"/>
          <a:ext cx="5368925" cy="463550"/>
        </p:xfrm>
        <a:graphic>
          <a:graphicData uri="http://schemas.openxmlformats.org/presentationml/2006/ole">
            <mc:AlternateContent xmlns:mc="http://schemas.openxmlformats.org/markup-compatibility/2006">
              <mc:Choice xmlns:v="urn:schemas-microsoft-com:vml" Requires="v">
                <p:oleObj spid="_x0000_s3617" name="" r:id="rId1" imgW="5179060" imgH="444500" progId="Equation.3">
                  <p:embed/>
                </p:oleObj>
              </mc:Choice>
              <mc:Fallback>
                <p:oleObj name="" r:id="rId1" imgW="5179060" imgH="444500" progId="Equation.3">
                  <p:embed/>
                  <p:pic>
                    <p:nvPicPr>
                      <p:cNvPr id="0" name="图片 3616"/>
                      <p:cNvPicPr/>
                      <p:nvPr/>
                    </p:nvPicPr>
                    <p:blipFill>
                      <a:blip r:embed="rId2"/>
                      <a:stretch>
                        <a:fillRect/>
                      </a:stretch>
                    </p:blipFill>
                    <p:spPr>
                      <a:xfrm>
                        <a:off x="1057275" y="2932113"/>
                        <a:ext cx="5368925" cy="463550"/>
                      </a:xfrm>
                      <a:prstGeom prst="rect">
                        <a:avLst/>
                      </a:prstGeom>
                      <a:noFill/>
                      <a:ln w="38100">
                        <a:noFill/>
                        <a:miter/>
                      </a:ln>
                    </p:spPr>
                  </p:pic>
                </p:oleObj>
              </mc:Fallback>
            </mc:AlternateContent>
          </a:graphicData>
        </a:graphic>
      </p:graphicFrame>
      <p:sp>
        <p:nvSpPr>
          <p:cNvPr id="121861" name="文本框 121860"/>
          <p:cNvSpPr txBox="1"/>
          <p:nvPr/>
        </p:nvSpPr>
        <p:spPr>
          <a:xfrm>
            <a:off x="963613" y="692150"/>
            <a:ext cx="1981200" cy="521970"/>
          </a:xfrm>
          <a:prstGeom prst="rect">
            <a:avLst/>
          </a:prstGeom>
          <a:noFill/>
          <a:ln w="57150">
            <a:noFill/>
          </a:ln>
        </p:spPr>
        <p:txBody>
          <a:bodyPr>
            <a:spAutoFit/>
          </a:bodyPr>
          <a:p>
            <a:pPr algn="l"/>
            <a:r>
              <a:rPr lang="zh-CN" altLang="en-US" sz="2800" dirty="0">
                <a:latin typeface="Times New Roman" panose="02020603050405020304" pitchFamily="18" charset="0"/>
                <a:ea typeface="楷体_GB2312" pitchFamily="49" charset="-122"/>
              </a:rPr>
              <a:t>从而得</a:t>
            </a:r>
            <a:endParaRPr lang="zh-CN" altLang="en-US" sz="2800">
              <a:latin typeface="Times New Roman" panose="02020603050405020304" pitchFamily="18" charset="0"/>
              <a:ea typeface="楷体_GB2312" pitchFamily="49" charset="-122"/>
            </a:endParaRPr>
          </a:p>
        </p:txBody>
      </p:sp>
      <p:graphicFrame>
        <p:nvGraphicFramePr>
          <p:cNvPr id="121862" name="对象 121861"/>
          <p:cNvGraphicFramePr/>
          <p:nvPr/>
        </p:nvGraphicFramePr>
        <p:xfrm>
          <a:off x="6630988" y="2944813"/>
          <a:ext cx="1857375" cy="436562"/>
        </p:xfrm>
        <a:graphic>
          <a:graphicData uri="http://schemas.openxmlformats.org/presentationml/2006/ole">
            <mc:AlternateContent xmlns:mc="http://schemas.openxmlformats.org/markup-compatibility/2006">
              <mc:Choice xmlns:v="urn:schemas-microsoft-com:vml" Requires="v">
                <p:oleObj spid="_x0000_s3624" name="" r:id="rId3" imgW="1790700" imgH="419100" progId="Equation.3">
                  <p:embed/>
                </p:oleObj>
              </mc:Choice>
              <mc:Fallback>
                <p:oleObj name="" r:id="rId3" imgW="1790700" imgH="419100" progId="Equation.3">
                  <p:embed/>
                  <p:pic>
                    <p:nvPicPr>
                      <p:cNvPr id="0" name="图片 3623"/>
                      <p:cNvPicPr/>
                      <p:nvPr/>
                    </p:nvPicPr>
                    <p:blipFill>
                      <a:blip r:embed="rId4"/>
                      <a:stretch>
                        <a:fillRect/>
                      </a:stretch>
                    </p:blipFill>
                    <p:spPr>
                      <a:xfrm>
                        <a:off x="6630988" y="2944813"/>
                        <a:ext cx="1857375" cy="436562"/>
                      </a:xfrm>
                      <a:prstGeom prst="rect">
                        <a:avLst/>
                      </a:prstGeom>
                      <a:noFill/>
                      <a:ln w="38100">
                        <a:noFill/>
                        <a:miter/>
                      </a:ln>
                    </p:spPr>
                  </p:pic>
                </p:oleObj>
              </mc:Fallback>
            </mc:AlternateContent>
          </a:graphicData>
        </a:graphic>
      </p:graphicFrame>
      <p:graphicFrame>
        <p:nvGraphicFramePr>
          <p:cNvPr id="121863" name="对象 121862"/>
          <p:cNvGraphicFramePr/>
          <p:nvPr/>
        </p:nvGraphicFramePr>
        <p:xfrm>
          <a:off x="1677988" y="1125538"/>
          <a:ext cx="6588125" cy="871537"/>
        </p:xfrm>
        <a:graphic>
          <a:graphicData uri="http://schemas.openxmlformats.org/presentationml/2006/ole">
            <mc:AlternateContent xmlns:mc="http://schemas.openxmlformats.org/markup-compatibility/2006">
              <mc:Choice xmlns:v="urn:schemas-microsoft-com:vml" Requires="v">
                <p:oleObj spid="_x0000_s3618" name="" r:id="rId5" imgW="6350000" imgH="838200" progId="Equation.3">
                  <p:embed/>
                </p:oleObj>
              </mc:Choice>
              <mc:Fallback>
                <p:oleObj name="" r:id="rId5" imgW="6350000" imgH="838200" progId="Equation.3">
                  <p:embed/>
                  <p:pic>
                    <p:nvPicPr>
                      <p:cNvPr id="0" name="图片 3617"/>
                      <p:cNvPicPr/>
                      <p:nvPr/>
                    </p:nvPicPr>
                    <p:blipFill>
                      <a:blip r:embed="rId6"/>
                      <a:stretch>
                        <a:fillRect/>
                      </a:stretch>
                    </p:blipFill>
                    <p:spPr>
                      <a:xfrm>
                        <a:off x="1677988" y="1125538"/>
                        <a:ext cx="6588125" cy="871537"/>
                      </a:xfrm>
                      <a:prstGeom prst="rect">
                        <a:avLst/>
                      </a:prstGeom>
                      <a:noFill/>
                      <a:ln w="38100">
                        <a:noFill/>
                        <a:miter/>
                      </a:ln>
                    </p:spPr>
                  </p:pic>
                </p:oleObj>
              </mc:Fallback>
            </mc:AlternateContent>
          </a:graphicData>
        </a:graphic>
      </p:graphicFrame>
      <p:graphicFrame>
        <p:nvGraphicFramePr>
          <p:cNvPr id="121864" name="对象 121863"/>
          <p:cNvGraphicFramePr/>
          <p:nvPr/>
        </p:nvGraphicFramePr>
        <p:xfrm>
          <a:off x="3733800" y="1981200"/>
          <a:ext cx="4598988" cy="871538"/>
        </p:xfrm>
        <a:graphic>
          <a:graphicData uri="http://schemas.openxmlformats.org/presentationml/2006/ole">
            <mc:AlternateContent xmlns:mc="http://schemas.openxmlformats.org/markup-compatibility/2006">
              <mc:Choice xmlns:v="urn:schemas-microsoft-com:vml" Requires="v">
                <p:oleObj spid="_x0000_s3613" name="" r:id="rId7" imgW="4432300" imgH="838200" progId="Equation.3">
                  <p:embed/>
                </p:oleObj>
              </mc:Choice>
              <mc:Fallback>
                <p:oleObj name="" r:id="rId7" imgW="4432300" imgH="838200" progId="Equation.3">
                  <p:embed/>
                  <p:pic>
                    <p:nvPicPr>
                      <p:cNvPr id="0" name="图片 3612"/>
                      <p:cNvPicPr/>
                      <p:nvPr/>
                    </p:nvPicPr>
                    <p:blipFill>
                      <a:blip r:embed="rId8"/>
                      <a:stretch>
                        <a:fillRect/>
                      </a:stretch>
                    </p:blipFill>
                    <p:spPr>
                      <a:xfrm>
                        <a:off x="3733800" y="1981200"/>
                        <a:ext cx="4598988" cy="871538"/>
                      </a:xfrm>
                      <a:prstGeom prst="rect">
                        <a:avLst/>
                      </a:prstGeom>
                      <a:noFill/>
                      <a:ln w="38100">
                        <a:noFill/>
                        <a:miter/>
                      </a:ln>
                    </p:spPr>
                  </p:pic>
                </p:oleObj>
              </mc:Fallback>
            </mc:AlternateContent>
          </a:graphicData>
        </a:graphic>
      </p:graphicFrame>
      <p:graphicFrame>
        <p:nvGraphicFramePr>
          <p:cNvPr id="121865" name="对象 121864"/>
          <p:cNvGraphicFramePr/>
          <p:nvPr/>
        </p:nvGraphicFramePr>
        <p:xfrm>
          <a:off x="971550" y="3521075"/>
          <a:ext cx="6061075" cy="858838"/>
        </p:xfrm>
        <a:graphic>
          <a:graphicData uri="http://schemas.openxmlformats.org/presentationml/2006/ole">
            <mc:AlternateContent xmlns:mc="http://schemas.openxmlformats.org/markup-compatibility/2006">
              <mc:Choice xmlns:v="urn:schemas-microsoft-com:vml" Requires="v">
                <p:oleObj spid="_x0000_s3626" name="" r:id="rId9" imgW="5842000" imgH="825500" progId="Equation.3">
                  <p:embed/>
                </p:oleObj>
              </mc:Choice>
              <mc:Fallback>
                <p:oleObj name="" r:id="rId9" imgW="5842000" imgH="825500" progId="Equation.3">
                  <p:embed/>
                  <p:pic>
                    <p:nvPicPr>
                      <p:cNvPr id="0" name="图片 3625"/>
                      <p:cNvPicPr/>
                      <p:nvPr/>
                    </p:nvPicPr>
                    <p:blipFill>
                      <a:blip r:embed="rId10"/>
                      <a:stretch>
                        <a:fillRect/>
                      </a:stretch>
                    </p:blipFill>
                    <p:spPr>
                      <a:xfrm>
                        <a:off x="971550" y="3521075"/>
                        <a:ext cx="6061075" cy="858838"/>
                      </a:xfrm>
                      <a:prstGeom prst="rect">
                        <a:avLst/>
                      </a:prstGeom>
                      <a:noFill/>
                      <a:ln w="38100">
                        <a:noFill/>
                        <a:miter/>
                      </a:ln>
                    </p:spPr>
                  </p:pic>
                </p:oleObj>
              </mc:Fallback>
            </mc:AlternateContent>
          </a:graphicData>
        </a:graphic>
      </p:graphicFrame>
      <p:graphicFrame>
        <p:nvGraphicFramePr>
          <p:cNvPr id="121866" name="对象 121865"/>
          <p:cNvGraphicFramePr/>
          <p:nvPr/>
        </p:nvGraphicFramePr>
        <p:xfrm>
          <a:off x="2776538" y="4460875"/>
          <a:ext cx="1476375" cy="409575"/>
        </p:xfrm>
        <a:graphic>
          <a:graphicData uri="http://schemas.openxmlformats.org/presentationml/2006/ole">
            <mc:AlternateContent xmlns:mc="http://schemas.openxmlformats.org/markup-compatibility/2006">
              <mc:Choice xmlns:v="urn:schemas-microsoft-com:vml" Requires="v">
                <p:oleObj spid="_x0000_s3621" name="" r:id="rId11" imgW="1421765" imgH="393700" progId="Equation.3">
                  <p:embed/>
                </p:oleObj>
              </mc:Choice>
              <mc:Fallback>
                <p:oleObj name="" r:id="rId11" imgW="1421765" imgH="393700" progId="Equation.3">
                  <p:embed/>
                  <p:pic>
                    <p:nvPicPr>
                      <p:cNvPr id="0" name="图片 3620"/>
                      <p:cNvPicPr/>
                      <p:nvPr/>
                    </p:nvPicPr>
                    <p:blipFill>
                      <a:blip r:embed="rId12"/>
                      <a:stretch>
                        <a:fillRect/>
                      </a:stretch>
                    </p:blipFill>
                    <p:spPr>
                      <a:xfrm>
                        <a:off x="2776538" y="4460875"/>
                        <a:ext cx="1476375" cy="409575"/>
                      </a:xfrm>
                      <a:prstGeom prst="rect">
                        <a:avLst/>
                      </a:prstGeom>
                      <a:noFill/>
                      <a:ln w="38100">
                        <a:noFill/>
                        <a:miter/>
                      </a:ln>
                    </p:spPr>
                  </p:pic>
                </p:oleObj>
              </mc:Fallback>
            </mc:AlternateContent>
          </a:graphicData>
        </a:graphic>
      </p:graphicFrame>
      <p:graphicFrame>
        <p:nvGraphicFramePr>
          <p:cNvPr id="121867" name="对象 121866"/>
          <p:cNvGraphicFramePr/>
          <p:nvPr/>
        </p:nvGraphicFramePr>
        <p:xfrm>
          <a:off x="2427288" y="4960938"/>
          <a:ext cx="4979987" cy="989012"/>
        </p:xfrm>
        <a:graphic>
          <a:graphicData uri="http://schemas.openxmlformats.org/presentationml/2006/ole">
            <mc:AlternateContent xmlns:mc="http://schemas.openxmlformats.org/markup-compatibility/2006">
              <mc:Choice xmlns:v="urn:schemas-microsoft-com:vml" Requires="v">
                <p:oleObj spid="_x0000_s3609" name="" r:id="rId13" imgW="4798695" imgH="951865" progId="Equation.3">
                  <p:embed/>
                </p:oleObj>
              </mc:Choice>
              <mc:Fallback>
                <p:oleObj name="" r:id="rId13" imgW="4798695" imgH="951865" progId="Equation.3">
                  <p:embed/>
                  <p:pic>
                    <p:nvPicPr>
                      <p:cNvPr id="0" name="图片 3608"/>
                      <p:cNvPicPr/>
                      <p:nvPr/>
                    </p:nvPicPr>
                    <p:blipFill>
                      <a:blip r:embed="rId14"/>
                      <a:stretch>
                        <a:fillRect/>
                      </a:stretch>
                    </p:blipFill>
                    <p:spPr>
                      <a:xfrm>
                        <a:off x="2427288" y="4960938"/>
                        <a:ext cx="4979987" cy="989012"/>
                      </a:xfrm>
                      <a:prstGeom prst="rect">
                        <a:avLst/>
                      </a:prstGeom>
                      <a:noFill/>
                      <a:ln w="38100">
                        <a:noFill/>
                        <a:miter/>
                      </a:ln>
                    </p:spPr>
                  </p:pic>
                </p:oleObj>
              </mc:Fallback>
            </mc:AlternateContent>
          </a:graphicData>
        </a:graphic>
      </p:graphicFrame>
      <p:sp>
        <p:nvSpPr>
          <p:cNvPr id="121868" name="文本框 121867"/>
          <p:cNvSpPr txBox="1"/>
          <p:nvPr/>
        </p:nvSpPr>
        <p:spPr>
          <a:xfrm>
            <a:off x="4252913" y="4384675"/>
            <a:ext cx="1143000" cy="521970"/>
          </a:xfrm>
          <a:prstGeom prst="rect">
            <a:avLst/>
          </a:prstGeom>
          <a:noFill/>
          <a:ln w="57150">
            <a:noFill/>
          </a:ln>
        </p:spPr>
        <p:txBody>
          <a:bodyPr>
            <a:spAutoFit/>
          </a:bodyPr>
          <a:p>
            <a:pPr algn="l"/>
            <a:r>
              <a:rPr lang="zh-CN" altLang="en-US" sz="2800" dirty="0">
                <a:latin typeface="Times New Roman" panose="02020603050405020304" pitchFamily="18" charset="0"/>
                <a:ea typeface="楷体_GB2312" pitchFamily="49" charset="-122"/>
              </a:rPr>
              <a:t>使得</a:t>
            </a:r>
            <a:endParaRPr lang="zh-CN" altLang="en-US" sz="2800">
              <a:latin typeface="Times New Roman" panose="02020603050405020304" pitchFamily="18" charset="0"/>
              <a:ea typeface="楷体_GB2312" pitchFamily="49" charset="-122"/>
            </a:endParaRPr>
          </a:p>
        </p:txBody>
      </p:sp>
      <p:sp>
        <p:nvSpPr>
          <p:cNvPr id="121869" name="文本框 121868"/>
          <p:cNvSpPr txBox="1"/>
          <p:nvPr/>
        </p:nvSpPr>
        <p:spPr>
          <a:xfrm>
            <a:off x="900113" y="4384675"/>
            <a:ext cx="2286000" cy="521970"/>
          </a:xfrm>
          <a:prstGeom prst="rect">
            <a:avLst/>
          </a:prstGeom>
          <a:noFill/>
          <a:ln w="57150">
            <a:noFill/>
          </a:ln>
        </p:spPr>
        <p:txBody>
          <a:bodyPr>
            <a:spAutoFit/>
          </a:bodyPr>
          <a:p>
            <a:pPr algn="l"/>
            <a:r>
              <a:rPr lang="zh-CN" altLang="en-US" sz="2800" dirty="0">
                <a:latin typeface="Times New Roman" panose="02020603050405020304" pitchFamily="18" charset="0"/>
                <a:ea typeface="楷体_GB2312" pitchFamily="49" charset="-122"/>
              </a:rPr>
              <a:t>即存在一点</a:t>
            </a:r>
            <a:endParaRPr lang="zh-CN" altLang="en-US" sz="2800">
              <a:latin typeface="Times New Roman" panose="02020603050405020304" pitchFamily="18" charset="0"/>
              <a:ea typeface="楷体_GB2312" pitchFamily="49"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21861"/>
                                        </p:tgtEl>
                                        <p:attrNameLst>
                                          <p:attrName>style.visibility</p:attrName>
                                        </p:attrNameLst>
                                      </p:cBhvr>
                                      <p:to>
                                        <p:strVal val="visible"/>
                                      </p:to>
                                    </p:set>
                                    <p:animEffect transition="in" filter="wipe(left)">
                                      <p:cBhvr>
                                        <p:cTn id="7" dur="300"/>
                                        <p:tgtEl>
                                          <p:spTgt spid="1218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1863"/>
                                        </p:tgtEl>
                                        <p:attrNameLst>
                                          <p:attrName>style.visibility</p:attrName>
                                        </p:attrNameLst>
                                      </p:cBhvr>
                                      <p:to>
                                        <p:strVal val="visible"/>
                                      </p:to>
                                    </p:set>
                                    <p:animEffect transition="in" filter="wipe(left)">
                                      <p:cBhvr>
                                        <p:cTn id="12" dur="500"/>
                                        <p:tgtEl>
                                          <p:spTgt spid="12186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1864"/>
                                        </p:tgtEl>
                                        <p:attrNameLst>
                                          <p:attrName>style.visibility</p:attrName>
                                        </p:attrNameLst>
                                      </p:cBhvr>
                                      <p:to>
                                        <p:strVal val="visible"/>
                                      </p:to>
                                    </p:set>
                                    <p:animEffect transition="in" filter="wipe(left)">
                                      <p:cBhvr>
                                        <p:cTn id="17" dur="500"/>
                                        <p:tgtEl>
                                          <p:spTgt spid="12186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1860"/>
                                        </p:tgtEl>
                                        <p:attrNameLst>
                                          <p:attrName>style.visibility</p:attrName>
                                        </p:attrNameLst>
                                      </p:cBhvr>
                                      <p:to>
                                        <p:strVal val="visible"/>
                                      </p:to>
                                    </p:set>
                                    <p:animEffect transition="in" filter="wipe(left)">
                                      <p:cBhvr>
                                        <p:cTn id="22" dur="500"/>
                                        <p:tgtEl>
                                          <p:spTgt spid="12186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1862"/>
                                        </p:tgtEl>
                                        <p:attrNameLst>
                                          <p:attrName>style.visibility</p:attrName>
                                        </p:attrNameLst>
                                      </p:cBhvr>
                                      <p:to>
                                        <p:strVal val="visible"/>
                                      </p:to>
                                    </p:set>
                                    <p:animEffect transition="in" filter="wipe(left)">
                                      <p:cBhvr>
                                        <p:cTn id="27" dur="500"/>
                                        <p:tgtEl>
                                          <p:spTgt spid="12186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1865"/>
                                        </p:tgtEl>
                                        <p:attrNameLst>
                                          <p:attrName>style.visibility</p:attrName>
                                        </p:attrNameLst>
                                      </p:cBhvr>
                                      <p:to>
                                        <p:strVal val="visible"/>
                                      </p:to>
                                    </p:set>
                                    <p:animEffect transition="in" filter="wipe(left)">
                                      <p:cBhvr>
                                        <p:cTn id="32" dur="500"/>
                                        <p:tgtEl>
                                          <p:spTgt spid="12186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wd">
                                    <p:tmPct val="100000"/>
                                  </p:iterate>
                                  <p:childTnLst>
                                    <p:set>
                                      <p:cBhvr>
                                        <p:cTn id="36" dur="1" fill="hold">
                                          <p:stCondLst>
                                            <p:cond delay="0"/>
                                          </p:stCondLst>
                                        </p:cTn>
                                        <p:tgtEl>
                                          <p:spTgt spid="121869"/>
                                        </p:tgtEl>
                                        <p:attrNameLst>
                                          <p:attrName>style.visibility</p:attrName>
                                        </p:attrNameLst>
                                      </p:cBhvr>
                                      <p:to>
                                        <p:strVal val="visible"/>
                                      </p:to>
                                    </p:set>
                                    <p:animEffect transition="in" filter="wipe(left)">
                                      <p:cBhvr>
                                        <p:cTn id="37" dur="300"/>
                                        <p:tgtEl>
                                          <p:spTgt spid="12186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21866"/>
                                        </p:tgtEl>
                                        <p:attrNameLst>
                                          <p:attrName>style.visibility</p:attrName>
                                        </p:attrNameLst>
                                      </p:cBhvr>
                                      <p:to>
                                        <p:strVal val="visible"/>
                                      </p:to>
                                    </p:set>
                                    <p:animEffect transition="in" filter="wipe(left)">
                                      <p:cBhvr>
                                        <p:cTn id="42" dur="500"/>
                                        <p:tgtEl>
                                          <p:spTgt spid="12186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iterate type="wd">
                                    <p:tmPct val="100000"/>
                                  </p:iterate>
                                  <p:childTnLst>
                                    <p:set>
                                      <p:cBhvr>
                                        <p:cTn id="46" dur="1" fill="hold">
                                          <p:stCondLst>
                                            <p:cond delay="0"/>
                                          </p:stCondLst>
                                        </p:cTn>
                                        <p:tgtEl>
                                          <p:spTgt spid="121868"/>
                                        </p:tgtEl>
                                        <p:attrNameLst>
                                          <p:attrName>style.visibility</p:attrName>
                                        </p:attrNameLst>
                                      </p:cBhvr>
                                      <p:to>
                                        <p:strVal val="visible"/>
                                      </p:to>
                                    </p:set>
                                    <p:animEffect transition="in" filter="wipe(left)">
                                      <p:cBhvr>
                                        <p:cTn id="47" dur="300"/>
                                        <p:tgtEl>
                                          <p:spTgt spid="12186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1867"/>
                                        </p:tgtEl>
                                        <p:attrNameLst>
                                          <p:attrName>style.visibility</p:attrName>
                                        </p:attrNameLst>
                                      </p:cBhvr>
                                      <p:to>
                                        <p:strVal val="visible"/>
                                      </p:to>
                                    </p:set>
                                    <p:animEffect transition="in" filter="wipe(left)">
                                      <p:cBhvr>
                                        <p:cTn id="52" dur="500"/>
                                        <p:tgtEl>
                                          <p:spTgt spid="121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1" grpId="0"/>
      <p:bldP spid="121868" grpId="0"/>
      <p:bldP spid="12186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文本框 142337"/>
          <p:cNvSpPr txBox="1"/>
          <p:nvPr/>
        </p:nvSpPr>
        <p:spPr>
          <a:xfrm>
            <a:off x="742950" y="3352800"/>
            <a:ext cx="1066800" cy="521970"/>
          </a:xfrm>
          <a:prstGeom prst="rect">
            <a:avLst/>
          </a:prstGeom>
          <a:noFill/>
          <a:ln w="22225">
            <a:noFill/>
          </a:ln>
        </p:spPr>
        <p:txBody>
          <a:bodyPr>
            <a:spAutoFit/>
          </a:bodyPr>
          <a:p>
            <a:pPr algn="l"/>
            <a:r>
              <a:rPr lang="zh-CN" altLang="en-US" sz="2800">
                <a:solidFill>
                  <a:srgbClr val="0000CC"/>
                </a:solidFill>
                <a:latin typeface="Times New Roman" panose="02020603050405020304" pitchFamily="18" charset="0"/>
                <a:ea typeface="黑体" panose="02010609060101010101" pitchFamily="49" charset="-122"/>
              </a:rPr>
              <a:t>证</a:t>
            </a:r>
            <a:endParaRPr lang="zh-CN" altLang="en-US" sz="2800">
              <a:solidFill>
                <a:srgbClr val="0000CC"/>
              </a:solidFill>
              <a:latin typeface="Times New Roman" panose="02020603050405020304" pitchFamily="18" charset="0"/>
              <a:ea typeface="黑体" panose="02010609060101010101" pitchFamily="49" charset="-122"/>
            </a:endParaRPr>
          </a:p>
        </p:txBody>
      </p:sp>
      <p:graphicFrame>
        <p:nvGraphicFramePr>
          <p:cNvPr id="142339" name="对象 142338"/>
          <p:cNvGraphicFramePr/>
          <p:nvPr/>
        </p:nvGraphicFramePr>
        <p:xfrm>
          <a:off x="3098800" y="1268413"/>
          <a:ext cx="1844675" cy="409575"/>
        </p:xfrm>
        <a:graphic>
          <a:graphicData uri="http://schemas.openxmlformats.org/presentationml/2006/ole">
            <mc:AlternateContent xmlns:mc="http://schemas.openxmlformats.org/markup-compatibility/2006">
              <mc:Choice xmlns:v="urn:schemas-microsoft-com:vml" Requires="v">
                <p:oleObj spid="_x0000_s3635" name="" r:id="rId1" imgW="1777365" imgH="393700" progId="Equation.3">
                  <p:embed/>
                </p:oleObj>
              </mc:Choice>
              <mc:Fallback>
                <p:oleObj name="" r:id="rId1" imgW="1777365" imgH="393700" progId="Equation.3">
                  <p:embed/>
                  <p:pic>
                    <p:nvPicPr>
                      <p:cNvPr id="0" name="图片 3634"/>
                      <p:cNvPicPr/>
                      <p:nvPr/>
                    </p:nvPicPr>
                    <p:blipFill>
                      <a:blip r:embed="rId2"/>
                      <a:stretch>
                        <a:fillRect/>
                      </a:stretch>
                    </p:blipFill>
                    <p:spPr>
                      <a:xfrm>
                        <a:off x="3098800" y="1268413"/>
                        <a:ext cx="1844675" cy="409575"/>
                      </a:xfrm>
                      <a:prstGeom prst="rect">
                        <a:avLst/>
                      </a:prstGeom>
                      <a:noFill/>
                      <a:ln w="38100">
                        <a:noFill/>
                        <a:miter/>
                      </a:ln>
                    </p:spPr>
                  </p:pic>
                </p:oleObj>
              </mc:Fallback>
            </mc:AlternateContent>
          </a:graphicData>
        </a:graphic>
      </p:graphicFrame>
      <p:graphicFrame>
        <p:nvGraphicFramePr>
          <p:cNvPr id="142340" name="对象 142339"/>
          <p:cNvGraphicFramePr/>
          <p:nvPr/>
        </p:nvGraphicFramePr>
        <p:xfrm>
          <a:off x="5002213" y="1252538"/>
          <a:ext cx="606425" cy="382587"/>
        </p:xfrm>
        <a:graphic>
          <a:graphicData uri="http://schemas.openxmlformats.org/presentationml/2006/ole">
            <mc:AlternateContent xmlns:mc="http://schemas.openxmlformats.org/markup-compatibility/2006">
              <mc:Choice xmlns:v="urn:schemas-microsoft-com:vml" Requires="v">
                <p:oleObj spid="_x0000_s3650" name="" r:id="rId3" imgW="584200" imgH="368300" progId="Equation.3">
                  <p:embed/>
                </p:oleObj>
              </mc:Choice>
              <mc:Fallback>
                <p:oleObj name="" r:id="rId3" imgW="584200" imgH="368300" progId="Equation.3">
                  <p:embed/>
                  <p:pic>
                    <p:nvPicPr>
                      <p:cNvPr id="0" name="图片 3649"/>
                      <p:cNvPicPr/>
                      <p:nvPr/>
                    </p:nvPicPr>
                    <p:blipFill>
                      <a:blip r:embed="rId4"/>
                      <a:stretch>
                        <a:fillRect/>
                      </a:stretch>
                    </p:blipFill>
                    <p:spPr>
                      <a:xfrm>
                        <a:off x="5002213" y="1252538"/>
                        <a:ext cx="606425" cy="382587"/>
                      </a:xfrm>
                      <a:prstGeom prst="rect">
                        <a:avLst/>
                      </a:prstGeom>
                      <a:noFill/>
                      <a:ln w="38100">
                        <a:noFill/>
                        <a:miter/>
                      </a:ln>
                    </p:spPr>
                  </p:pic>
                </p:oleObj>
              </mc:Fallback>
            </mc:AlternateContent>
          </a:graphicData>
        </a:graphic>
      </p:graphicFrame>
      <p:graphicFrame>
        <p:nvGraphicFramePr>
          <p:cNvPr id="142341" name="对象 142340"/>
          <p:cNvGraphicFramePr/>
          <p:nvPr/>
        </p:nvGraphicFramePr>
        <p:xfrm>
          <a:off x="795338" y="1844675"/>
          <a:ext cx="4440237" cy="449263"/>
        </p:xfrm>
        <a:graphic>
          <a:graphicData uri="http://schemas.openxmlformats.org/presentationml/2006/ole">
            <mc:AlternateContent xmlns:mc="http://schemas.openxmlformats.org/markup-compatibility/2006">
              <mc:Choice xmlns:v="urn:schemas-microsoft-com:vml" Requires="v">
                <p:oleObj spid="_x0000_s3633" name="" r:id="rId5" imgW="4277995" imgH="431800" progId="Equation.3">
                  <p:embed/>
                </p:oleObj>
              </mc:Choice>
              <mc:Fallback>
                <p:oleObj name="" r:id="rId5" imgW="4277995" imgH="431800" progId="Equation.3">
                  <p:embed/>
                  <p:pic>
                    <p:nvPicPr>
                      <p:cNvPr id="0" name="图片 3632"/>
                      <p:cNvPicPr/>
                      <p:nvPr/>
                    </p:nvPicPr>
                    <p:blipFill>
                      <a:blip r:embed="rId6"/>
                      <a:stretch>
                        <a:fillRect/>
                      </a:stretch>
                    </p:blipFill>
                    <p:spPr>
                      <a:xfrm>
                        <a:off x="795338" y="1844675"/>
                        <a:ext cx="4440237" cy="449263"/>
                      </a:xfrm>
                      <a:prstGeom prst="rect">
                        <a:avLst/>
                      </a:prstGeom>
                      <a:noFill/>
                      <a:ln w="38100">
                        <a:noFill/>
                        <a:miter/>
                      </a:ln>
                    </p:spPr>
                  </p:pic>
                </p:oleObj>
              </mc:Fallback>
            </mc:AlternateContent>
          </a:graphicData>
        </a:graphic>
      </p:graphicFrame>
      <p:sp>
        <p:nvSpPr>
          <p:cNvPr id="142342" name="标题 142341"/>
          <p:cNvSpPr>
            <a:spLocks noGrp="1"/>
          </p:cNvSpPr>
          <p:nvPr>
            <p:ph type="title" idx="4294967295"/>
          </p:nvPr>
        </p:nvSpPr>
        <p:spPr>
          <a:xfrm>
            <a:off x="554038" y="642938"/>
            <a:ext cx="1365250" cy="609600"/>
          </a:xfrm>
        </p:spPr>
        <p:txBody>
          <a:bodyPr lIns="90488" tIns="44450" rIns="90488" bIns="44450" anchor="ctr"/>
          <a:p>
            <a:r>
              <a:rPr lang="zh-CN" altLang="en-US" sz="2800" b="1">
                <a:solidFill>
                  <a:srgbClr val="FF0000"/>
                </a:solidFill>
                <a:latin typeface="黑体" panose="02010609060101010101" pitchFamily="49" charset="-122"/>
                <a:ea typeface="黑体" panose="02010609060101010101" pitchFamily="49" charset="-122"/>
              </a:rPr>
              <a:t>例</a:t>
            </a:r>
            <a:r>
              <a:rPr lang="en-US" altLang="zh-CN" sz="2800" b="1">
                <a:solidFill>
                  <a:srgbClr val="FF0000"/>
                </a:solidFill>
                <a:latin typeface="黑体" panose="02010609060101010101" pitchFamily="49" charset="-122"/>
                <a:ea typeface="黑体" panose="02010609060101010101" pitchFamily="49" charset="-122"/>
              </a:rPr>
              <a:t>8</a:t>
            </a:r>
            <a:endParaRPr lang="en-US" altLang="zh-CN" sz="2800" b="1">
              <a:solidFill>
                <a:srgbClr val="FF0000"/>
              </a:solidFill>
              <a:latin typeface="黑体" panose="02010609060101010101" pitchFamily="49" charset="-122"/>
              <a:ea typeface="黑体" panose="02010609060101010101" pitchFamily="49" charset="-122"/>
            </a:endParaRPr>
          </a:p>
        </p:txBody>
      </p:sp>
      <p:sp>
        <p:nvSpPr>
          <p:cNvPr id="142343" name="文本框 142342"/>
          <p:cNvSpPr txBox="1"/>
          <p:nvPr/>
        </p:nvSpPr>
        <p:spPr>
          <a:xfrm>
            <a:off x="1630363" y="3352800"/>
            <a:ext cx="3505200" cy="521970"/>
          </a:xfrm>
          <a:prstGeom prst="rect">
            <a:avLst/>
          </a:prstGeom>
          <a:noFill/>
          <a:ln w="57150">
            <a:noFill/>
          </a:ln>
        </p:spPr>
        <p:txBody>
          <a:bodyPr>
            <a:spAutoFit/>
          </a:bodyPr>
          <a:p>
            <a:pPr algn="l"/>
            <a:r>
              <a:rPr lang="zh-CN" altLang="en-US" sz="2800" dirty="0">
                <a:latin typeface="宋体" panose="02010600030101010101" pitchFamily="2" charset="-122"/>
              </a:rPr>
              <a:t>由泰勒公式，得</a:t>
            </a:r>
            <a:endParaRPr lang="zh-CN" altLang="en-US" sz="2800">
              <a:latin typeface="宋体" panose="02010600030101010101" pitchFamily="2" charset="-122"/>
            </a:endParaRPr>
          </a:p>
        </p:txBody>
      </p:sp>
      <p:graphicFrame>
        <p:nvGraphicFramePr>
          <p:cNvPr id="142344" name="对象 142343"/>
          <p:cNvGraphicFramePr/>
          <p:nvPr/>
        </p:nvGraphicFramePr>
        <p:xfrm>
          <a:off x="795338" y="2597150"/>
          <a:ext cx="2286000" cy="395288"/>
        </p:xfrm>
        <a:graphic>
          <a:graphicData uri="http://schemas.openxmlformats.org/presentationml/2006/ole">
            <mc:AlternateContent xmlns:mc="http://schemas.openxmlformats.org/markup-compatibility/2006">
              <mc:Choice xmlns:v="urn:schemas-microsoft-com:vml" Requires="v">
                <p:oleObj spid="_x0000_s3647" name="" r:id="rId7" imgW="1840865" imgH="381000" progId="Equation.3">
                  <p:embed/>
                </p:oleObj>
              </mc:Choice>
              <mc:Fallback>
                <p:oleObj name="" r:id="rId7" imgW="1840865" imgH="381000" progId="Equation.3">
                  <p:embed/>
                  <p:pic>
                    <p:nvPicPr>
                      <p:cNvPr id="0" name="图片 3646"/>
                      <p:cNvPicPr/>
                      <p:nvPr/>
                    </p:nvPicPr>
                    <p:blipFill>
                      <a:blip r:embed="rId8"/>
                      <a:stretch>
                        <a:fillRect/>
                      </a:stretch>
                    </p:blipFill>
                    <p:spPr>
                      <a:xfrm>
                        <a:off x="795338" y="2597150"/>
                        <a:ext cx="2286000" cy="395288"/>
                      </a:xfrm>
                      <a:prstGeom prst="rect">
                        <a:avLst/>
                      </a:prstGeom>
                      <a:noFill/>
                      <a:ln w="38100">
                        <a:noFill/>
                        <a:miter/>
                      </a:ln>
                    </p:spPr>
                  </p:pic>
                </p:oleObj>
              </mc:Fallback>
            </mc:AlternateContent>
          </a:graphicData>
        </a:graphic>
      </p:graphicFrame>
      <p:graphicFrame>
        <p:nvGraphicFramePr>
          <p:cNvPr id="142345" name="对象 142344"/>
          <p:cNvGraphicFramePr/>
          <p:nvPr/>
        </p:nvGraphicFramePr>
        <p:xfrm>
          <a:off x="3114675" y="2381250"/>
          <a:ext cx="2884488" cy="857250"/>
        </p:xfrm>
        <a:graphic>
          <a:graphicData uri="http://schemas.openxmlformats.org/presentationml/2006/ole">
            <mc:AlternateContent xmlns:mc="http://schemas.openxmlformats.org/markup-compatibility/2006">
              <mc:Choice xmlns:v="urn:schemas-microsoft-com:vml" Requires="v">
                <p:oleObj spid="_x0000_s3631" name="" r:id="rId9" imgW="2781300" imgH="825500" progId="Equation.3">
                  <p:embed/>
                </p:oleObj>
              </mc:Choice>
              <mc:Fallback>
                <p:oleObj name="" r:id="rId9" imgW="2781300" imgH="825500" progId="Equation.3">
                  <p:embed/>
                  <p:pic>
                    <p:nvPicPr>
                      <p:cNvPr id="0" name="图片 3630"/>
                      <p:cNvPicPr/>
                      <p:nvPr/>
                    </p:nvPicPr>
                    <p:blipFill>
                      <a:blip r:embed="rId10"/>
                      <a:stretch>
                        <a:fillRect/>
                      </a:stretch>
                    </p:blipFill>
                    <p:spPr>
                      <a:xfrm>
                        <a:off x="3114675" y="2381250"/>
                        <a:ext cx="2884488" cy="857250"/>
                      </a:xfrm>
                      <a:prstGeom prst="rect">
                        <a:avLst/>
                      </a:prstGeom>
                      <a:noFill/>
                      <a:ln w="38100">
                        <a:noFill/>
                        <a:miter/>
                      </a:ln>
                    </p:spPr>
                  </p:pic>
                </p:oleObj>
              </mc:Fallback>
            </mc:AlternateContent>
          </a:graphicData>
        </a:graphic>
      </p:graphicFrame>
      <p:graphicFrame>
        <p:nvGraphicFramePr>
          <p:cNvPr id="142346" name="对象 142345"/>
          <p:cNvGraphicFramePr/>
          <p:nvPr/>
        </p:nvGraphicFramePr>
        <p:xfrm>
          <a:off x="1096963" y="4267200"/>
          <a:ext cx="6931025" cy="871538"/>
        </p:xfrm>
        <a:graphic>
          <a:graphicData uri="http://schemas.openxmlformats.org/presentationml/2006/ole">
            <mc:AlternateContent xmlns:mc="http://schemas.openxmlformats.org/markup-compatibility/2006">
              <mc:Choice xmlns:v="urn:schemas-microsoft-com:vml" Requires="v">
                <p:oleObj spid="_x0000_s3636" name="" r:id="rId11" imgW="6680200" imgH="838200" progId="Equation.3">
                  <p:embed/>
                </p:oleObj>
              </mc:Choice>
              <mc:Fallback>
                <p:oleObj name="" r:id="rId11" imgW="6680200" imgH="838200" progId="Equation.3">
                  <p:embed/>
                  <p:pic>
                    <p:nvPicPr>
                      <p:cNvPr id="0" name="图片 3635"/>
                      <p:cNvPicPr/>
                      <p:nvPr/>
                    </p:nvPicPr>
                    <p:blipFill>
                      <a:blip r:embed="rId12"/>
                      <a:stretch>
                        <a:fillRect/>
                      </a:stretch>
                    </p:blipFill>
                    <p:spPr>
                      <a:xfrm>
                        <a:off x="1096963" y="4267200"/>
                        <a:ext cx="6931025" cy="871538"/>
                      </a:xfrm>
                      <a:prstGeom prst="rect">
                        <a:avLst/>
                      </a:prstGeom>
                      <a:noFill/>
                      <a:ln w="38100">
                        <a:noFill/>
                        <a:miter/>
                      </a:ln>
                    </p:spPr>
                  </p:pic>
                </p:oleObj>
              </mc:Fallback>
            </mc:AlternateContent>
          </a:graphicData>
        </a:graphic>
      </p:graphicFrame>
      <p:graphicFrame>
        <p:nvGraphicFramePr>
          <p:cNvPr id="142347" name="对象 142346"/>
          <p:cNvGraphicFramePr/>
          <p:nvPr/>
        </p:nvGraphicFramePr>
        <p:xfrm>
          <a:off x="1408748" y="716598"/>
          <a:ext cx="5105400" cy="461962"/>
        </p:xfrm>
        <a:graphic>
          <a:graphicData uri="http://schemas.openxmlformats.org/presentationml/2006/ole">
            <mc:AlternateContent xmlns:mc="http://schemas.openxmlformats.org/markup-compatibility/2006">
              <mc:Choice xmlns:v="urn:schemas-microsoft-com:vml" Requires="v">
                <p:oleObj spid="_x0000_s3637" name="" r:id="rId13" imgW="4443095" imgH="444500" progId="Equation.3">
                  <p:embed/>
                </p:oleObj>
              </mc:Choice>
              <mc:Fallback>
                <p:oleObj name="" r:id="rId13" imgW="4443095" imgH="444500" progId="Equation.3">
                  <p:embed/>
                  <p:pic>
                    <p:nvPicPr>
                      <p:cNvPr id="0" name="图片 3636"/>
                      <p:cNvPicPr/>
                      <p:nvPr/>
                    </p:nvPicPr>
                    <p:blipFill>
                      <a:blip r:embed="rId14"/>
                      <a:stretch>
                        <a:fillRect/>
                      </a:stretch>
                    </p:blipFill>
                    <p:spPr>
                      <a:xfrm>
                        <a:off x="1408748" y="716598"/>
                        <a:ext cx="5105400" cy="461962"/>
                      </a:xfrm>
                      <a:prstGeom prst="rect">
                        <a:avLst/>
                      </a:prstGeom>
                      <a:noFill/>
                      <a:ln w="38100">
                        <a:noFill/>
                        <a:miter/>
                      </a:ln>
                    </p:spPr>
                  </p:pic>
                </p:oleObj>
              </mc:Fallback>
            </mc:AlternateContent>
          </a:graphicData>
        </a:graphic>
      </p:graphicFrame>
      <p:graphicFrame>
        <p:nvGraphicFramePr>
          <p:cNvPr id="142348" name="对象 142347"/>
          <p:cNvGraphicFramePr/>
          <p:nvPr/>
        </p:nvGraphicFramePr>
        <p:xfrm>
          <a:off x="5670550" y="5297488"/>
          <a:ext cx="2305050" cy="436562"/>
        </p:xfrm>
        <a:graphic>
          <a:graphicData uri="http://schemas.openxmlformats.org/presentationml/2006/ole">
            <mc:AlternateContent xmlns:mc="http://schemas.openxmlformats.org/markup-compatibility/2006">
              <mc:Choice xmlns:v="urn:schemas-microsoft-com:vml" Requires="v">
                <p:oleObj spid="_x0000_s3645" name="" r:id="rId15" imgW="2222500" imgH="419100" progId="Equation.3">
                  <p:embed/>
                </p:oleObj>
              </mc:Choice>
              <mc:Fallback>
                <p:oleObj name="" r:id="rId15" imgW="2222500" imgH="419100" progId="Equation.3">
                  <p:embed/>
                  <p:pic>
                    <p:nvPicPr>
                      <p:cNvPr id="0" name="图片 3644"/>
                      <p:cNvPicPr/>
                      <p:nvPr/>
                    </p:nvPicPr>
                    <p:blipFill>
                      <a:blip r:embed="rId16"/>
                      <a:stretch>
                        <a:fillRect/>
                      </a:stretch>
                    </p:blipFill>
                    <p:spPr>
                      <a:xfrm>
                        <a:off x="5670550" y="5297488"/>
                        <a:ext cx="2305050" cy="436562"/>
                      </a:xfrm>
                      <a:prstGeom prst="rect">
                        <a:avLst/>
                      </a:prstGeom>
                      <a:noFill/>
                      <a:ln w="38100">
                        <a:noFill/>
                        <a:miter/>
                      </a:ln>
                    </p:spPr>
                  </p:pic>
                </p:oleObj>
              </mc:Fallback>
            </mc:AlternateContent>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2340"/>
                                        </p:tgtEl>
                                        <p:attrNameLst>
                                          <p:attrName>style.visibility</p:attrName>
                                        </p:attrNameLst>
                                      </p:cBhvr>
                                      <p:to>
                                        <p:strVal val="visible"/>
                                      </p:to>
                                    </p:set>
                                    <p:animEffect transition="in" filter="wipe(left)">
                                      <p:cBhvr>
                                        <p:cTn id="7" dur="500"/>
                                        <p:tgtEl>
                                          <p:spTgt spid="1423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2341"/>
                                        </p:tgtEl>
                                        <p:attrNameLst>
                                          <p:attrName>style.visibility</p:attrName>
                                        </p:attrNameLst>
                                      </p:cBhvr>
                                      <p:to>
                                        <p:strVal val="visible"/>
                                      </p:to>
                                    </p:set>
                                    <p:animEffect transition="in" filter="wipe(left)">
                                      <p:cBhvr>
                                        <p:cTn id="12" dur="500"/>
                                        <p:tgtEl>
                                          <p:spTgt spid="1423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2344"/>
                                        </p:tgtEl>
                                        <p:attrNameLst>
                                          <p:attrName>style.visibility</p:attrName>
                                        </p:attrNameLst>
                                      </p:cBhvr>
                                      <p:to>
                                        <p:strVal val="visible"/>
                                      </p:to>
                                    </p:set>
                                    <p:animEffect transition="in" filter="wipe(left)">
                                      <p:cBhvr>
                                        <p:cTn id="17" dur="500"/>
                                        <p:tgtEl>
                                          <p:spTgt spid="142344"/>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2345"/>
                                        </p:tgtEl>
                                        <p:attrNameLst>
                                          <p:attrName>style.visibility</p:attrName>
                                        </p:attrNameLst>
                                      </p:cBhvr>
                                      <p:to>
                                        <p:strVal val="visible"/>
                                      </p:to>
                                    </p:set>
                                    <p:animEffect transition="in" filter="wipe(left)">
                                      <p:cBhvr>
                                        <p:cTn id="21" dur="500"/>
                                        <p:tgtEl>
                                          <p:spTgt spid="14234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42338"/>
                                        </p:tgtEl>
                                        <p:attrNameLst>
                                          <p:attrName>style.visibility</p:attrName>
                                        </p:attrNameLst>
                                      </p:cBhvr>
                                      <p:to>
                                        <p:strVal val="visible"/>
                                      </p:to>
                                    </p:set>
                                    <p:animEffect transition="in" filter="wipe(left)">
                                      <p:cBhvr>
                                        <p:cTn id="26" dur="500"/>
                                        <p:tgtEl>
                                          <p:spTgt spid="14233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iterate type="wd">
                                    <p:tmPct val="100000"/>
                                  </p:iterate>
                                  <p:childTnLst>
                                    <p:set>
                                      <p:cBhvr>
                                        <p:cTn id="30" dur="1" fill="hold">
                                          <p:stCondLst>
                                            <p:cond delay="0"/>
                                          </p:stCondLst>
                                        </p:cTn>
                                        <p:tgtEl>
                                          <p:spTgt spid="142343"/>
                                        </p:tgtEl>
                                        <p:attrNameLst>
                                          <p:attrName>style.visibility</p:attrName>
                                        </p:attrNameLst>
                                      </p:cBhvr>
                                      <p:to>
                                        <p:strVal val="visible"/>
                                      </p:to>
                                    </p:set>
                                    <p:animEffect transition="in" filter="wipe(left)">
                                      <p:cBhvr>
                                        <p:cTn id="31" dur="300"/>
                                        <p:tgtEl>
                                          <p:spTgt spid="14234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42346"/>
                                        </p:tgtEl>
                                        <p:attrNameLst>
                                          <p:attrName>style.visibility</p:attrName>
                                        </p:attrNameLst>
                                      </p:cBhvr>
                                      <p:to>
                                        <p:strVal val="visible"/>
                                      </p:to>
                                    </p:set>
                                    <p:animEffect transition="in" filter="wipe(left)">
                                      <p:cBhvr>
                                        <p:cTn id="36" dur="500"/>
                                        <p:tgtEl>
                                          <p:spTgt spid="14234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42348"/>
                                        </p:tgtEl>
                                        <p:attrNameLst>
                                          <p:attrName>style.visibility</p:attrName>
                                        </p:attrNameLst>
                                      </p:cBhvr>
                                      <p:to>
                                        <p:strVal val="visible"/>
                                      </p:to>
                                    </p:set>
                                    <p:animEffect transition="in" filter="wipe(left)">
                                      <p:cBhvr>
                                        <p:cTn id="41" dur="500"/>
                                        <p:tgtEl>
                                          <p:spTgt spid="142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p:bldP spid="14234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3362" name="对象 143361"/>
          <p:cNvGraphicFramePr/>
          <p:nvPr/>
        </p:nvGraphicFramePr>
        <p:xfrm>
          <a:off x="1000125" y="2535238"/>
          <a:ext cx="5943600" cy="461962"/>
        </p:xfrm>
        <a:graphic>
          <a:graphicData uri="http://schemas.openxmlformats.org/presentationml/2006/ole">
            <mc:AlternateContent xmlns:mc="http://schemas.openxmlformats.org/markup-compatibility/2006">
              <mc:Choice xmlns:v="urn:schemas-microsoft-com:vml" Requires="v">
                <p:oleObj spid="_x0000_s3639" name="" r:id="rId1" imgW="5725160" imgH="444500" progId="Equation.3">
                  <p:embed/>
                </p:oleObj>
              </mc:Choice>
              <mc:Fallback>
                <p:oleObj name="" r:id="rId1" imgW="5725160" imgH="444500" progId="Equation.3">
                  <p:embed/>
                  <p:pic>
                    <p:nvPicPr>
                      <p:cNvPr id="0" name="图片 3638"/>
                      <p:cNvPicPr/>
                      <p:nvPr/>
                    </p:nvPicPr>
                    <p:blipFill>
                      <a:blip r:embed="rId2"/>
                      <a:stretch>
                        <a:fillRect/>
                      </a:stretch>
                    </p:blipFill>
                    <p:spPr>
                      <a:xfrm>
                        <a:off x="1000125" y="2535238"/>
                        <a:ext cx="5943600" cy="461962"/>
                      </a:xfrm>
                      <a:prstGeom prst="rect">
                        <a:avLst/>
                      </a:prstGeom>
                      <a:noFill/>
                      <a:ln w="38100">
                        <a:noFill/>
                        <a:miter/>
                      </a:ln>
                    </p:spPr>
                  </p:pic>
                </p:oleObj>
              </mc:Fallback>
            </mc:AlternateContent>
          </a:graphicData>
        </a:graphic>
      </p:graphicFrame>
      <p:graphicFrame>
        <p:nvGraphicFramePr>
          <p:cNvPr id="143363" name="对象 143362"/>
          <p:cNvGraphicFramePr/>
          <p:nvPr/>
        </p:nvGraphicFramePr>
        <p:xfrm>
          <a:off x="2139950" y="3284538"/>
          <a:ext cx="5745163" cy="857250"/>
        </p:xfrm>
        <a:graphic>
          <a:graphicData uri="http://schemas.openxmlformats.org/presentationml/2006/ole">
            <mc:AlternateContent xmlns:mc="http://schemas.openxmlformats.org/markup-compatibility/2006">
              <mc:Choice xmlns:v="urn:schemas-microsoft-com:vml" Requires="v">
                <p:oleObj spid="_x0000_s3640" name="" r:id="rId3" imgW="5537200" imgH="825500" progId="Equation.3">
                  <p:embed/>
                </p:oleObj>
              </mc:Choice>
              <mc:Fallback>
                <p:oleObj name="" r:id="rId3" imgW="5537200" imgH="825500" progId="Equation.3">
                  <p:embed/>
                  <p:pic>
                    <p:nvPicPr>
                      <p:cNvPr id="0" name="图片 3639"/>
                      <p:cNvPicPr/>
                      <p:nvPr/>
                    </p:nvPicPr>
                    <p:blipFill>
                      <a:blip r:embed="rId4"/>
                      <a:stretch>
                        <a:fillRect/>
                      </a:stretch>
                    </p:blipFill>
                    <p:spPr>
                      <a:xfrm>
                        <a:off x="2139950" y="3284538"/>
                        <a:ext cx="5745163" cy="857250"/>
                      </a:xfrm>
                      <a:prstGeom prst="rect">
                        <a:avLst/>
                      </a:prstGeom>
                      <a:noFill/>
                      <a:ln w="38100">
                        <a:noFill/>
                        <a:miter/>
                      </a:ln>
                    </p:spPr>
                  </p:pic>
                </p:oleObj>
              </mc:Fallback>
            </mc:AlternateContent>
          </a:graphicData>
        </a:graphic>
      </p:graphicFrame>
      <p:graphicFrame>
        <p:nvGraphicFramePr>
          <p:cNvPr id="143364" name="对象 143363"/>
          <p:cNvGraphicFramePr/>
          <p:nvPr/>
        </p:nvGraphicFramePr>
        <p:xfrm>
          <a:off x="1219200" y="685800"/>
          <a:ext cx="6878638" cy="871538"/>
        </p:xfrm>
        <a:graphic>
          <a:graphicData uri="http://schemas.openxmlformats.org/presentationml/2006/ole">
            <mc:AlternateContent xmlns:mc="http://schemas.openxmlformats.org/markup-compatibility/2006">
              <mc:Choice xmlns:v="urn:schemas-microsoft-com:vml" Requires="v">
                <p:oleObj spid="_x0000_s3629" name="" r:id="rId5" imgW="6629400" imgH="838200" progId="Equation.3">
                  <p:embed/>
                </p:oleObj>
              </mc:Choice>
              <mc:Fallback>
                <p:oleObj name="" r:id="rId5" imgW="6629400" imgH="838200" progId="Equation.3">
                  <p:embed/>
                  <p:pic>
                    <p:nvPicPr>
                      <p:cNvPr id="0" name="图片 3628"/>
                      <p:cNvPicPr/>
                      <p:nvPr/>
                    </p:nvPicPr>
                    <p:blipFill>
                      <a:blip r:embed="rId6"/>
                      <a:stretch>
                        <a:fillRect/>
                      </a:stretch>
                    </p:blipFill>
                    <p:spPr>
                      <a:xfrm>
                        <a:off x="1219200" y="685800"/>
                        <a:ext cx="6878638" cy="871538"/>
                      </a:xfrm>
                      <a:prstGeom prst="rect">
                        <a:avLst/>
                      </a:prstGeom>
                      <a:noFill/>
                      <a:ln w="38100">
                        <a:noFill/>
                        <a:miter/>
                      </a:ln>
                    </p:spPr>
                  </p:pic>
                </p:oleObj>
              </mc:Fallback>
            </mc:AlternateContent>
          </a:graphicData>
        </a:graphic>
      </p:graphicFrame>
      <p:graphicFrame>
        <p:nvGraphicFramePr>
          <p:cNvPr id="143365" name="对象 143364"/>
          <p:cNvGraphicFramePr/>
          <p:nvPr/>
        </p:nvGraphicFramePr>
        <p:xfrm>
          <a:off x="5724525" y="1773238"/>
          <a:ext cx="2317750" cy="436562"/>
        </p:xfrm>
        <a:graphic>
          <a:graphicData uri="http://schemas.openxmlformats.org/presentationml/2006/ole">
            <mc:AlternateContent xmlns:mc="http://schemas.openxmlformats.org/markup-compatibility/2006">
              <mc:Choice xmlns:v="urn:schemas-microsoft-com:vml" Requires="v">
                <p:oleObj spid="_x0000_s3641" name="" r:id="rId7" imgW="2235200" imgH="419100" progId="Equation.3">
                  <p:embed/>
                </p:oleObj>
              </mc:Choice>
              <mc:Fallback>
                <p:oleObj name="" r:id="rId7" imgW="2235200" imgH="419100" progId="Equation.3">
                  <p:embed/>
                  <p:pic>
                    <p:nvPicPr>
                      <p:cNvPr id="0" name="图片 3640"/>
                      <p:cNvPicPr/>
                      <p:nvPr/>
                    </p:nvPicPr>
                    <p:blipFill>
                      <a:blip r:embed="rId8"/>
                      <a:stretch>
                        <a:fillRect/>
                      </a:stretch>
                    </p:blipFill>
                    <p:spPr>
                      <a:xfrm>
                        <a:off x="5724525" y="1773238"/>
                        <a:ext cx="2317750" cy="436562"/>
                      </a:xfrm>
                      <a:prstGeom prst="rect">
                        <a:avLst/>
                      </a:prstGeom>
                      <a:noFill/>
                      <a:ln w="38100">
                        <a:noFill/>
                        <a:miter/>
                      </a:ln>
                    </p:spPr>
                  </p:pic>
                </p:oleObj>
              </mc:Fallback>
            </mc:AlternateContent>
          </a:graphicData>
        </a:graphic>
      </p:graphicFrame>
      <p:graphicFrame>
        <p:nvGraphicFramePr>
          <p:cNvPr id="143367" name="对象 143366"/>
          <p:cNvGraphicFramePr/>
          <p:nvPr/>
        </p:nvGraphicFramePr>
        <p:xfrm>
          <a:off x="1058863" y="4421188"/>
          <a:ext cx="3914775" cy="447675"/>
        </p:xfrm>
        <a:graphic>
          <a:graphicData uri="http://schemas.openxmlformats.org/presentationml/2006/ole">
            <mc:AlternateContent xmlns:mc="http://schemas.openxmlformats.org/markup-compatibility/2006">
              <mc:Choice xmlns:v="urn:schemas-microsoft-com:vml" Requires="v">
                <p:oleObj spid="_x0000_s3644" name="" r:id="rId9" imgW="3478530" imgH="431800" progId="Equation.3">
                  <p:embed/>
                </p:oleObj>
              </mc:Choice>
              <mc:Fallback>
                <p:oleObj name="" r:id="rId9" imgW="3478530" imgH="431800" progId="Equation.3">
                  <p:embed/>
                  <p:pic>
                    <p:nvPicPr>
                      <p:cNvPr id="0" name="图片 3643"/>
                      <p:cNvPicPr/>
                      <p:nvPr/>
                    </p:nvPicPr>
                    <p:blipFill>
                      <a:blip r:embed="rId10"/>
                      <a:stretch>
                        <a:fillRect/>
                      </a:stretch>
                    </p:blipFill>
                    <p:spPr>
                      <a:xfrm>
                        <a:off x="1058863" y="4421188"/>
                        <a:ext cx="3914775" cy="447675"/>
                      </a:xfrm>
                      <a:prstGeom prst="rect">
                        <a:avLst/>
                      </a:prstGeom>
                      <a:noFill/>
                      <a:ln w="38100">
                        <a:noFill/>
                        <a:miter/>
                      </a:ln>
                    </p:spPr>
                  </p:pic>
                </p:oleObj>
              </mc:Fallback>
            </mc:AlternateContent>
          </a:graphicData>
        </a:graphic>
      </p:graphicFrame>
      <p:graphicFrame>
        <p:nvGraphicFramePr>
          <p:cNvPr id="143368" name="对象 143367"/>
          <p:cNvGraphicFramePr/>
          <p:nvPr/>
        </p:nvGraphicFramePr>
        <p:xfrm>
          <a:off x="1717675" y="5084763"/>
          <a:ext cx="6456363" cy="857250"/>
        </p:xfrm>
        <a:graphic>
          <a:graphicData uri="http://schemas.openxmlformats.org/presentationml/2006/ole">
            <mc:AlternateContent xmlns:mc="http://schemas.openxmlformats.org/markup-compatibility/2006">
              <mc:Choice xmlns:v="urn:schemas-microsoft-com:vml" Requires="v">
                <p:oleObj spid="_x0000_s3630" name="" r:id="rId11" imgW="6223000" imgH="825500" progId="Equation.3">
                  <p:embed/>
                </p:oleObj>
              </mc:Choice>
              <mc:Fallback>
                <p:oleObj name="" r:id="rId11" imgW="6223000" imgH="825500" progId="Equation.3">
                  <p:embed/>
                  <p:pic>
                    <p:nvPicPr>
                      <p:cNvPr id="0" name="图片 3629"/>
                      <p:cNvPicPr/>
                      <p:nvPr/>
                    </p:nvPicPr>
                    <p:blipFill>
                      <a:blip r:embed="rId12"/>
                      <a:stretch>
                        <a:fillRect/>
                      </a:stretch>
                    </p:blipFill>
                    <p:spPr>
                      <a:xfrm>
                        <a:off x="1717675" y="5084763"/>
                        <a:ext cx="6456363" cy="857250"/>
                      </a:xfrm>
                      <a:prstGeom prst="rect">
                        <a:avLst/>
                      </a:prstGeom>
                      <a:noFill/>
                      <a:ln w="38100">
                        <a:noFill/>
                        <a:miter/>
                      </a:ln>
                    </p:spPr>
                  </p:pic>
                </p:oleObj>
              </mc:Fallback>
            </mc:AlternateContent>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3364"/>
                                        </p:tgtEl>
                                        <p:attrNameLst>
                                          <p:attrName>style.visibility</p:attrName>
                                        </p:attrNameLst>
                                      </p:cBhvr>
                                      <p:to>
                                        <p:strVal val="visible"/>
                                      </p:to>
                                    </p:set>
                                    <p:animEffect transition="in" filter="wipe(left)">
                                      <p:cBhvr>
                                        <p:cTn id="7" dur="500"/>
                                        <p:tgtEl>
                                          <p:spTgt spid="1433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3365"/>
                                        </p:tgtEl>
                                        <p:attrNameLst>
                                          <p:attrName>style.visibility</p:attrName>
                                        </p:attrNameLst>
                                      </p:cBhvr>
                                      <p:to>
                                        <p:strVal val="visible"/>
                                      </p:to>
                                    </p:set>
                                    <p:animEffect transition="in" filter="wipe(left)">
                                      <p:cBhvr>
                                        <p:cTn id="12" dur="500"/>
                                        <p:tgtEl>
                                          <p:spTgt spid="14336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3362"/>
                                        </p:tgtEl>
                                        <p:attrNameLst>
                                          <p:attrName>style.visibility</p:attrName>
                                        </p:attrNameLst>
                                      </p:cBhvr>
                                      <p:to>
                                        <p:strVal val="visible"/>
                                      </p:to>
                                    </p:set>
                                    <p:animEffect transition="in" filter="wipe(left)">
                                      <p:cBhvr>
                                        <p:cTn id="17" dur="500"/>
                                        <p:tgtEl>
                                          <p:spTgt spid="14336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3363"/>
                                        </p:tgtEl>
                                        <p:attrNameLst>
                                          <p:attrName>style.visibility</p:attrName>
                                        </p:attrNameLst>
                                      </p:cBhvr>
                                      <p:to>
                                        <p:strVal val="visible"/>
                                      </p:to>
                                    </p:set>
                                    <p:animEffect transition="in" filter="wipe(left)">
                                      <p:cBhvr>
                                        <p:cTn id="22" dur="500"/>
                                        <p:tgtEl>
                                          <p:spTgt spid="143363"/>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43367"/>
                                        </p:tgtEl>
                                        <p:attrNameLst>
                                          <p:attrName>style.visibility</p:attrName>
                                        </p:attrNameLst>
                                      </p:cBhvr>
                                      <p:to>
                                        <p:strVal val="visible"/>
                                      </p:to>
                                    </p:set>
                                    <p:animEffect transition="in" filter="wipe(left)">
                                      <p:cBhvr>
                                        <p:cTn id="26" dur="500"/>
                                        <p:tgtEl>
                                          <p:spTgt spid="14336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43368"/>
                                        </p:tgtEl>
                                        <p:attrNameLst>
                                          <p:attrName>style.visibility</p:attrName>
                                        </p:attrNameLst>
                                      </p:cBhvr>
                                      <p:to>
                                        <p:strVal val="visible"/>
                                      </p:to>
                                    </p:set>
                                    <p:animEffect transition="in" filter="wipe(left)">
                                      <p:cBhvr>
                                        <p:cTn id="31" dur="500"/>
                                        <p:tgtEl>
                                          <p:spTgt spid="143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4388" name="对象 144387"/>
          <p:cNvGraphicFramePr/>
          <p:nvPr/>
        </p:nvGraphicFramePr>
        <p:xfrm>
          <a:off x="1625600" y="685800"/>
          <a:ext cx="6456363" cy="857250"/>
        </p:xfrm>
        <a:graphic>
          <a:graphicData uri="http://schemas.openxmlformats.org/presentationml/2006/ole">
            <mc:AlternateContent xmlns:mc="http://schemas.openxmlformats.org/markup-compatibility/2006">
              <mc:Choice xmlns:v="urn:schemas-microsoft-com:vml" Requires="v">
                <p:oleObj spid="_x0000_s3653" name="" r:id="rId1" imgW="6223000" imgH="825500" progId="Equation.3">
                  <p:embed/>
                </p:oleObj>
              </mc:Choice>
              <mc:Fallback>
                <p:oleObj name="" r:id="rId1" imgW="6223000" imgH="825500" progId="Equation.3">
                  <p:embed/>
                  <p:pic>
                    <p:nvPicPr>
                      <p:cNvPr id="0" name="图片 3652"/>
                      <p:cNvPicPr/>
                      <p:nvPr/>
                    </p:nvPicPr>
                    <p:blipFill>
                      <a:blip r:embed="rId2"/>
                      <a:stretch>
                        <a:fillRect/>
                      </a:stretch>
                    </p:blipFill>
                    <p:spPr>
                      <a:xfrm>
                        <a:off x="1625600" y="685800"/>
                        <a:ext cx="6456363" cy="857250"/>
                      </a:xfrm>
                      <a:prstGeom prst="rect">
                        <a:avLst/>
                      </a:prstGeom>
                      <a:noFill/>
                      <a:ln w="38100">
                        <a:noFill/>
                        <a:miter/>
                      </a:ln>
                    </p:spPr>
                  </p:pic>
                </p:oleObj>
              </mc:Fallback>
            </mc:AlternateContent>
          </a:graphicData>
        </a:graphic>
      </p:graphicFrame>
      <p:graphicFrame>
        <p:nvGraphicFramePr>
          <p:cNvPr id="144389" name="对象 144388"/>
          <p:cNvGraphicFramePr/>
          <p:nvPr/>
        </p:nvGraphicFramePr>
        <p:xfrm>
          <a:off x="2752725" y="1752600"/>
          <a:ext cx="2974975" cy="857250"/>
        </p:xfrm>
        <a:graphic>
          <a:graphicData uri="http://schemas.openxmlformats.org/presentationml/2006/ole">
            <mc:AlternateContent xmlns:mc="http://schemas.openxmlformats.org/markup-compatibility/2006">
              <mc:Choice xmlns:v="urn:schemas-microsoft-com:vml" Requires="v">
                <p:oleObj spid="_x0000_s3654" name="" r:id="rId3" imgW="2870200" imgH="825500" progId="Equation.3">
                  <p:embed/>
                </p:oleObj>
              </mc:Choice>
              <mc:Fallback>
                <p:oleObj name="" r:id="rId3" imgW="2870200" imgH="825500" progId="Equation.3">
                  <p:embed/>
                  <p:pic>
                    <p:nvPicPr>
                      <p:cNvPr id="0" name="图片 3653"/>
                      <p:cNvPicPr/>
                      <p:nvPr/>
                    </p:nvPicPr>
                    <p:blipFill>
                      <a:blip r:embed="rId4"/>
                      <a:stretch>
                        <a:fillRect/>
                      </a:stretch>
                    </p:blipFill>
                    <p:spPr>
                      <a:xfrm>
                        <a:off x="2752725" y="1752600"/>
                        <a:ext cx="2974975" cy="857250"/>
                      </a:xfrm>
                      <a:prstGeom prst="rect">
                        <a:avLst/>
                      </a:prstGeom>
                      <a:noFill/>
                      <a:ln w="38100">
                        <a:noFill/>
                        <a:miter/>
                      </a:ln>
                    </p:spPr>
                  </p:pic>
                </p:oleObj>
              </mc:Fallback>
            </mc:AlternateContent>
          </a:graphicData>
        </a:graphic>
      </p:graphicFrame>
      <p:graphicFrame>
        <p:nvGraphicFramePr>
          <p:cNvPr id="144390" name="对象 144389"/>
          <p:cNvGraphicFramePr/>
          <p:nvPr/>
        </p:nvGraphicFramePr>
        <p:xfrm>
          <a:off x="2781300" y="2743200"/>
          <a:ext cx="2978150" cy="857250"/>
        </p:xfrm>
        <a:graphic>
          <a:graphicData uri="http://schemas.openxmlformats.org/presentationml/2006/ole">
            <mc:AlternateContent xmlns:mc="http://schemas.openxmlformats.org/markup-compatibility/2006">
              <mc:Choice xmlns:v="urn:schemas-microsoft-com:vml" Requires="v">
                <p:oleObj spid="_x0000_s3663" name="" r:id="rId5" imgW="2870200" imgH="825500" progId="Equation.3">
                  <p:embed/>
                </p:oleObj>
              </mc:Choice>
              <mc:Fallback>
                <p:oleObj name="" r:id="rId5" imgW="2870200" imgH="825500" progId="Equation.3">
                  <p:embed/>
                  <p:pic>
                    <p:nvPicPr>
                      <p:cNvPr id="0" name="图片 3662"/>
                      <p:cNvPicPr/>
                      <p:nvPr/>
                    </p:nvPicPr>
                    <p:blipFill>
                      <a:blip r:embed="rId6"/>
                      <a:stretch>
                        <a:fillRect/>
                      </a:stretch>
                    </p:blipFill>
                    <p:spPr>
                      <a:xfrm>
                        <a:off x="2781300" y="2743200"/>
                        <a:ext cx="2978150" cy="857250"/>
                      </a:xfrm>
                      <a:prstGeom prst="rect">
                        <a:avLst/>
                      </a:prstGeom>
                      <a:noFill/>
                      <a:ln w="38100">
                        <a:noFill/>
                        <a:miter/>
                      </a:ln>
                    </p:spPr>
                  </p:pic>
                </p:oleObj>
              </mc:Fallback>
            </mc:AlternateContent>
          </a:graphicData>
        </a:graphic>
      </p:graphicFrame>
      <p:graphicFrame>
        <p:nvGraphicFramePr>
          <p:cNvPr id="144391" name="对象 144390"/>
          <p:cNvGraphicFramePr/>
          <p:nvPr/>
        </p:nvGraphicFramePr>
        <p:xfrm>
          <a:off x="2790825" y="3716338"/>
          <a:ext cx="736600" cy="857250"/>
        </p:xfrm>
        <a:graphic>
          <a:graphicData uri="http://schemas.openxmlformats.org/presentationml/2006/ole">
            <mc:AlternateContent xmlns:mc="http://schemas.openxmlformats.org/markup-compatibility/2006">
              <mc:Choice xmlns:v="urn:schemas-microsoft-com:vml" Requires="v">
                <p:oleObj spid="_x0000_s3664" name="" r:id="rId7" imgW="711200" imgH="824865" progId="Equation.3">
                  <p:embed/>
                </p:oleObj>
              </mc:Choice>
              <mc:Fallback>
                <p:oleObj name="" r:id="rId7" imgW="711200" imgH="824865" progId="Equation.3">
                  <p:embed/>
                  <p:pic>
                    <p:nvPicPr>
                      <p:cNvPr id="0" name="图片 3663"/>
                      <p:cNvPicPr/>
                      <p:nvPr/>
                    </p:nvPicPr>
                    <p:blipFill>
                      <a:blip r:embed="rId8"/>
                      <a:stretch>
                        <a:fillRect/>
                      </a:stretch>
                    </p:blipFill>
                    <p:spPr>
                      <a:xfrm>
                        <a:off x="2790825" y="3716338"/>
                        <a:ext cx="736600" cy="857250"/>
                      </a:xfrm>
                      <a:prstGeom prst="rect">
                        <a:avLst/>
                      </a:prstGeom>
                      <a:noFill/>
                      <a:ln w="38100">
                        <a:noFill/>
                        <a:miter/>
                      </a:ln>
                    </p:spPr>
                  </p:pic>
                </p:oleObj>
              </mc:Fallback>
            </mc:AlternateContent>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4389"/>
                                        </p:tgtEl>
                                        <p:attrNameLst>
                                          <p:attrName>style.visibility</p:attrName>
                                        </p:attrNameLst>
                                      </p:cBhvr>
                                      <p:to>
                                        <p:strVal val="visible"/>
                                      </p:to>
                                    </p:set>
                                    <p:animEffect transition="in" filter="wipe(left)">
                                      <p:cBhvr>
                                        <p:cTn id="7" dur="500"/>
                                        <p:tgtEl>
                                          <p:spTgt spid="1443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4390"/>
                                        </p:tgtEl>
                                        <p:attrNameLst>
                                          <p:attrName>style.visibility</p:attrName>
                                        </p:attrNameLst>
                                      </p:cBhvr>
                                      <p:to>
                                        <p:strVal val="visible"/>
                                      </p:to>
                                    </p:set>
                                    <p:animEffect transition="in" filter="wipe(left)">
                                      <p:cBhvr>
                                        <p:cTn id="12" dur="500"/>
                                        <p:tgtEl>
                                          <p:spTgt spid="144390"/>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44391"/>
                                        </p:tgtEl>
                                        <p:attrNameLst>
                                          <p:attrName>style.visibility</p:attrName>
                                        </p:attrNameLst>
                                      </p:cBhvr>
                                      <p:to>
                                        <p:strVal val="visible"/>
                                      </p:to>
                                    </p:set>
                                    <p:animEffect transition="in" filter="wipe(left)">
                                      <p:cBhvr>
                                        <p:cTn id="16" dur="500"/>
                                        <p:tgtEl>
                                          <p:spTgt spid="144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242" name="Object 2"/>
          <p:cNvGraphicFramePr/>
          <p:nvPr/>
        </p:nvGraphicFramePr>
        <p:xfrm>
          <a:off x="469900" y="258763"/>
          <a:ext cx="8266113" cy="754062"/>
        </p:xfrm>
        <a:graphic>
          <a:graphicData uri="http://schemas.openxmlformats.org/presentationml/2006/ole">
            <mc:AlternateContent xmlns:mc="http://schemas.openxmlformats.org/markup-compatibility/2006">
              <mc:Choice xmlns:v="urn:schemas-microsoft-com:vml" Requires="v">
                <p:oleObj spid="_x0000_s3106" name="" r:id="rId1" imgW="4723130" imgH="434340" progId="Word.Document.8">
                  <p:embed/>
                </p:oleObj>
              </mc:Choice>
              <mc:Fallback>
                <p:oleObj name="" r:id="rId1" imgW="4723130" imgH="434340" progId="Word.Document.8">
                  <p:embed/>
                  <p:pic>
                    <p:nvPicPr>
                      <p:cNvPr id="0" name="图片 3105"/>
                      <p:cNvPicPr/>
                      <p:nvPr/>
                    </p:nvPicPr>
                    <p:blipFill>
                      <a:blip r:embed="rId2"/>
                      <a:stretch>
                        <a:fillRect/>
                      </a:stretch>
                    </p:blipFill>
                    <p:spPr>
                      <a:xfrm>
                        <a:off x="469900" y="258763"/>
                        <a:ext cx="8266113" cy="754062"/>
                      </a:xfrm>
                      <a:prstGeom prst="rect">
                        <a:avLst/>
                      </a:prstGeom>
                      <a:noFill/>
                      <a:ln w="38100">
                        <a:noFill/>
                        <a:miter/>
                      </a:ln>
                    </p:spPr>
                  </p:pic>
                </p:oleObj>
              </mc:Fallback>
            </mc:AlternateContent>
          </a:graphicData>
        </a:graphic>
      </p:graphicFrame>
      <p:graphicFrame>
        <p:nvGraphicFramePr>
          <p:cNvPr id="10" name="Object 3"/>
          <p:cNvGraphicFramePr/>
          <p:nvPr/>
        </p:nvGraphicFramePr>
        <p:xfrm>
          <a:off x="531813" y="831850"/>
          <a:ext cx="8113712" cy="763588"/>
        </p:xfrm>
        <a:graphic>
          <a:graphicData uri="http://schemas.openxmlformats.org/presentationml/2006/ole">
            <mc:AlternateContent xmlns:mc="http://schemas.openxmlformats.org/markup-compatibility/2006">
              <mc:Choice xmlns:v="urn:schemas-microsoft-com:vml" Requires="v">
                <p:oleObj spid="_x0000_s3108" name="" r:id="rId3" imgW="6616700" imgH="635000" progId="Word.Document.8">
                  <p:embed/>
                </p:oleObj>
              </mc:Choice>
              <mc:Fallback>
                <p:oleObj name="" r:id="rId3" imgW="6616700" imgH="635000" progId="Word.Document.8">
                  <p:embed/>
                  <p:pic>
                    <p:nvPicPr>
                      <p:cNvPr id="0" name="图片 3107"/>
                      <p:cNvPicPr/>
                      <p:nvPr/>
                    </p:nvPicPr>
                    <p:blipFill>
                      <a:blip r:embed="rId4"/>
                      <a:stretch>
                        <a:fillRect/>
                      </a:stretch>
                    </p:blipFill>
                    <p:spPr>
                      <a:xfrm>
                        <a:off x="531813" y="831850"/>
                        <a:ext cx="8113712" cy="763588"/>
                      </a:xfrm>
                      <a:prstGeom prst="rect">
                        <a:avLst/>
                      </a:prstGeom>
                      <a:noFill/>
                      <a:ln w="38100">
                        <a:noFill/>
                        <a:miter/>
                      </a:ln>
                    </p:spPr>
                  </p:pic>
                </p:oleObj>
              </mc:Fallback>
            </mc:AlternateContent>
          </a:graphicData>
        </a:graphic>
      </p:graphicFrame>
      <p:graphicFrame>
        <p:nvGraphicFramePr>
          <p:cNvPr id="2" name="Object 8"/>
          <p:cNvGraphicFramePr/>
          <p:nvPr/>
        </p:nvGraphicFramePr>
        <p:xfrm>
          <a:off x="1074738" y="3141663"/>
          <a:ext cx="4505325" cy="731837"/>
        </p:xfrm>
        <a:graphic>
          <a:graphicData uri="http://schemas.openxmlformats.org/presentationml/2006/ole">
            <mc:AlternateContent xmlns:mc="http://schemas.openxmlformats.org/markup-compatibility/2006">
              <mc:Choice xmlns:v="urn:schemas-microsoft-com:vml" Requires="v">
                <p:oleObj spid="_x0000_s3109" name="" r:id="rId5" imgW="3784600" imgH="622300" progId="Word.Document.8">
                  <p:embed/>
                </p:oleObj>
              </mc:Choice>
              <mc:Fallback>
                <p:oleObj name="" r:id="rId5" imgW="3784600" imgH="622300" progId="Word.Document.8">
                  <p:embed/>
                  <p:pic>
                    <p:nvPicPr>
                      <p:cNvPr id="0" name="图片 3108"/>
                      <p:cNvPicPr/>
                      <p:nvPr/>
                    </p:nvPicPr>
                    <p:blipFill>
                      <a:blip r:embed="rId6"/>
                      <a:stretch>
                        <a:fillRect/>
                      </a:stretch>
                    </p:blipFill>
                    <p:spPr>
                      <a:xfrm>
                        <a:off x="1074738" y="3141663"/>
                        <a:ext cx="4505325" cy="731837"/>
                      </a:xfrm>
                      <a:prstGeom prst="rect">
                        <a:avLst/>
                      </a:prstGeom>
                      <a:noFill/>
                      <a:ln w="38100">
                        <a:noFill/>
                        <a:miter/>
                      </a:ln>
                    </p:spPr>
                  </p:pic>
                </p:oleObj>
              </mc:Fallback>
            </mc:AlternateContent>
          </a:graphicData>
        </a:graphic>
      </p:graphicFrame>
      <p:graphicFrame>
        <p:nvGraphicFramePr>
          <p:cNvPr id="3" name="Object 9"/>
          <p:cNvGraphicFramePr/>
          <p:nvPr/>
        </p:nvGraphicFramePr>
        <p:xfrm>
          <a:off x="614363" y="1412875"/>
          <a:ext cx="8113712" cy="1895475"/>
        </p:xfrm>
        <a:graphic>
          <a:graphicData uri="http://schemas.openxmlformats.org/presentationml/2006/ole">
            <mc:AlternateContent xmlns:mc="http://schemas.openxmlformats.org/markup-compatibility/2006">
              <mc:Choice xmlns:v="urn:schemas-microsoft-com:vml" Requires="v">
                <p:oleObj spid="_x0000_s3107" name="" r:id="rId7" imgW="6616700" imgH="1600200" progId="Word.Document.8">
                  <p:embed/>
                </p:oleObj>
              </mc:Choice>
              <mc:Fallback>
                <p:oleObj name="" r:id="rId7" imgW="6616700" imgH="1600200" progId="Word.Document.8">
                  <p:embed/>
                  <p:pic>
                    <p:nvPicPr>
                      <p:cNvPr id="0" name="图片 3106"/>
                      <p:cNvPicPr/>
                      <p:nvPr/>
                    </p:nvPicPr>
                    <p:blipFill>
                      <a:blip r:embed="rId8"/>
                      <a:stretch>
                        <a:fillRect/>
                      </a:stretch>
                    </p:blipFill>
                    <p:spPr>
                      <a:xfrm>
                        <a:off x="614363" y="1412875"/>
                        <a:ext cx="8113712" cy="1895475"/>
                      </a:xfrm>
                      <a:prstGeom prst="rect">
                        <a:avLst/>
                      </a:prstGeom>
                      <a:noFill/>
                      <a:ln w="38100">
                        <a:noFill/>
                        <a:miter/>
                      </a:ln>
                    </p:spPr>
                  </p:pic>
                </p:oleObj>
              </mc:Fallback>
            </mc:AlternateContent>
          </a:graphicData>
        </a:graphic>
      </p:graphicFrame>
      <p:graphicFrame>
        <p:nvGraphicFramePr>
          <p:cNvPr id="6" name="Object 10"/>
          <p:cNvGraphicFramePr/>
          <p:nvPr/>
        </p:nvGraphicFramePr>
        <p:xfrm>
          <a:off x="531813" y="3790950"/>
          <a:ext cx="8180387" cy="1895475"/>
        </p:xfrm>
        <a:graphic>
          <a:graphicData uri="http://schemas.openxmlformats.org/presentationml/2006/ole">
            <mc:AlternateContent xmlns:mc="http://schemas.openxmlformats.org/markup-compatibility/2006">
              <mc:Choice xmlns:v="urn:schemas-microsoft-com:vml" Requires="v">
                <p:oleObj spid="_x0000_s3105" name="" r:id="rId9" imgW="6819900" imgH="1600200" progId="Word.Document.8">
                  <p:embed/>
                </p:oleObj>
              </mc:Choice>
              <mc:Fallback>
                <p:oleObj name="" r:id="rId9" imgW="6819900" imgH="1600200" progId="Word.Document.8">
                  <p:embed/>
                  <p:pic>
                    <p:nvPicPr>
                      <p:cNvPr id="0" name="图片 3104"/>
                      <p:cNvPicPr/>
                      <p:nvPr/>
                    </p:nvPicPr>
                    <p:blipFill>
                      <a:blip r:embed="rId10"/>
                      <a:stretch>
                        <a:fillRect/>
                      </a:stretch>
                    </p:blipFill>
                    <p:spPr>
                      <a:xfrm>
                        <a:off x="531813" y="3790950"/>
                        <a:ext cx="8180387" cy="1895475"/>
                      </a:xfrm>
                      <a:prstGeom prst="rect">
                        <a:avLst/>
                      </a:prstGeom>
                      <a:noFill/>
                      <a:ln w="38100">
                        <a:noFill/>
                        <a:miter/>
                      </a:ln>
                    </p:spPr>
                  </p:pic>
                </p:oleObj>
              </mc:Fallback>
            </mc:AlternateContent>
          </a:graphicData>
        </a:graphic>
      </p:graphicFrame>
      <p:graphicFrame>
        <p:nvGraphicFramePr>
          <p:cNvPr id="7" name="Object 11"/>
          <p:cNvGraphicFramePr/>
          <p:nvPr/>
        </p:nvGraphicFramePr>
        <p:xfrm>
          <a:off x="963454" y="5631022"/>
          <a:ext cx="6259830" cy="623570"/>
        </p:xfrm>
        <a:graphic>
          <a:graphicData uri="http://schemas.openxmlformats.org/presentationml/2006/ole">
            <mc:AlternateContent xmlns:mc="http://schemas.openxmlformats.org/markup-compatibility/2006">
              <mc:Choice xmlns:v="urn:schemas-microsoft-com:vml" Requires="v">
                <p:oleObj spid="_x0000_s3110" name="" r:id="rId11" imgW="3933825" imgH="398145" progId="Word.Document.8">
                  <p:embed/>
                </p:oleObj>
              </mc:Choice>
              <mc:Fallback>
                <p:oleObj name="" r:id="rId11" imgW="3933825" imgH="398145" progId="Word.Document.8">
                  <p:embed/>
                  <p:pic>
                    <p:nvPicPr>
                      <p:cNvPr id="0" name="图片 3109"/>
                      <p:cNvPicPr/>
                      <p:nvPr/>
                    </p:nvPicPr>
                    <p:blipFill>
                      <a:blip r:embed="rId12"/>
                      <a:stretch>
                        <a:fillRect/>
                      </a:stretch>
                    </p:blipFill>
                    <p:spPr>
                      <a:xfrm>
                        <a:off x="963454" y="5631022"/>
                        <a:ext cx="6259830" cy="623570"/>
                      </a:xfrm>
                      <a:prstGeom prst="rect">
                        <a:avLst/>
                      </a:prstGeom>
                      <a:noFill/>
                      <a:ln w="38100">
                        <a:noFill/>
                        <a:miter/>
                      </a:ln>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blinds(horizontal)">
                                      <p:cBhvr>
                                        <p:cTn id="7" dur="5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文本框 124929"/>
          <p:cNvSpPr txBox="1"/>
          <p:nvPr/>
        </p:nvSpPr>
        <p:spPr>
          <a:xfrm>
            <a:off x="568325" y="3038475"/>
            <a:ext cx="1066800" cy="521970"/>
          </a:xfrm>
          <a:prstGeom prst="rect">
            <a:avLst/>
          </a:prstGeom>
          <a:noFill/>
          <a:ln w="22225">
            <a:noFill/>
          </a:ln>
        </p:spPr>
        <p:txBody>
          <a:bodyPr>
            <a:spAutoFit/>
          </a:bodyPr>
          <a:p>
            <a:pPr algn="l"/>
            <a:r>
              <a:rPr lang="zh-CN" altLang="en-US" sz="2800">
                <a:solidFill>
                  <a:srgbClr val="0000CC"/>
                </a:solidFill>
                <a:latin typeface="Times New Roman" panose="02020603050405020304" pitchFamily="18" charset="0"/>
                <a:ea typeface="黑体" panose="02010609060101010101" pitchFamily="49" charset="-122"/>
              </a:rPr>
              <a:t>证</a:t>
            </a:r>
            <a:endParaRPr lang="zh-CN" altLang="en-US" sz="2800">
              <a:solidFill>
                <a:srgbClr val="0000CC"/>
              </a:solidFill>
              <a:latin typeface="Times New Roman" panose="02020603050405020304" pitchFamily="18" charset="0"/>
              <a:ea typeface="黑体" panose="02010609060101010101" pitchFamily="49" charset="-122"/>
            </a:endParaRPr>
          </a:p>
        </p:txBody>
      </p:sp>
      <p:graphicFrame>
        <p:nvGraphicFramePr>
          <p:cNvPr id="124931" name="对象 124930"/>
          <p:cNvGraphicFramePr/>
          <p:nvPr/>
        </p:nvGraphicFramePr>
        <p:xfrm>
          <a:off x="1828800" y="731838"/>
          <a:ext cx="5981700" cy="461962"/>
        </p:xfrm>
        <a:graphic>
          <a:graphicData uri="http://schemas.openxmlformats.org/presentationml/2006/ole">
            <mc:AlternateContent xmlns:mc="http://schemas.openxmlformats.org/markup-compatibility/2006">
              <mc:Choice xmlns:v="urn:schemas-microsoft-com:vml" Requires="v">
                <p:oleObj spid="_x0000_s3668" name="" r:id="rId1" imgW="5763260" imgH="444500" progId="Equation.3">
                  <p:embed/>
                </p:oleObj>
              </mc:Choice>
              <mc:Fallback>
                <p:oleObj name="" r:id="rId1" imgW="5763260" imgH="444500" progId="Equation.3">
                  <p:embed/>
                  <p:pic>
                    <p:nvPicPr>
                      <p:cNvPr id="0" name="图片 3667"/>
                      <p:cNvPicPr/>
                      <p:nvPr/>
                    </p:nvPicPr>
                    <p:blipFill>
                      <a:blip r:embed="rId2"/>
                      <a:stretch>
                        <a:fillRect/>
                      </a:stretch>
                    </p:blipFill>
                    <p:spPr>
                      <a:xfrm>
                        <a:off x="1828800" y="731838"/>
                        <a:ext cx="5981700" cy="461962"/>
                      </a:xfrm>
                      <a:prstGeom prst="rect">
                        <a:avLst/>
                      </a:prstGeom>
                      <a:noFill/>
                      <a:ln w="38100">
                        <a:noFill/>
                        <a:miter/>
                      </a:ln>
                    </p:spPr>
                  </p:pic>
                </p:oleObj>
              </mc:Fallback>
            </mc:AlternateContent>
          </a:graphicData>
        </a:graphic>
      </p:graphicFrame>
      <p:graphicFrame>
        <p:nvGraphicFramePr>
          <p:cNvPr id="124932" name="对象 124931"/>
          <p:cNvGraphicFramePr/>
          <p:nvPr/>
        </p:nvGraphicFramePr>
        <p:xfrm>
          <a:off x="1547813" y="1484313"/>
          <a:ext cx="6324600" cy="449262"/>
        </p:xfrm>
        <a:graphic>
          <a:graphicData uri="http://schemas.openxmlformats.org/presentationml/2006/ole">
            <mc:AlternateContent xmlns:mc="http://schemas.openxmlformats.org/markup-compatibility/2006">
              <mc:Choice xmlns:v="urn:schemas-microsoft-com:vml" Requires="v">
                <p:oleObj spid="_x0000_s3669" name="" r:id="rId3" imgW="6093460" imgH="431800" progId="Equation.3">
                  <p:embed/>
                </p:oleObj>
              </mc:Choice>
              <mc:Fallback>
                <p:oleObj name="" r:id="rId3" imgW="6093460" imgH="431800" progId="Equation.3">
                  <p:embed/>
                  <p:pic>
                    <p:nvPicPr>
                      <p:cNvPr id="0" name="图片 3668"/>
                      <p:cNvPicPr/>
                      <p:nvPr/>
                    </p:nvPicPr>
                    <p:blipFill>
                      <a:blip r:embed="rId4"/>
                      <a:stretch>
                        <a:fillRect/>
                      </a:stretch>
                    </p:blipFill>
                    <p:spPr>
                      <a:xfrm>
                        <a:off x="1547813" y="1484313"/>
                        <a:ext cx="6324600" cy="449262"/>
                      </a:xfrm>
                      <a:prstGeom prst="rect">
                        <a:avLst/>
                      </a:prstGeom>
                      <a:noFill/>
                      <a:ln w="38100">
                        <a:noFill/>
                        <a:miter/>
                      </a:ln>
                    </p:spPr>
                  </p:pic>
                </p:oleObj>
              </mc:Fallback>
            </mc:AlternateContent>
          </a:graphicData>
        </a:graphic>
      </p:graphicFrame>
      <p:graphicFrame>
        <p:nvGraphicFramePr>
          <p:cNvPr id="124933" name="对象 124932"/>
          <p:cNvGraphicFramePr/>
          <p:nvPr/>
        </p:nvGraphicFramePr>
        <p:xfrm>
          <a:off x="684213" y="2189163"/>
          <a:ext cx="2208212" cy="450850"/>
        </p:xfrm>
        <a:graphic>
          <a:graphicData uri="http://schemas.openxmlformats.org/presentationml/2006/ole">
            <mc:AlternateContent xmlns:mc="http://schemas.openxmlformats.org/markup-compatibility/2006">
              <mc:Choice xmlns:v="urn:schemas-microsoft-com:vml" Requires="v">
                <p:oleObj spid="_x0000_s3652" name="" r:id="rId5" imgW="1967865" imgH="431800" progId="Equation.3">
                  <p:embed/>
                </p:oleObj>
              </mc:Choice>
              <mc:Fallback>
                <p:oleObj name="" r:id="rId5" imgW="1967865" imgH="431800" progId="Equation.3">
                  <p:embed/>
                  <p:pic>
                    <p:nvPicPr>
                      <p:cNvPr id="0" name="图片 3651"/>
                      <p:cNvPicPr/>
                      <p:nvPr/>
                    </p:nvPicPr>
                    <p:blipFill>
                      <a:blip r:embed="rId6"/>
                      <a:stretch>
                        <a:fillRect/>
                      </a:stretch>
                    </p:blipFill>
                    <p:spPr>
                      <a:xfrm>
                        <a:off x="684213" y="2189163"/>
                        <a:ext cx="2208212" cy="450850"/>
                      </a:xfrm>
                      <a:prstGeom prst="rect">
                        <a:avLst/>
                      </a:prstGeom>
                      <a:noFill/>
                      <a:ln w="38100">
                        <a:noFill/>
                        <a:miter/>
                      </a:ln>
                    </p:spPr>
                  </p:pic>
                </p:oleObj>
              </mc:Fallback>
            </mc:AlternateContent>
          </a:graphicData>
        </a:graphic>
      </p:graphicFrame>
      <p:sp>
        <p:nvSpPr>
          <p:cNvPr id="124934" name="标题 124933"/>
          <p:cNvSpPr>
            <a:spLocks noGrp="1"/>
          </p:cNvSpPr>
          <p:nvPr>
            <p:ph type="title" idx="4294967295"/>
          </p:nvPr>
        </p:nvSpPr>
        <p:spPr>
          <a:xfrm>
            <a:off x="468313" y="658813"/>
            <a:ext cx="1222375" cy="609600"/>
          </a:xfrm>
        </p:spPr>
        <p:txBody>
          <a:bodyPr lIns="90488" tIns="44450" rIns="90488" bIns="44450" anchor="ctr"/>
          <a:p>
            <a:r>
              <a:rPr lang="zh-CN" altLang="en-US" sz="2800" b="1">
                <a:solidFill>
                  <a:srgbClr val="FF0000"/>
                </a:solidFill>
                <a:latin typeface="黑体" panose="02010609060101010101" pitchFamily="49" charset="-122"/>
                <a:ea typeface="黑体" panose="02010609060101010101" pitchFamily="49" charset="-122"/>
              </a:rPr>
              <a:t>例</a:t>
            </a:r>
            <a:r>
              <a:rPr lang="en-US" altLang="zh-CN" sz="2800" b="1">
                <a:solidFill>
                  <a:srgbClr val="FF0000"/>
                </a:solidFill>
                <a:latin typeface="黑体" panose="02010609060101010101" pitchFamily="49" charset="-122"/>
                <a:ea typeface="黑体" panose="02010609060101010101" pitchFamily="49" charset="-122"/>
              </a:rPr>
              <a:t>9</a:t>
            </a:r>
            <a:endParaRPr lang="en-US" altLang="zh-CN" sz="2800" b="1">
              <a:solidFill>
                <a:srgbClr val="FF0000"/>
              </a:solidFill>
              <a:latin typeface="黑体" panose="02010609060101010101" pitchFamily="49" charset="-122"/>
              <a:ea typeface="黑体" panose="02010609060101010101" pitchFamily="49" charset="-122"/>
            </a:endParaRPr>
          </a:p>
        </p:txBody>
      </p:sp>
      <p:sp>
        <p:nvSpPr>
          <p:cNvPr id="124935" name="文本框 124934"/>
          <p:cNvSpPr txBox="1"/>
          <p:nvPr/>
        </p:nvSpPr>
        <p:spPr>
          <a:xfrm>
            <a:off x="6970713" y="3038475"/>
            <a:ext cx="1676400" cy="519113"/>
          </a:xfrm>
          <a:prstGeom prst="rect">
            <a:avLst/>
          </a:prstGeom>
          <a:noFill/>
          <a:ln w="57150">
            <a:noFill/>
          </a:ln>
        </p:spPr>
        <p:txBody>
          <a:bodyPr>
            <a:spAutoFit/>
          </a:bodyPr>
          <a:p>
            <a:pPr algn="l"/>
            <a:r>
              <a:rPr lang="zh-CN" altLang="en-US" dirty="0">
                <a:solidFill>
                  <a:schemeClr val="bg1"/>
                </a:solidFill>
                <a:latin typeface="Times New Roman" panose="02020603050405020304" pitchFamily="18" charset="0"/>
                <a:ea typeface="楷体_GB2312" pitchFamily="49" charset="-122"/>
              </a:rPr>
              <a:t>所以在</a:t>
            </a:r>
            <a:endParaRPr lang="zh-CN" altLang="en-US">
              <a:solidFill>
                <a:schemeClr val="bg1"/>
              </a:solidFill>
              <a:latin typeface="Times New Roman" panose="02020603050405020304" pitchFamily="18" charset="0"/>
              <a:ea typeface="楷体_GB2312" pitchFamily="49" charset="-122"/>
            </a:endParaRPr>
          </a:p>
        </p:txBody>
      </p:sp>
      <p:graphicFrame>
        <p:nvGraphicFramePr>
          <p:cNvPr id="124936" name="对象 124935"/>
          <p:cNvGraphicFramePr/>
          <p:nvPr/>
        </p:nvGraphicFramePr>
        <p:xfrm>
          <a:off x="2933700" y="2189163"/>
          <a:ext cx="3438525" cy="449262"/>
        </p:xfrm>
        <a:graphic>
          <a:graphicData uri="http://schemas.openxmlformats.org/presentationml/2006/ole">
            <mc:AlternateContent xmlns:mc="http://schemas.openxmlformats.org/markup-compatibility/2006">
              <mc:Choice xmlns:v="urn:schemas-microsoft-com:vml" Requires="v">
                <p:oleObj spid="_x0000_s3661" name="" r:id="rId7" imgW="3313430" imgH="431800" progId="Equation.3">
                  <p:embed/>
                </p:oleObj>
              </mc:Choice>
              <mc:Fallback>
                <p:oleObj name="" r:id="rId7" imgW="3313430" imgH="431800" progId="Equation.3">
                  <p:embed/>
                  <p:pic>
                    <p:nvPicPr>
                      <p:cNvPr id="0" name="图片 3660"/>
                      <p:cNvPicPr/>
                      <p:nvPr/>
                    </p:nvPicPr>
                    <p:blipFill>
                      <a:blip r:embed="rId8"/>
                      <a:stretch>
                        <a:fillRect/>
                      </a:stretch>
                    </p:blipFill>
                    <p:spPr>
                      <a:xfrm>
                        <a:off x="2933700" y="2189163"/>
                        <a:ext cx="3438525" cy="449262"/>
                      </a:xfrm>
                      <a:prstGeom prst="rect">
                        <a:avLst/>
                      </a:prstGeom>
                      <a:noFill/>
                      <a:ln w="38100">
                        <a:noFill/>
                        <a:miter/>
                      </a:ln>
                    </p:spPr>
                  </p:pic>
                </p:oleObj>
              </mc:Fallback>
            </mc:AlternateContent>
          </a:graphicData>
        </a:graphic>
      </p:graphicFrame>
      <p:graphicFrame>
        <p:nvGraphicFramePr>
          <p:cNvPr id="124937" name="对象 124936"/>
          <p:cNvGraphicFramePr/>
          <p:nvPr/>
        </p:nvGraphicFramePr>
        <p:xfrm>
          <a:off x="611188" y="3949700"/>
          <a:ext cx="6996112" cy="461963"/>
        </p:xfrm>
        <a:graphic>
          <a:graphicData uri="http://schemas.openxmlformats.org/presentationml/2006/ole">
            <mc:AlternateContent xmlns:mc="http://schemas.openxmlformats.org/markup-compatibility/2006">
              <mc:Choice xmlns:v="urn:schemas-microsoft-com:vml" Requires="v">
                <p:oleObj spid="_x0000_s3658" name="" r:id="rId9" imgW="6055360" imgH="444500" progId="Equation.3">
                  <p:embed/>
                </p:oleObj>
              </mc:Choice>
              <mc:Fallback>
                <p:oleObj name="" r:id="rId9" imgW="6055360" imgH="444500" progId="Equation.3">
                  <p:embed/>
                  <p:pic>
                    <p:nvPicPr>
                      <p:cNvPr id="0" name="图片 3657"/>
                      <p:cNvPicPr/>
                      <p:nvPr/>
                    </p:nvPicPr>
                    <p:blipFill>
                      <a:blip r:embed="rId10"/>
                      <a:stretch>
                        <a:fillRect/>
                      </a:stretch>
                    </p:blipFill>
                    <p:spPr>
                      <a:xfrm>
                        <a:off x="611188" y="3949700"/>
                        <a:ext cx="6996112" cy="461963"/>
                      </a:xfrm>
                      <a:prstGeom prst="rect">
                        <a:avLst/>
                      </a:prstGeom>
                      <a:noFill/>
                      <a:ln w="38100">
                        <a:noFill/>
                        <a:miter/>
                      </a:ln>
                    </p:spPr>
                  </p:pic>
                </p:oleObj>
              </mc:Fallback>
            </mc:AlternateContent>
          </a:graphicData>
        </a:graphic>
      </p:graphicFrame>
      <p:graphicFrame>
        <p:nvGraphicFramePr>
          <p:cNvPr id="124938" name="对象 124937"/>
          <p:cNvGraphicFramePr/>
          <p:nvPr/>
        </p:nvGraphicFramePr>
        <p:xfrm>
          <a:off x="1008063" y="4718050"/>
          <a:ext cx="6588125" cy="871538"/>
        </p:xfrm>
        <a:graphic>
          <a:graphicData uri="http://schemas.openxmlformats.org/presentationml/2006/ole">
            <mc:AlternateContent xmlns:mc="http://schemas.openxmlformats.org/markup-compatibility/2006">
              <mc:Choice xmlns:v="urn:schemas-microsoft-com:vml" Requires="v">
                <p:oleObj spid="_x0000_s3662" name="" r:id="rId11" imgW="6350000" imgH="838200" progId="Equation.3">
                  <p:embed/>
                </p:oleObj>
              </mc:Choice>
              <mc:Fallback>
                <p:oleObj name="" r:id="rId11" imgW="6350000" imgH="838200" progId="Equation.3">
                  <p:embed/>
                  <p:pic>
                    <p:nvPicPr>
                      <p:cNvPr id="0" name="图片 3661"/>
                      <p:cNvPicPr/>
                      <p:nvPr/>
                    </p:nvPicPr>
                    <p:blipFill>
                      <a:blip r:embed="rId12"/>
                      <a:stretch>
                        <a:fillRect/>
                      </a:stretch>
                    </p:blipFill>
                    <p:spPr>
                      <a:xfrm>
                        <a:off x="1008063" y="4718050"/>
                        <a:ext cx="6588125" cy="871538"/>
                      </a:xfrm>
                      <a:prstGeom prst="rect">
                        <a:avLst/>
                      </a:prstGeom>
                      <a:noFill/>
                      <a:ln w="38100">
                        <a:noFill/>
                        <a:miter/>
                      </a:ln>
                    </p:spPr>
                  </p:pic>
                </p:oleObj>
              </mc:Fallback>
            </mc:AlternateContent>
          </a:graphicData>
        </a:graphic>
      </p:graphicFrame>
      <p:graphicFrame>
        <p:nvGraphicFramePr>
          <p:cNvPr id="124939" name="对象 124938"/>
          <p:cNvGraphicFramePr/>
          <p:nvPr/>
        </p:nvGraphicFramePr>
        <p:xfrm>
          <a:off x="1789113" y="3114675"/>
          <a:ext cx="5181600" cy="461963"/>
        </p:xfrm>
        <a:graphic>
          <a:graphicData uri="http://schemas.openxmlformats.org/presentationml/2006/ole">
            <mc:AlternateContent xmlns:mc="http://schemas.openxmlformats.org/markup-compatibility/2006">
              <mc:Choice xmlns:v="urn:schemas-microsoft-com:vml" Requires="v">
                <p:oleObj spid="_x0000_s3659" name="" r:id="rId13" imgW="4557395" imgH="444500" progId="Equation.3">
                  <p:embed/>
                </p:oleObj>
              </mc:Choice>
              <mc:Fallback>
                <p:oleObj name="" r:id="rId13" imgW="4557395" imgH="444500" progId="Equation.3">
                  <p:embed/>
                  <p:pic>
                    <p:nvPicPr>
                      <p:cNvPr id="0" name="图片 3658"/>
                      <p:cNvPicPr/>
                      <p:nvPr/>
                    </p:nvPicPr>
                    <p:blipFill>
                      <a:blip r:embed="rId14"/>
                      <a:stretch>
                        <a:fillRect/>
                      </a:stretch>
                    </p:blipFill>
                    <p:spPr>
                      <a:xfrm>
                        <a:off x="1789113" y="3114675"/>
                        <a:ext cx="5181600" cy="461963"/>
                      </a:xfrm>
                      <a:prstGeom prst="rect">
                        <a:avLst/>
                      </a:prstGeom>
                      <a:noFill/>
                      <a:ln w="38100">
                        <a:noFill/>
                        <a:miter/>
                      </a:ln>
                    </p:spPr>
                  </p:pic>
                </p:oleObj>
              </mc:Fallback>
            </mc:AlternateContent>
          </a:graphicData>
        </a:graphic>
      </p:graphicFrame>
      <p:graphicFrame>
        <p:nvGraphicFramePr>
          <p:cNvPr id="124940" name="对象 124939"/>
          <p:cNvGraphicFramePr/>
          <p:nvPr/>
        </p:nvGraphicFramePr>
        <p:xfrm>
          <a:off x="7596188" y="5065713"/>
          <a:ext cx="633412" cy="250825"/>
        </p:xfrm>
        <a:graphic>
          <a:graphicData uri="http://schemas.openxmlformats.org/presentationml/2006/ole">
            <mc:AlternateContent xmlns:mc="http://schemas.openxmlformats.org/markup-compatibility/2006">
              <mc:Choice xmlns:v="urn:schemas-microsoft-com:vml" Requires="v">
                <p:oleObj spid="_x0000_s3671" name="" r:id="rId15" imgW="609600" imgH="241300" progId="Equation.3">
                  <p:embed/>
                </p:oleObj>
              </mc:Choice>
              <mc:Fallback>
                <p:oleObj name="" r:id="rId15" imgW="609600" imgH="241300" progId="Equation.3">
                  <p:embed/>
                  <p:pic>
                    <p:nvPicPr>
                      <p:cNvPr id="0" name="图片 3670"/>
                      <p:cNvPicPr/>
                      <p:nvPr/>
                    </p:nvPicPr>
                    <p:blipFill>
                      <a:blip r:embed="rId16"/>
                      <a:stretch>
                        <a:fillRect/>
                      </a:stretch>
                    </p:blipFill>
                    <p:spPr>
                      <a:xfrm>
                        <a:off x="7596188" y="5065713"/>
                        <a:ext cx="633412" cy="250825"/>
                      </a:xfrm>
                      <a:prstGeom prst="rect">
                        <a:avLst/>
                      </a:prstGeom>
                      <a:noFill/>
                      <a:ln w="38100">
                        <a:noFill/>
                        <a:miter/>
                      </a:ln>
                    </p:spPr>
                  </p:pic>
                </p:oleObj>
              </mc:Fallback>
            </mc:AlternateContent>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4932"/>
                                        </p:tgtEl>
                                        <p:attrNameLst>
                                          <p:attrName>style.visibility</p:attrName>
                                        </p:attrNameLst>
                                      </p:cBhvr>
                                      <p:to>
                                        <p:strVal val="visible"/>
                                      </p:to>
                                    </p:set>
                                    <p:animEffect transition="in" filter="wipe(left)">
                                      <p:cBhvr>
                                        <p:cTn id="7" dur="500"/>
                                        <p:tgtEl>
                                          <p:spTgt spid="1249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4933"/>
                                        </p:tgtEl>
                                        <p:attrNameLst>
                                          <p:attrName>style.visibility</p:attrName>
                                        </p:attrNameLst>
                                      </p:cBhvr>
                                      <p:to>
                                        <p:strVal val="visible"/>
                                      </p:to>
                                    </p:set>
                                    <p:animEffect transition="in" filter="wipe(left)">
                                      <p:cBhvr>
                                        <p:cTn id="12" dur="500"/>
                                        <p:tgtEl>
                                          <p:spTgt spid="1249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4936"/>
                                        </p:tgtEl>
                                        <p:attrNameLst>
                                          <p:attrName>style.visibility</p:attrName>
                                        </p:attrNameLst>
                                      </p:cBhvr>
                                      <p:to>
                                        <p:strVal val="visible"/>
                                      </p:to>
                                    </p:set>
                                    <p:animEffect transition="in" filter="wipe(left)">
                                      <p:cBhvr>
                                        <p:cTn id="17" dur="500"/>
                                        <p:tgtEl>
                                          <p:spTgt spid="1249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4930"/>
                                        </p:tgtEl>
                                        <p:attrNameLst>
                                          <p:attrName>style.visibility</p:attrName>
                                        </p:attrNameLst>
                                      </p:cBhvr>
                                      <p:to>
                                        <p:strVal val="visible"/>
                                      </p:to>
                                    </p:set>
                                    <p:animEffect transition="in" filter="wipe(left)">
                                      <p:cBhvr>
                                        <p:cTn id="22" dur="500"/>
                                        <p:tgtEl>
                                          <p:spTgt spid="1249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4939"/>
                                        </p:tgtEl>
                                        <p:attrNameLst>
                                          <p:attrName>style.visibility</p:attrName>
                                        </p:attrNameLst>
                                      </p:cBhvr>
                                      <p:to>
                                        <p:strVal val="visible"/>
                                      </p:to>
                                    </p:set>
                                    <p:animEffect transition="in" filter="wipe(left)">
                                      <p:cBhvr>
                                        <p:cTn id="27" dur="500"/>
                                        <p:tgtEl>
                                          <p:spTgt spid="12493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24935"/>
                                        </p:tgtEl>
                                        <p:attrNameLst>
                                          <p:attrName>style.visibility</p:attrName>
                                        </p:attrNameLst>
                                      </p:cBhvr>
                                      <p:to>
                                        <p:strVal val="visible"/>
                                      </p:to>
                                    </p:set>
                                    <p:animEffect transition="in" filter="wipe(left)">
                                      <p:cBhvr>
                                        <p:cTn id="32" dur="300"/>
                                        <p:tgtEl>
                                          <p:spTgt spid="12493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4937"/>
                                        </p:tgtEl>
                                        <p:attrNameLst>
                                          <p:attrName>style.visibility</p:attrName>
                                        </p:attrNameLst>
                                      </p:cBhvr>
                                      <p:to>
                                        <p:strVal val="visible"/>
                                      </p:to>
                                    </p:set>
                                    <p:animEffect transition="in" filter="wipe(left)">
                                      <p:cBhvr>
                                        <p:cTn id="37" dur="500"/>
                                        <p:tgtEl>
                                          <p:spTgt spid="12493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24938"/>
                                        </p:tgtEl>
                                        <p:attrNameLst>
                                          <p:attrName>style.visibility</p:attrName>
                                        </p:attrNameLst>
                                      </p:cBhvr>
                                      <p:to>
                                        <p:strVal val="visible"/>
                                      </p:to>
                                    </p:set>
                                    <p:animEffect transition="in" filter="wipe(left)">
                                      <p:cBhvr>
                                        <p:cTn id="42" dur="500"/>
                                        <p:tgtEl>
                                          <p:spTgt spid="12493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4940"/>
                                        </p:tgtEl>
                                        <p:attrNameLst>
                                          <p:attrName>style.visibility</p:attrName>
                                        </p:attrNameLst>
                                      </p:cBhvr>
                                      <p:to>
                                        <p:strVal val="visible"/>
                                      </p:to>
                                    </p:set>
                                    <p:animEffect transition="in" filter="wipe(left)">
                                      <p:cBhvr>
                                        <p:cTn id="47" dur="500"/>
                                        <p:tgtEl>
                                          <p:spTgt spid="124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p:bldP spid="12493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文本框 125953"/>
          <p:cNvSpPr txBox="1"/>
          <p:nvPr/>
        </p:nvSpPr>
        <p:spPr>
          <a:xfrm>
            <a:off x="914400" y="2636838"/>
            <a:ext cx="1143000" cy="519112"/>
          </a:xfrm>
          <a:prstGeom prst="rect">
            <a:avLst/>
          </a:prstGeom>
          <a:noFill/>
          <a:ln w="57150">
            <a:noFill/>
          </a:ln>
        </p:spPr>
        <p:txBody>
          <a:bodyPr>
            <a:spAutoFit/>
          </a:bodyPr>
          <a:p>
            <a:pPr algn="l"/>
            <a:r>
              <a:rPr lang="zh-CN" altLang="en-US" dirty="0">
                <a:solidFill>
                  <a:schemeClr val="bg1"/>
                </a:solidFill>
                <a:latin typeface="Times New Roman" panose="02020603050405020304" pitchFamily="18" charset="0"/>
                <a:ea typeface="楷体_GB2312" pitchFamily="49" charset="-122"/>
              </a:rPr>
              <a:t>因为</a:t>
            </a:r>
            <a:endParaRPr lang="zh-CN" altLang="en-US">
              <a:solidFill>
                <a:schemeClr val="bg1"/>
              </a:solidFill>
              <a:latin typeface="Times New Roman" panose="02020603050405020304" pitchFamily="18" charset="0"/>
              <a:ea typeface="楷体_GB2312" pitchFamily="49" charset="-122"/>
            </a:endParaRPr>
          </a:p>
        </p:txBody>
      </p:sp>
      <p:sp>
        <p:nvSpPr>
          <p:cNvPr id="125955" name="文本框 125954"/>
          <p:cNvSpPr txBox="1"/>
          <p:nvPr/>
        </p:nvSpPr>
        <p:spPr>
          <a:xfrm>
            <a:off x="914400" y="3357563"/>
            <a:ext cx="1143000" cy="521970"/>
          </a:xfrm>
          <a:prstGeom prst="rect">
            <a:avLst/>
          </a:prstGeom>
          <a:noFill/>
          <a:ln w="57150">
            <a:noFill/>
          </a:ln>
        </p:spPr>
        <p:txBody>
          <a:bodyPr>
            <a:spAutoFit/>
          </a:bodyPr>
          <a:p>
            <a:pPr algn="l"/>
            <a:r>
              <a:rPr lang="zh-CN" altLang="en-US" sz="2800" dirty="0">
                <a:latin typeface="Times New Roman" panose="02020603050405020304" pitchFamily="18" charset="0"/>
                <a:ea typeface="楷体_GB2312" pitchFamily="49" charset="-122"/>
              </a:rPr>
              <a:t>所以</a:t>
            </a:r>
            <a:endParaRPr lang="zh-CN" altLang="en-US" sz="2800">
              <a:latin typeface="Times New Roman" panose="02020603050405020304" pitchFamily="18" charset="0"/>
              <a:ea typeface="楷体_GB2312" pitchFamily="49" charset="-122"/>
            </a:endParaRPr>
          </a:p>
        </p:txBody>
      </p:sp>
      <p:graphicFrame>
        <p:nvGraphicFramePr>
          <p:cNvPr id="125956" name="对象 125955"/>
          <p:cNvGraphicFramePr/>
          <p:nvPr/>
        </p:nvGraphicFramePr>
        <p:xfrm>
          <a:off x="1014413" y="1989138"/>
          <a:ext cx="2909887" cy="449262"/>
        </p:xfrm>
        <a:graphic>
          <a:graphicData uri="http://schemas.openxmlformats.org/presentationml/2006/ole">
            <mc:AlternateContent xmlns:mc="http://schemas.openxmlformats.org/markup-compatibility/2006">
              <mc:Choice xmlns:v="urn:schemas-microsoft-com:vml" Requires="v">
                <p:oleObj spid="_x0000_s3089" name="" r:id="rId1" imgW="2767330" imgH="431800" progId="Equation.3">
                  <p:embed/>
                </p:oleObj>
              </mc:Choice>
              <mc:Fallback>
                <p:oleObj name="" r:id="rId1" imgW="2767330" imgH="431800" progId="Equation.3">
                  <p:embed/>
                  <p:pic>
                    <p:nvPicPr>
                      <p:cNvPr id="0" name="图片 3088"/>
                      <p:cNvPicPr/>
                      <p:nvPr/>
                    </p:nvPicPr>
                    <p:blipFill>
                      <a:blip r:embed="rId2"/>
                      <a:stretch>
                        <a:fillRect/>
                      </a:stretch>
                    </p:blipFill>
                    <p:spPr>
                      <a:xfrm>
                        <a:off x="1014413" y="1989138"/>
                        <a:ext cx="2909887" cy="449262"/>
                      </a:xfrm>
                      <a:prstGeom prst="rect">
                        <a:avLst/>
                      </a:prstGeom>
                      <a:noFill/>
                      <a:ln w="38100">
                        <a:noFill/>
                        <a:miter/>
                      </a:ln>
                    </p:spPr>
                  </p:pic>
                </p:oleObj>
              </mc:Fallback>
            </mc:AlternateContent>
          </a:graphicData>
        </a:graphic>
      </p:graphicFrame>
      <p:graphicFrame>
        <p:nvGraphicFramePr>
          <p:cNvPr id="125957" name="对象 125956"/>
          <p:cNvGraphicFramePr/>
          <p:nvPr/>
        </p:nvGraphicFramePr>
        <p:xfrm>
          <a:off x="1876425" y="762000"/>
          <a:ext cx="3281363" cy="1042988"/>
        </p:xfrm>
        <a:graphic>
          <a:graphicData uri="http://schemas.openxmlformats.org/presentationml/2006/ole">
            <mc:AlternateContent xmlns:mc="http://schemas.openxmlformats.org/markup-compatibility/2006">
              <mc:Choice xmlns:v="urn:schemas-microsoft-com:vml" Requires="v">
                <p:oleObj spid="_x0000_s3090" name="" r:id="rId3" imgW="3161030" imgH="1002665" progId="Equation.3">
                  <p:embed/>
                </p:oleObj>
              </mc:Choice>
              <mc:Fallback>
                <p:oleObj name="" r:id="rId3" imgW="3161030" imgH="1002665" progId="Equation.3">
                  <p:embed/>
                  <p:pic>
                    <p:nvPicPr>
                      <p:cNvPr id="0" name="图片 3089"/>
                      <p:cNvPicPr/>
                      <p:nvPr/>
                    </p:nvPicPr>
                    <p:blipFill>
                      <a:blip r:embed="rId4"/>
                      <a:stretch>
                        <a:fillRect/>
                      </a:stretch>
                    </p:blipFill>
                    <p:spPr>
                      <a:xfrm>
                        <a:off x="1876425" y="762000"/>
                        <a:ext cx="3281363" cy="1042988"/>
                      </a:xfrm>
                      <a:prstGeom prst="rect">
                        <a:avLst/>
                      </a:prstGeom>
                      <a:noFill/>
                      <a:ln w="38100">
                        <a:noFill/>
                        <a:miter/>
                      </a:ln>
                    </p:spPr>
                  </p:pic>
                </p:oleObj>
              </mc:Fallback>
            </mc:AlternateContent>
          </a:graphicData>
        </a:graphic>
      </p:graphicFrame>
      <p:graphicFrame>
        <p:nvGraphicFramePr>
          <p:cNvPr id="125958" name="对象 125957"/>
          <p:cNvGraphicFramePr/>
          <p:nvPr/>
        </p:nvGraphicFramePr>
        <p:xfrm>
          <a:off x="5194300" y="773113"/>
          <a:ext cx="2833688" cy="963612"/>
        </p:xfrm>
        <a:graphic>
          <a:graphicData uri="http://schemas.openxmlformats.org/presentationml/2006/ole">
            <mc:AlternateContent xmlns:mc="http://schemas.openxmlformats.org/markup-compatibility/2006">
              <mc:Choice xmlns:v="urn:schemas-microsoft-com:vml" Requires="v">
                <p:oleObj spid="_x0000_s3093" name="" r:id="rId5" imgW="2730500" imgH="927100" progId="Equation.3">
                  <p:embed/>
                </p:oleObj>
              </mc:Choice>
              <mc:Fallback>
                <p:oleObj name="" r:id="rId5" imgW="2730500" imgH="927100" progId="Equation.3">
                  <p:embed/>
                  <p:pic>
                    <p:nvPicPr>
                      <p:cNvPr id="0" name="图片 3092"/>
                      <p:cNvPicPr/>
                      <p:nvPr/>
                    </p:nvPicPr>
                    <p:blipFill>
                      <a:blip r:embed="rId6"/>
                      <a:stretch>
                        <a:fillRect/>
                      </a:stretch>
                    </p:blipFill>
                    <p:spPr>
                      <a:xfrm>
                        <a:off x="5194300" y="773113"/>
                        <a:ext cx="2833688" cy="963612"/>
                      </a:xfrm>
                      <a:prstGeom prst="rect">
                        <a:avLst/>
                      </a:prstGeom>
                      <a:noFill/>
                      <a:ln w="38100">
                        <a:noFill/>
                        <a:miter/>
                      </a:ln>
                    </p:spPr>
                  </p:pic>
                </p:oleObj>
              </mc:Fallback>
            </mc:AlternateContent>
          </a:graphicData>
        </a:graphic>
      </p:graphicFrame>
      <p:graphicFrame>
        <p:nvGraphicFramePr>
          <p:cNvPr id="125959" name="对象 125958"/>
          <p:cNvGraphicFramePr/>
          <p:nvPr/>
        </p:nvGraphicFramePr>
        <p:xfrm>
          <a:off x="1828800" y="2636838"/>
          <a:ext cx="6416675" cy="528637"/>
        </p:xfrm>
        <a:graphic>
          <a:graphicData uri="http://schemas.openxmlformats.org/presentationml/2006/ole">
            <mc:AlternateContent xmlns:mc="http://schemas.openxmlformats.org/markup-compatibility/2006">
              <mc:Choice xmlns:v="urn:schemas-microsoft-com:vml" Requires="v">
                <p:oleObj spid="_x0000_s3081" name="" r:id="rId7" imgW="6184900" imgH="508000" progId="Equation.3">
                  <p:embed/>
                </p:oleObj>
              </mc:Choice>
              <mc:Fallback>
                <p:oleObj name="" r:id="rId7" imgW="6184900" imgH="508000" progId="Equation.3">
                  <p:embed/>
                  <p:pic>
                    <p:nvPicPr>
                      <p:cNvPr id="0" name="图片 3080"/>
                      <p:cNvPicPr/>
                      <p:nvPr/>
                    </p:nvPicPr>
                    <p:blipFill>
                      <a:blip r:embed="rId8"/>
                      <a:stretch>
                        <a:fillRect/>
                      </a:stretch>
                    </p:blipFill>
                    <p:spPr>
                      <a:xfrm>
                        <a:off x="1828800" y="2636838"/>
                        <a:ext cx="6416675" cy="528637"/>
                      </a:xfrm>
                      <a:prstGeom prst="rect">
                        <a:avLst/>
                      </a:prstGeom>
                      <a:noFill/>
                      <a:ln w="38100">
                        <a:noFill/>
                        <a:miter/>
                      </a:ln>
                    </p:spPr>
                  </p:pic>
                </p:oleObj>
              </mc:Fallback>
            </mc:AlternateContent>
          </a:graphicData>
        </a:graphic>
      </p:graphicFrame>
      <p:graphicFrame>
        <p:nvGraphicFramePr>
          <p:cNvPr id="125960" name="对象 125959"/>
          <p:cNvGraphicFramePr/>
          <p:nvPr/>
        </p:nvGraphicFramePr>
        <p:xfrm>
          <a:off x="1258888" y="3905250"/>
          <a:ext cx="3730625" cy="963613"/>
        </p:xfrm>
        <a:graphic>
          <a:graphicData uri="http://schemas.openxmlformats.org/presentationml/2006/ole">
            <mc:AlternateContent xmlns:mc="http://schemas.openxmlformats.org/markup-compatibility/2006">
              <mc:Choice xmlns:v="urn:schemas-microsoft-com:vml" Requires="v">
                <p:oleObj spid="_x0000_s3094" name="" r:id="rId9" imgW="3594100" imgH="927100" progId="Equation.3">
                  <p:embed/>
                </p:oleObj>
              </mc:Choice>
              <mc:Fallback>
                <p:oleObj name="" r:id="rId9" imgW="3594100" imgH="927100" progId="Equation.3">
                  <p:embed/>
                  <p:pic>
                    <p:nvPicPr>
                      <p:cNvPr id="0" name="图片 3093"/>
                      <p:cNvPicPr/>
                      <p:nvPr/>
                    </p:nvPicPr>
                    <p:blipFill>
                      <a:blip r:embed="rId10"/>
                      <a:stretch>
                        <a:fillRect/>
                      </a:stretch>
                    </p:blipFill>
                    <p:spPr>
                      <a:xfrm>
                        <a:off x="1258888" y="3905250"/>
                        <a:ext cx="3730625" cy="963613"/>
                      </a:xfrm>
                      <a:prstGeom prst="rect">
                        <a:avLst/>
                      </a:prstGeom>
                      <a:noFill/>
                      <a:ln w="38100">
                        <a:noFill/>
                        <a:miter/>
                      </a:ln>
                    </p:spPr>
                  </p:pic>
                </p:oleObj>
              </mc:Fallback>
            </mc:AlternateContent>
          </a:graphicData>
        </a:graphic>
      </p:graphicFrame>
      <p:graphicFrame>
        <p:nvGraphicFramePr>
          <p:cNvPr id="125961" name="对象 125960"/>
          <p:cNvGraphicFramePr/>
          <p:nvPr/>
        </p:nvGraphicFramePr>
        <p:xfrm>
          <a:off x="5084763" y="3860800"/>
          <a:ext cx="3663950" cy="963613"/>
        </p:xfrm>
        <a:graphic>
          <a:graphicData uri="http://schemas.openxmlformats.org/presentationml/2006/ole">
            <mc:AlternateContent xmlns:mc="http://schemas.openxmlformats.org/markup-compatibility/2006">
              <mc:Choice xmlns:v="urn:schemas-microsoft-com:vml" Requires="v">
                <p:oleObj spid="_x0000_s3085" name="" r:id="rId11" imgW="3530600" imgH="927100" progId="Equation.3">
                  <p:embed/>
                </p:oleObj>
              </mc:Choice>
              <mc:Fallback>
                <p:oleObj name="" r:id="rId11" imgW="3530600" imgH="927100" progId="Equation.3">
                  <p:embed/>
                  <p:pic>
                    <p:nvPicPr>
                      <p:cNvPr id="0" name="图片 3084"/>
                      <p:cNvPicPr/>
                      <p:nvPr/>
                    </p:nvPicPr>
                    <p:blipFill>
                      <a:blip r:embed="rId12"/>
                      <a:stretch>
                        <a:fillRect/>
                      </a:stretch>
                    </p:blipFill>
                    <p:spPr>
                      <a:xfrm>
                        <a:off x="5084763" y="3860800"/>
                        <a:ext cx="3663950" cy="963613"/>
                      </a:xfrm>
                      <a:prstGeom prst="rect">
                        <a:avLst/>
                      </a:prstGeom>
                      <a:noFill/>
                      <a:ln w="38100">
                        <a:noFill/>
                        <a:miter/>
                      </a:ln>
                    </p:spPr>
                  </p:pic>
                </p:oleObj>
              </mc:Fallback>
            </mc:AlternateContent>
          </a:graphicData>
        </a:graphic>
      </p:graphicFrame>
      <p:graphicFrame>
        <p:nvGraphicFramePr>
          <p:cNvPr id="125962" name="对象 125961"/>
          <p:cNvGraphicFramePr/>
          <p:nvPr/>
        </p:nvGraphicFramePr>
        <p:xfrm>
          <a:off x="1028700" y="5151438"/>
          <a:ext cx="1700213" cy="407987"/>
        </p:xfrm>
        <a:graphic>
          <a:graphicData uri="http://schemas.openxmlformats.org/presentationml/2006/ole">
            <mc:AlternateContent xmlns:mc="http://schemas.openxmlformats.org/markup-compatibility/2006">
              <mc:Choice xmlns:v="urn:schemas-microsoft-com:vml" Requires="v">
                <p:oleObj spid="_x0000_s3084" name="" r:id="rId13" imgW="1637665" imgH="393700" progId="Equation.3">
                  <p:embed/>
                </p:oleObj>
              </mc:Choice>
              <mc:Fallback>
                <p:oleObj name="" r:id="rId13" imgW="1637665" imgH="393700" progId="Equation.3">
                  <p:embed/>
                  <p:pic>
                    <p:nvPicPr>
                      <p:cNvPr id="0" name="图片 3083"/>
                      <p:cNvPicPr/>
                      <p:nvPr/>
                    </p:nvPicPr>
                    <p:blipFill>
                      <a:blip r:embed="rId14"/>
                      <a:stretch>
                        <a:fillRect/>
                      </a:stretch>
                    </p:blipFill>
                    <p:spPr>
                      <a:xfrm>
                        <a:off x="1028700" y="5151438"/>
                        <a:ext cx="1700213" cy="407987"/>
                      </a:xfrm>
                      <a:prstGeom prst="rect">
                        <a:avLst/>
                      </a:prstGeom>
                      <a:noFill/>
                      <a:ln w="38100">
                        <a:noFill/>
                        <a:miter/>
                      </a:ln>
                    </p:spPr>
                  </p:pic>
                </p:oleObj>
              </mc:Fallback>
            </mc:AlternateContent>
          </a:graphicData>
        </a:graphic>
      </p:graphicFrame>
      <p:graphicFrame>
        <p:nvGraphicFramePr>
          <p:cNvPr id="125963" name="对象 125962"/>
          <p:cNvGraphicFramePr/>
          <p:nvPr/>
        </p:nvGraphicFramePr>
        <p:xfrm>
          <a:off x="2843213" y="5060950"/>
          <a:ext cx="1885950" cy="527050"/>
        </p:xfrm>
        <a:graphic>
          <a:graphicData uri="http://schemas.openxmlformats.org/presentationml/2006/ole">
            <mc:AlternateContent xmlns:mc="http://schemas.openxmlformats.org/markup-compatibility/2006">
              <mc:Choice xmlns:v="urn:schemas-microsoft-com:vml" Requires="v">
                <p:oleObj spid="_x0000_s3091" name="" r:id="rId15" imgW="1816100" imgH="508000" progId="Equation.3">
                  <p:embed/>
                </p:oleObj>
              </mc:Choice>
              <mc:Fallback>
                <p:oleObj name="" r:id="rId15" imgW="1816100" imgH="508000" progId="Equation.3">
                  <p:embed/>
                  <p:pic>
                    <p:nvPicPr>
                      <p:cNvPr id="0" name="图片 3090"/>
                      <p:cNvPicPr/>
                      <p:nvPr/>
                    </p:nvPicPr>
                    <p:blipFill>
                      <a:blip r:embed="rId16"/>
                      <a:stretch>
                        <a:fillRect/>
                      </a:stretch>
                    </p:blipFill>
                    <p:spPr>
                      <a:xfrm>
                        <a:off x="2843213" y="5060950"/>
                        <a:ext cx="1885950" cy="527050"/>
                      </a:xfrm>
                      <a:prstGeom prst="rect">
                        <a:avLst/>
                      </a:prstGeom>
                      <a:noFill/>
                      <a:ln w="38100">
                        <a:noFill/>
                        <a:miter/>
                      </a:ln>
                    </p:spPr>
                  </p:pic>
                </p:oleObj>
              </mc:Fallback>
            </mc:AlternateContent>
          </a:graphicData>
        </a:graphic>
      </p:graphicFrame>
      <p:graphicFrame>
        <p:nvGraphicFramePr>
          <p:cNvPr id="125964" name="对象 125963"/>
          <p:cNvGraphicFramePr/>
          <p:nvPr/>
        </p:nvGraphicFramePr>
        <p:xfrm>
          <a:off x="4875213" y="5092700"/>
          <a:ext cx="3611562" cy="527050"/>
        </p:xfrm>
        <a:graphic>
          <a:graphicData uri="http://schemas.openxmlformats.org/presentationml/2006/ole">
            <mc:AlternateContent xmlns:mc="http://schemas.openxmlformats.org/markup-compatibility/2006">
              <mc:Choice xmlns:v="urn:schemas-microsoft-com:vml" Requires="v">
                <p:oleObj spid="_x0000_s3095" name="" r:id="rId17" imgW="3479800" imgH="508000" progId="Equation.3">
                  <p:embed/>
                </p:oleObj>
              </mc:Choice>
              <mc:Fallback>
                <p:oleObj name="" r:id="rId17" imgW="3479800" imgH="508000" progId="Equation.3">
                  <p:embed/>
                  <p:pic>
                    <p:nvPicPr>
                      <p:cNvPr id="0" name="图片 3094"/>
                      <p:cNvPicPr/>
                      <p:nvPr/>
                    </p:nvPicPr>
                    <p:blipFill>
                      <a:blip r:embed="rId18"/>
                      <a:stretch>
                        <a:fillRect/>
                      </a:stretch>
                    </p:blipFill>
                    <p:spPr>
                      <a:xfrm>
                        <a:off x="4875213" y="5092700"/>
                        <a:ext cx="3611562" cy="527050"/>
                      </a:xfrm>
                      <a:prstGeom prst="rect">
                        <a:avLst/>
                      </a:prstGeom>
                      <a:noFill/>
                      <a:ln w="38100">
                        <a:noFill/>
                        <a:miter/>
                      </a:ln>
                    </p:spPr>
                  </p:pic>
                </p:oleObj>
              </mc:Fallback>
            </mc:AlternateContent>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5957"/>
                                        </p:tgtEl>
                                        <p:attrNameLst>
                                          <p:attrName>style.visibility</p:attrName>
                                        </p:attrNameLst>
                                      </p:cBhvr>
                                      <p:to>
                                        <p:strVal val="visible"/>
                                      </p:to>
                                    </p:set>
                                    <p:animEffect transition="in" filter="wipe(left)">
                                      <p:cBhvr>
                                        <p:cTn id="7" dur="500"/>
                                        <p:tgtEl>
                                          <p:spTgt spid="1259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5958"/>
                                        </p:tgtEl>
                                        <p:attrNameLst>
                                          <p:attrName>style.visibility</p:attrName>
                                        </p:attrNameLst>
                                      </p:cBhvr>
                                      <p:to>
                                        <p:strVal val="visible"/>
                                      </p:to>
                                    </p:set>
                                    <p:animEffect transition="in" filter="wipe(left)">
                                      <p:cBhvr>
                                        <p:cTn id="12" dur="500"/>
                                        <p:tgtEl>
                                          <p:spTgt spid="1259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5956"/>
                                        </p:tgtEl>
                                        <p:attrNameLst>
                                          <p:attrName>style.visibility</p:attrName>
                                        </p:attrNameLst>
                                      </p:cBhvr>
                                      <p:to>
                                        <p:strVal val="visible"/>
                                      </p:to>
                                    </p:set>
                                    <p:animEffect transition="in" filter="wipe(left)">
                                      <p:cBhvr>
                                        <p:cTn id="17" dur="500"/>
                                        <p:tgtEl>
                                          <p:spTgt spid="1259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25954"/>
                                        </p:tgtEl>
                                        <p:attrNameLst>
                                          <p:attrName>style.visibility</p:attrName>
                                        </p:attrNameLst>
                                      </p:cBhvr>
                                      <p:to>
                                        <p:strVal val="visible"/>
                                      </p:to>
                                    </p:set>
                                    <p:animEffect transition="in" filter="wipe(left)">
                                      <p:cBhvr>
                                        <p:cTn id="22" dur="300"/>
                                        <p:tgtEl>
                                          <p:spTgt spid="12595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5959"/>
                                        </p:tgtEl>
                                        <p:attrNameLst>
                                          <p:attrName>style.visibility</p:attrName>
                                        </p:attrNameLst>
                                      </p:cBhvr>
                                      <p:to>
                                        <p:strVal val="visible"/>
                                      </p:to>
                                    </p:set>
                                    <p:animEffect transition="in" filter="wipe(left)">
                                      <p:cBhvr>
                                        <p:cTn id="27" dur="500"/>
                                        <p:tgtEl>
                                          <p:spTgt spid="12595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25955"/>
                                        </p:tgtEl>
                                        <p:attrNameLst>
                                          <p:attrName>style.visibility</p:attrName>
                                        </p:attrNameLst>
                                      </p:cBhvr>
                                      <p:to>
                                        <p:strVal val="visible"/>
                                      </p:to>
                                    </p:set>
                                    <p:animEffect transition="in" filter="wipe(left)">
                                      <p:cBhvr>
                                        <p:cTn id="32" dur="300"/>
                                        <p:tgtEl>
                                          <p:spTgt spid="12595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5960"/>
                                        </p:tgtEl>
                                        <p:attrNameLst>
                                          <p:attrName>style.visibility</p:attrName>
                                        </p:attrNameLst>
                                      </p:cBhvr>
                                      <p:to>
                                        <p:strVal val="visible"/>
                                      </p:to>
                                    </p:set>
                                    <p:animEffect transition="in" filter="wipe(left)">
                                      <p:cBhvr>
                                        <p:cTn id="37" dur="500"/>
                                        <p:tgtEl>
                                          <p:spTgt spid="12596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25961"/>
                                        </p:tgtEl>
                                        <p:attrNameLst>
                                          <p:attrName>style.visibility</p:attrName>
                                        </p:attrNameLst>
                                      </p:cBhvr>
                                      <p:to>
                                        <p:strVal val="visible"/>
                                      </p:to>
                                    </p:set>
                                    <p:animEffect transition="in" filter="wipe(left)">
                                      <p:cBhvr>
                                        <p:cTn id="42" dur="500"/>
                                        <p:tgtEl>
                                          <p:spTgt spid="12596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5962"/>
                                        </p:tgtEl>
                                        <p:attrNameLst>
                                          <p:attrName>style.visibility</p:attrName>
                                        </p:attrNameLst>
                                      </p:cBhvr>
                                      <p:to>
                                        <p:strVal val="visible"/>
                                      </p:to>
                                    </p:set>
                                    <p:animEffect transition="in" filter="wipe(left)">
                                      <p:cBhvr>
                                        <p:cTn id="47" dur="500"/>
                                        <p:tgtEl>
                                          <p:spTgt spid="12596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5963"/>
                                        </p:tgtEl>
                                        <p:attrNameLst>
                                          <p:attrName>style.visibility</p:attrName>
                                        </p:attrNameLst>
                                      </p:cBhvr>
                                      <p:to>
                                        <p:strVal val="visible"/>
                                      </p:to>
                                    </p:set>
                                    <p:animEffect transition="in" filter="wipe(left)">
                                      <p:cBhvr>
                                        <p:cTn id="52" dur="500"/>
                                        <p:tgtEl>
                                          <p:spTgt spid="12596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25964"/>
                                        </p:tgtEl>
                                        <p:attrNameLst>
                                          <p:attrName>style.visibility</p:attrName>
                                        </p:attrNameLst>
                                      </p:cBhvr>
                                      <p:to>
                                        <p:strVal val="visible"/>
                                      </p:to>
                                    </p:set>
                                    <p:animEffect transition="in" filter="wipe(left)">
                                      <p:cBhvr>
                                        <p:cTn id="57" dur="500"/>
                                        <p:tgtEl>
                                          <p:spTgt spid="125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p:bldP spid="12595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矩形 5121"/>
          <p:cNvSpPr>
            <a:spLocks noGrp="1"/>
          </p:cNvSpPr>
          <p:nvPr/>
        </p:nvSpPr>
        <p:spPr>
          <a:xfrm>
            <a:off x="336233" y="1405255"/>
            <a:ext cx="6434137" cy="1143000"/>
          </a:xfrm>
          <a:prstGeom prst="rect">
            <a:avLst/>
          </a:prstGeom>
          <a:noFill/>
          <a:ln w="9525">
            <a:noFill/>
          </a:ln>
        </p:spPr>
        <p:txBody>
          <a:bodyPr anchor="ctr"/>
          <a:p>
            <a:pPr eaLnBrk="0" hangingPunct="0"/>
            <a:r>
              <a:rPr lang="en-US" altLang="zh-CN" sz="3200" b="1" dirty="0">
                <a:solidFill>
                  <a:srgbClr val="FF0000"/>
                </a:solidFill>
                <a:latin typeface="Times New Roman" panose="02020603050405020304" pitchFamily="18" charset="0"/>
                <a:ea typeface="黑体" panose="02010609060101010101" pitchFamily="49" charset="-122"/>
              </a:rPr>
              <a:t>1</a:t>
            </a:r>
            <a:r>
              <a:rPr lang="zh-CN" altLang="en-US" sz="3200" b="1" dirty="0">
                <a:solidFill>
                  <a:srgbClr val="FF0000"/>
                </a:solidFill>
                <a:latin typeface="Times New Roman" panose="02020603050405020304" pitchFamily="18" charset="0"/>
                <a:ea typeface="黑体" panose="02010609060101010101" pitchFamily="49" charset="-122"/>
              </a:rPr>
              <a:t>、函数的单调性</a:t>
            </a:r>
            <a:endParaRPr lang="zh-CN" altLang="en-US" sz="3200" b="1" dirty="0">
              <a:solidFill>
                <a:srgbClr val="FF0000"/>
              </a:solidFill>
              <a:latin typeface="Times New Roman" panose="02020603050405020304" pitchFamily="18" charset="0"/>
              <a:ea typeface="黑体" panose="02010609060101010101" pitchFamily="49" charset="-122"/>
            </a:endParaRPr>
          </a:p>
        </p:txBody>
      </p:sp>
      <p:sp>
        <p:nvSpPr>
          <p:cNvPr id="5279" name="文本框 5278"/>
          <p:cNvSpPr txBox="1"/>
          <p:nvPr/>
        </p:nvSpPr>
        <p:spPr>
          <a:xfrm>
            <a:off x="725805" y="2690495"/>
            <a:ext cx="4824413" cy="521970"/>
          </a:xfrm>
          <a:prstGeom prst="rect">
            <a:avLst/>
          </a:prstGeom>
          <a:noFill/>
          <a:ln w="9525">
            <a:noFill/>
          </a:ln>
        </p:spPr>
        <p:txBody>
          <a:bodyPr>
            <a:spAutoFit/>
          </a:bodyPr>
          <a:p>
            <a:pPr>
              <a:spcBef>
                <a:spcPct val="50000"/>
              </a:spcBef>
            </a:pPr>
            <a:r>
              <a:rPr lang="zh-CN" altLang="en-US" sz="2800" b="1" dirty="0">
                <a:solidFill>
                  <a:srgbClr val="FF0000"/>
                </a:solidFill>
                <a:latin typeface="Arial" panose="020B0604020202020204" pitchFamily="34" charset="0"/>
              </a:rPr>
              <a:t>定义</a:t>
            </a:r>
            <a:endParaRPr lang="zh-CN" altLang="en-US" sz="2800" b="1" dirty="0">
              <a:solidFill>
                <a:srgbClr val="FF0000"/>
              </a:solidFill>
              <a:latin typeface="Arial" panose="020B0604020202020204" pitchFamily="34" charset="0"/>
            </a:endParaRPr>
          </a:p>
        </p:txBody>
      </p:sp>
      <p:graphicFrame>
        <p:nvGraphicFramePr>
          <p:cNvPr id="5280" name="对象 5279"/>
          <p:cNvGraphicFramePr/>
          <p:nvPr/>
        </p:nvGraphicFramePr>
        <p:xfrm>
          <a:off x="620713" y="3575050"/>
          <a:ext cx="7273925" cy="457200"/>
        </p:xfrm>
        <a:graphic>
          <a:graphicData uri="http://schemas.openxmlformats.org/presentationml/2006/ole">
            <mc:AlternateContent xmlns:mc="http://schemas.openxmlformats.org/markup-compatibility/2006">
              <mc:Choice xmlns:v="urn:schemas-microsoft-com:vml" Requires="v">
                <p:oleObj spid="_x0000_s3137" name="" r:id="rId1" imgW="3437255" imgH="215900" progId="Equation.3">
                  <p:embed/>
                </p:oleObj>
              </mc:Choice>
              <mc:Fallback>
                <p:oleObj name="" r:id="rId1" imgW="3437255" imgH="215900" progId="Equation.3">
                  <p:embed/>
                  <p:pic>
                    <p:nvPicPr>
                      <p:cNvPr id="0" name="图片 3136"/>
                      <p:cNvPicPr/>
                      <p:nvPr/>
                    </p:nvPicPr>
                    <p:blipFill>
                      <a:blip r:embed="rId2"/>
                      <a:stretch>
                        <a:fillRect/>
                      </a:stretch>
                    </p:blipFill>
                    <p:spPr>
                      <a:xfrm>
                        <a:off x="620713" y="3575050"/>
                        <a:ext cx="7273925" cy="457200"/>
                      </a:xfrm>
                      <a:prstGeom prst="rect">
                        <a:avLst/>
                      </a:prstGeom>
                      <a:noFill/>
                      <a:ln w="38100">
                        <a:noFill/>
                        <a:miter/>
                      </a:ln>
                    </p:spPr>
                  </p:pic>
                </p:oleObj>
              </mc:Fallback>
            </mc:AlternateContent>
          </a:graphicData>
        </a:graphic>
      </p:graphicFrame>
      <p:graphicFrame>
        <p:nvGraphicFramePr>
          <p:cNvPr id="5281" name="对象 5280"/>
          <p:cNvGraphicFramePr/>
          <p:nvPr/>
        </p:nvGraphicFramePr>
        <p:xfrm>
          <a:off x="725488" y="4399598"/>
          <a:ext cx="7200900" cy="458787"/>
        </p:xfrm>
        <a:graphic>
          <a:graphicData uri="http://schemas.openxmlformats.org/presentationml/2006/ole">
            <mc:AlternateContent xmlns:mc="http://schemas.openxmlformats.org/markup-compatibility/2006">
              <mc:Choice xmlns:v="urn:schemas-microsoft-com:vml" Requires="v">
                <p:oleObj spid="_x0000_s3135" name="" r:id="rId3" imgW="3386455" imgH="215900" progId="Equation.3">
                  <p:embed/>
                </p:oleObj>
              </mc:Choice>
              <mc:Fallback>
                <p:oleObj name="" r:id="rId3" imgW="3386455" imgH="215900" progId="Equation.3">
                  <p:embed/>
                  <p:pic>
                    <p:nvPicPr>
                      <p:cNvPr id="0" name="图片 3134"/>
                      <p:cNvPicPr/>
                      <p:nvPr/>
                    </p:nvPicPr>
                    <p:blipFill>
                      <a:blip r:embed="rId4"/>
                      <a:stretch>
                        <a:fillRect/>
                      </a:stretch>
                    </p:blipFill>
                    <p:spPr>
                      <a:xfrm>
                        <a:off x="725488" y="4399598"/>
                        <a:ext cx="7200900" cy="458787"/>
                      </a:xfrm>
                      <a:prstGeom prst="rect">
                        <a:avLst/>
                      </a:prstGeom>
                      <a:noFill/>
                      <a:ln w="38100">
                        <a:noFill/>
                        <a:miter/>
                      </a:ln>
                    </p:spPr>
                  </p:pic>
                </p:oleObj>
              </mc:Fallback>
            </mc:AlternateContent>
          </a:graphicData>
        </a:graphic>
      </p:graphicFrame>
      <p:graphicFrame>
        <p:nvGraphicFramePr>
          <p:cNvPr id="5282" name="对象 5281"/>
          <p:cNvGraphicFramePr/>
          <p:nvPr/>
        </p:nvGraphicFramePr>
        <p:xfrm>
          <a:off x="725488" y="5201285"/>
          <a:ext cx="7146925" cy="458788"/>
        </p:xfrm>
        <a:graphic>
          <a:graphicData uri="http://schemas.openxmlformats.org/presentationml/2006/ole">
            <mc:AlternateContent xmlns:mc="http://schemas.openxmlformats.org/markup-compatibility/2006">
              <mc:Choice xmlns:v="urn:schemas-microsoft-com:vml" Requires="v">
                <p:oleObj spid="_x0000_s3138" name="" r:id="rId5" imgW="3361055" imgH="215900" progId="Equation.3">
                  <p:embed/>
                </p:oleObj>
              </mc:Choice>
              <mc:Fallback>
                <p:oleObj name="" r:id="rId5" imgW="3361055" imgH="215900" progId="Equation.3">
                  <p:embed/>
                  <p:pic>
                    <p:nvPicPr>
                      <p:cNvPr id="0" name="图片 3137"/>
                      <p:cNvPicPr/>
                      <p:nvPr/>
                    </p:nvPicPr>
                    <p:blipFill>
                      <a:blip r:embed="rId6"/>
                      <a:stretch>
                        <a:fillRect/>
                      </a:stretch>
                    </p:blipFill>
                    <p:spPr>
                      <a:xfrm>
                        <a:off x="725488" y="5201285"/>
                        <a:ext cx="7146925" cy="458788"/>
                      </a:xfrm>
                      <a:prstGeom prst="rect">
                        <a:avLst/>
                      </a:prstGeom>
                      <a:noFill/>
                      <a:ln w="38100">
                        <a:noFill/>
                        <a:miter/>
                      </a:ln>
                    </p:spPr>
                  </p:pic>
                </p:oleObj>
              </mc:Fallback>
            </mc:AlternateContent>
          </a:graphicData>
        </a:graphic>
      </p:graphicFrame>
      <p:sp>
        <p:nvSpPr>
          <p:cNvPr id="47108" name="标题 47107"/>
          <p:cNvSpPr>
            <a:spLocks noGrp="1"/>
          </p:cNvSpPr>
          <p:nvPr/>
        </p:nvSpPr>
        <p:spPr>
          <a:xfrm>
            <a:off x="468313" y="476250"/>
            <a:ext cx="8229600" cy="884238"/>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mj-lt"/>
                <a:ea typeface="+mj-ea"/>
                <a:cs typeface="+mj-cs"/>
              </a:defRPr>
            </a:lvl1pPr>
          </a:lstStyle>
          <a:p>
            <a:r>
              <a:rPr lang="zh-CN" altLang="en-US" sz="3600" b="1" dirty="0">
                <a:solidFill>
                  <a:srgbClr val="FF0000"/>
                </a:solidFill>
                <a:latin typeface="黑体" panose="02010609060101010101" pitchFamily="49" charset="-122"/>
                <a:ea typeface="黑体" panose="02010609060101010101" pitchFamily="49" charset="-122"/>
              </a:rPr>
              <a:t>四</a:t>
            </a:r>
            <a:r>
              <a:rPr lang="zh-CN" altLang="en-US" sz="3600" b="1" dirty="0">
                <a:solidFill>
                  <a:srgbClr val="FF0000"/>
                </a:solidFill>
                <a:latin typeface="黑体" panose="02010609060101010101" pitchFamily="49" charset="-122"/>
                <a:ea typeface="黑体" panose="02010609060101010101" pitchFamily="49" charset="-122"/>
              </a:rPr>
              <a:t>、 函数的单调性与曲线的凹凸性</a:t>
            </a:r>
            <a:endParaRPr lang="zh-CN" altLang="en-US" sz="3600" b="1" dirty="0">
              <a:solidFill>
                <a:srgbClr val="FF0000"/>
              </a:solidFill>
              <a:latin typeface="黑体" panose="02010609060101010101" pitchFamily="49" charset="-122"/>
              <a:ea typeface="黑体" panose="02010609060101010101" pitchFamily="49"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279"/>
                                        </p:tgtEl>
                                        <p:attrNameLst>
                                          <p:attrName>style.visibility</p:attrName>
                                        </p:attrNameLst>
                                      </p:cBhvr>
                                      <p:to>
                                        <p:strVal val="visible"/>
                                      </p:to>
                                    </p:set>
                                    <p:animEffect transition="in" filter="wipe(left)">
                                      <p:cBhvr>
                                        <p:cTn id="7" dur="500"/>
                                        <p:tgtEl>
                                          <p:spTgt spid="52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280"/>
                                        </p:tgtEl>
                                        <p:attrNameLst>
                                          <p:attrName>style.visibility</p:attrName>
                                        </p:attrNameLst>
                                      </p:cBhvr>
                                      <p:to>
                                        <p:strVal val="visible"/>
                                      </p:to>
                                    </p:set>
                                    <p:animEffect transition="in" filter="wipe(left)">
                                      <p:cBhvr>
                                        <p:cTn id="12" dur="500"/>
                                        <p:tgtEl>
                                          <p:spTgt spid="52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281"/>
                                        </p:tgtEl>
                                        <p:attrNameLst>
                                          <p:attrName>style.visibility</p:attrName>
                                        </p:attrNameLst>
                                      </p:cBhvr>
                                      <p:to>
                                        <p:strVal val="visible"/>
                                      </p:to>
                                    </p:set>
                                    <p:animEffect transition="in" filter="wipe(left)">
                                      <p:cBhvr>
                                        <p:cTn id="17" dur="500"/>
                                        <p:tgtEl>
                                          <p:spTgt spid="528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282"/>
                                        </p:tgtEl>
                                        <p:attrNameLst>
                                          <p:attrName>style.visibility</p:attrName>
                                        </p:attrNameLst>
                                      </p:cBhvr>
                                      <p:to>
                                        <p:strVal val="visible"/>
                                      </p:to>
                                    </p:set>
                                    <p:animEffect transition="in" filter="wipe(left)">
                                      <p:cBhvr>
                                        <p:cTn id="22" dur="500"/>
                                        <p:tgtEl>
                                          <p:spTgt spid="5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4" name="文本框 25603"/>
          <p:cNvSpPr txBox="1"/>
          <p:nvPr/>
        </p:nvSpPr>
        <p:spPr>
          <a:xfrm>
            <a:off x="63818" y="1832610"/>
            <a:ext cx="1295400" cy="519113"/>
          </a:xfrm>
          <a:prstGeom prst="rect">
            <a:avLst/>
          </a:prstGeom>
          <a:noFill/>
          <a:ln w="9525">
            <a:noFill/>
          </a:ln>
        </p:spPr>
        <p:txBody>
          <a:bodyPr>
            <a:spAutoFit/>
          </a:bodyPr>
          <a:p>
            <a:pPr eaLnBrk="0" hangingPunct="0"/>
            <a:r>
              <a:rPr lang="zh-CN" altLang="en-US" sz="2800" b="1" dirty="0">
                <a:solidFill>
                  <a:srgbClr val="FF0000"/>
                </a:solidFill>
                <a:latin typeface="Times New Roman" panose="02020603050405020304" pitchFamily="18" charset="0"/>
                <a:ea typeface="黑体" panose="02010609060101010101" pitchFamily="49" charset="-122"/>
              </a:rPr>
              <a:t>定理</a:t>
            </a:r>
            <a:r>
              <a:rPr lang="en-US" altLang="zh-CN" sz="2800" b="1">
                <a:solidFill>
                  <a:srgbClr val="FF0000"/>
                </a:solidFill>
                <a:latin typeface="Times New Roman" panose="02020603050405020304" pitchFamily="18" charset="0"/>
                <a:ea typeface="黑体" panose="02010609060101010101" pitchFamily="49" charset="-122"/>
              </a:rPr>
              <a:t>1</a:t>
            </a:r>
            <a:endParaRPr lang="en-US" altLang="zh-CN" sz="2800" b="1">
              <a:solidFill>
                <a:srgbClr val="FF0000"/>
              </a:solidFill>
              <a:latin typeface="Times New Roman" panose="02020603050405020304" pitchFamily="18" charset="0"/>
              <a:ea typeface="黑体" panose="02010609060101010101" pitchFamily="49" charset="-122"/>
            </a:endParaRPr>
          </a:p>
        </p:txBody>
      </p:sp>
      <p:graphicFrame>
        <p:nvGraphicFramePr>
          <p:cNvPr id="25605" name="对象 25604"/>
          <p:cNvGraphicFramePr/>
          <p:nvPr/>
        </p:nvGraphicFramePr>
        <p:xfrm>
          <a:off x="665798" y="1882140"/>
          <a:ext cx="7812087" cy="469900"/>
        </p:xfrm>
        <a:graphic>
          <a:graphicData uri="http://schemas.openxmlformats.org/presentationml/2006/ole">
            <mc:AlternateContent xmlns:mc="http://schemas.openxmlformats.org/markup-compatibility/2006">
              <mc:Choice xmlns:v="urn:schemas-microsoft-com:vml" Requires="v">
                <p:oleObj spid="_x0000_s3116" name="" r:id="rId1" imgW="3361055" imgH="215900" progId="Equation.3">
                  <p:embed/>
                </p:oleObj>
              </mc:Choice>
              <mc:Fallback>
                <p:oleObj name="" r:id="rId1" imgW="3361055" imgH="215900" progId="Equation.3">
                  <p:embed/>
                  <p:pic>
                    <p:nvPicPr>
                      <p:cNvPr id="0" name="图片 3115"/>
                      <p:cNvPicPr/>
                      <p:nvPr/>
                    </p:nvPicPr>
                    <p:blipFill>
                      <a:blip r:embed="rId2"/>
                      <a:stretch>
                        <a:fillRect/>
                      </a:stretch>
                    </p:blipFill>
                    <p:spPr>
                      <a:xfrm>
                        <a:off x="665798" y="1882140"/>
                        <a:ext cx="7812087" cy="469900"/>
                      </a:xfrm>
                      <a:prstGeom prst="rect">
                        <a:avLst/>
                      </a:prstGeom>
                      <a:noFill/>
                      <a:ln w="38100">
                        <a:noFill/>
                        <a:miter/>
                      </a:ln>
                    </p:spPr>
                  </p:pic>
                </p:oleObj>
              </mc:Fallback>
            </mc:AlternateContent>
          </a:graphicData>
        </a:graphic>
      </p:graphicFrame>
      <p:sp>
        <p:nvSpPr>
          <p:cNvPr id="25606" name="直接连接符 25605"/>
          <p:cNvSpPr/>
          <p:nvPr/>
        </p:nvSpPr>
        <p:spPr>
          <a:xfrm>
            <a:off x="5922010" y="2817178"/>
            <a:ext cx="2684463" cy="0"/>
          </a:xfrm>
          <a:prstGeom prst="line">
            <a:avLst/>
          </a:prstGeom>
          <a:ln w="19050" cap="flat" cmpd="sng">
            <a:solidFill>
              <a:srgbClr val="FF0000"/>
            </a:solidFill>
            <a:prstDash val="solid"/>
            <a:headEnd type="none" w="med" len="med"/>
            <a:tailEnd type="none" w="med" len="med"/>
          </a:ln>
        </p:spPr>
      </p:sp>
      <p:sp>
        <p:nvSpPr>
          <p:cNvPr id="25607" name="直接连接符 25606"/>
          <p:cNvSpPr/>
          <p:nvPr/>
        </p:nvSpPr>
        <p:spPr>
          <a:xfrm>
            <a:off x="6066473" y="3322003"/>
            <a:ext cx="2540000" cy="0"/>
          </a:xfrm>
          <a:prstGeom prst="line">
            <a:avLst/>
          </a:prstGeom>
          <a:ln w="19050" cap="flat" cmpd="sng">
            <a:solidFill>
              <a:srgbClr val="FF0000"/>
            </a:solidFill>
            <a:prstDash val="solid"/>
            <a:headEnd type="none" w="med" len="med"/>
            <a:tailEnd type="none" w="med" len="med"/>
          </a:ln>
        </p:spPr>
      </p:sp>
      <p:sp>
        <p:nvSpPr>
          <p:cNvPr id="25634" name="直接连接符 25633"/>
          <p:cNvSpPr/>
          <p:nvPr/>
        </p:nvSpPr>
        <p:spPr>
          <a:xfrm>
            <a:off x="1529398" y="2817178"/>
            <a:ext cx="936625" cy="0"/>
          </a:xfrm>
          <a:prstGeom prst="line">
            <a:avLst/>
          </a:prstGeom>
          <a:ln w="28575" cap="flat" cmpd="sng">
            <a:solidFill>
              <a:srgbClr val="FF0000"/>
            </a:solidFill>
            <a:prstDash val="dash"/>
            <a:headEnd type="none" w="med" len="med"/>
            <a:tailEnd type="none" w="med" len="med"/>
          </a:ln>
        </p:spPr>
      </p:sp>
      <p:sp>
        <p:nvSpPr>
          <p:cNvPr id="25635" name="直接连接符 25634"/>
          <p:cNvSpPr/>
          <p:nvPr/>
        </p:nvSpPr>
        <p:spPr>
          <a:xfrm>
            <a:off x="1457960" y="3393440"/>
            <a:ext cx="1008063" cy="0"/>
          </a:xfrm>
          <a:prstGeom prst="line">
            <a:avLst/>
          </a:prstGeom>
          <a:ln w="28575" cap="flat" cmpd="sng">
            <a:solidFill>
              <a:srgbClr val="FF0000"/>
            </a:solidFill>
            <a:prstDash val="dash"/>
            <a:headEnd type="none" w="med" len="med"/>
            <a:tailEnd type="none" w="med" len="med"/>
          </a:ln>
        </p:spPr>
      </p:sp>
      <p:graphicFrame>
        <p:nvGraphicFramePr>
          <p:cNvPr id="25636" name="对象 25635"/>
          <p:cNvGraphicFramePr/>
          <p:nvPr/>
        </p:nvGraphicFramePr>
        <p:xfrm>
          <a:off x="340360" y="2385378"/>
          <a:ext cx="8785225" cy="968375"/>
        </p:xfrm>
        <a:graphic>
          <a:graphicData uri="http://schemas.openxmlformats.org/presentationml/2006/ole">
            <mc:AlternateContent xmlns:mc="http://schemas.openxmlformats.org/markup-compatibility/2006">
              <mc:Choice xmlns:v="urn:schemas-microsoft-com:vml" Requires="v">
                <p:oleObj spid="_x0000_s3111" name="" r:id="rId3" imgW="3782695" imgH="444500" progId="Equation.3">
                  <p:embed/>
                </p:oleObj>
              </mc:Choice>
              <mc:Fallback>
                <p:oleObj name="" r:id="rId3" imgW="3782695" imgH="444500" progId="Equation.3">
                  <p:embed/>
                  <p:pic>
                    <p:nvPicPr>
                      <p:cNvPr id="0" name="图片 3110"/>
                      <p:cNvPicPr/>
                      <p:nvPr/>
                    </p:nvPicPr>
                    <p:blipFill>
                      <a:blip r:embed="rId4"/>
                      <a:stretch>
                        <a:fillRect/>
                      </a:stretch>
                    </p:blipFill>
                    <p:spPr>
                      <a:xfrm>
                        <a:off x="340360" y="2385378"/>
                        <a:ext cx="8785225" cy="968375"/>
                      </a:xfrm>
                      <a:prstGeom prst="rect">
                        <a:avLst/>
                      </a:prstGeom>
                      <a:noFill/>
                      <a:ln w="38100">
                        <a:noFill/>
                        <a:miter/>
                      </a:ln>
                    </p:spPr>
                  </p:pic>
                </p:oleObj>
              </mc:Fallback>
            </mc:AlternateContent>
          </a:graphicData>
        </a:graphic>
      </p:graphicFrame>
      <p:graphicFrame>
        <p:nvGraphicFramePr>
          <p:cNvPr id="25637" name="对象 25636"/>
          <p:cNvGraphicFramePr/>
          <p:nvPr/>
        </p:nvGraphicFramePr>
        <p:xfrm>
          <a:off x="376873" y="2890203"/>
          <a:ext cx="8402637" cy="469900"/>
        </p:xfrm>
        <a:graphic>
          <a:graphicData uri="http://schemas.openxmlformats.org/presentationml/2006/ole">
            <mc:AlternateContent xmlns:mc="http://schemas.openxmlformats.org/markup-compatibility/2006">
              <mc:Choice xmlns:v="urn:schemas-microsoft-com:vml" Requires="v">
                <p:oleObj spid="_x0000_s3112" name="" r:id="rId5" imgW="3615055" imgH="215900" progId="Equation.3">
                  <p:embed/>
                </p:oleObj>
              </mc:Choice>
              <mc:Fallback>
                <p:oleObj name="" r:id="rId5" imgW="3615055" imgH="215900" progId="Equation.3">
                  <p:embed/>
                  <p:pic>
                    <p:nvPicPr>
                      <p:cNvPr id="0" name="图片 3111"/>
                      <p:cNvPicPr/>
                      <p:nvPr/>
                    </p:nvPicPr>
                    <p:blipFill>
                      <a:blip r:embed="rId6"/>
                      <a:stretch>
                        <a:fillRect/>
                      </a:stretch>
                    </p:blipFill>
                    <p:spPr>
                      <a:xfrm>
                        <a:off x="376873" y="2890203"/>
                        <a:ext cx="8402637" cy="469900"/>
                      </a:xfrm>
                      <a:prstGeom prst="rect">
                        <a:avLst/>
                      </a:prstGeom>
                      <a:noFill/>
                      <a:ln w="38100">
                        <a:noFill/>
                        <a:miter/>
                      </a:ln>
                    </p:spPr>
                  </p:pic>
                </p:oleObj>
              </mc:Fallback>
            </mc:AlternateContent>
          </a:graphicData>
        </a:graphic>
      </p:graphicFrame>
      <p:sp>
        <p:nvSpPr>
          <p:cNvPr id="4223" name="文本框 4222"/>
          <p:cNvSpPr txBox="1"/>
          <p:nvPr/>
        </p:nvSpPr>
        <p:spPr>
          <a:xfrm>
            <a:off x="92075" y="838835"/>
            <a:ext cx="7345363" cy="521970"/>
          </a:xfrm>
          <a:prstGeom prst="rect">
            <a:avLst/>
          </a:prstGeom>
          <a:noFill/>
          <a:ln w="9525">
            <a:noFill/>
          </a:ln>
        </p:spPr>
        <p:txBody>
          <a:bodyPr>
            <a:spAutoFit/>
          </a:bodyPr>
          <a:p>
            <a:pPr>
              <a:spcBef>
                <a:spcPct val="50000"/>
              </a:spcBef>
            </a:pPr>
            <a:r>
              <a:rPr lang="en-US" altLang="zh-CN" sz="2800" b="1" dirty="0">
                <a:latin typeface="Arial" panose="020B0604020202020204" pitchFamily="34" charset="0"/>
              </a:rPr>
              <a:t> </a:t>
            </a:r>
            <a:r>
              <a:rPr lang="en-US" altLang="zh-CN" sz="2800" b="1" dirty="0">
                <a:solidFill>
                  <a:srgbClr val="FF0000"/>
                </a:solidFill>
                <a:latin typeface="Arial" panose="020B0604020202020204" pitchFamily="34" charset="0"/>
              </a:rPr>
              <a:t> </a:t>
            </a:r>
            <a:r>
              <a:rPr lang="zh-CN" altLang="en-US" sz="2800" b="1" dirty="0">
                <a:solidFill>
                  <a:schemeClr val="bg2">
                    <a:lumMod val="60000"/>
                    <a:lumOff val="40000"/>
                  </a:schemeClr>
                </a:solidFill>
                <a:latin typeface="Arial" panose="020B0604020202020204" pitchFamily="34" charset="0"/>
              </a:rPr>
              <a:t>（</a:t>
            </a:r>
            <a:r>
              <a:rPr lang="en-US" altLang="zh-CN" sz="2800" b="1" dirty="0">
                <a:solidFill>
                  <a:schemeClr val="bg2">
                    <a:lumMod val="60000"/>
                    <a:lumOff val="40000"/>
                  </a:schemeClr>
                </a:solidFill>
                <a:latin typeface="Arial" panose="020B0604020202020204" pitchFamily="34" charset="0"/>
              </a:rPr>
              <a:t>1</a:t>
            </a:r>
            <a:r>
              <a:rPr lang="zh-CN" altLang="en-US" sz="2800" b="1" dirty="0">
                <a:solidFill>
                  <a:schemeClr val="bg2">
                    <a:lumMod val="60000"/>
                    <a:lumOff val="40000"/>
                  </a:schemeClr>
                </a:solidFill>
                <a:latin typeface="Arial" panose="020B0604020202020204" pitchFamily="34" charset="0"/>
              </a:rPr>
              <a:t>）用函数导数的符号判别函数的单调性</a:t>
            </a:r>
            <a:endParaRPr lang="zh-CN" altLang="en-US" sz="2800" b="1" dirty="0">
              <a:solidFill>
                <a:schemeClr val="bg2">
                  <a:lumMod val="60000"/>
                  <a:lumOff val="40000"/>
                </a:schemeClr>
              </a:solidFill>
              <a:latin typeface="Arial" panose="020B0604020202020204" pitchFamily="34"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605"/>
                                        </p:tgtEl>
                                        <p:attrNameLst>
                                          <p:attrName>style.visibility</p:attrName>
                                        </p:attrNameLst>
                                      </p:cBhvr>
                                      <p:to>
                                        <p:strVal val="visible"/>
                                      </p:to>
                                    </p:set>
                                    <p:animEffect transition="in" filter="wipe(left)">
                                      <p:cBhvr>
                                        <p:cTn id="7" dur="500"/>
                                        <p:tgtEl>
                                          <p:spTgt spid="256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636"/>
                                        </p:tgtEl>
                                        <p:attrNameLst>
                                          <p:attrName>style.visibility</p:attrName>
                                        </p:attrNameLst>
                                      </p:cBhvr>
                                      <p:to>
                                        <p:strVal val="visible"/>
                                      </p:to>
                                    </p:set>
                                    <p:animEffect transition="in" filter="wipe(left)">
                                      <p:cBhvr>
                                        <p:cTn id="12" dur="500"/>
                                        <p:tgtEl>
                                          <p:spTgt spid="256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5637"/>
                                        </p:tgtEl>
                                        <p:attrNameLst>
                                          <p:attrName>style.visibility</p:attrName>
                                        </p:attrNameLst>
                                      </p:cBhvr>
                                      <p:to>
                                        <p:strVal val="visible"/>
                                      </p:to>
                                    </p:set>
                                    <p:animEffect transition="in" filter="wipe(left)">
                                      <p:cBhvr>
                                        <p:cTn id="17" dur="500"/>
                                        <p:tgtEl>
                                          <p:spTgt spid="2563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5634"/>
                                        </p:tgtEl>
                                        <p:attrNameLst>
                                          <p:attrName>style.visibility</p:attrName>
                                        </p:attrNameLst>
                                      </p:cBhvr>
                                      <p:to>
                                        <p:strVal val="visible"/>
                                      </p:to>
                                    </p:set>
                                    <p:animEffect transition="in" filter="wipe(left)">
                                      <p:cBhvr>
                                        <p:cTn id="22" dur="500"/>
                                        <p:tgtEl>
                                          <p:spTgt spid="25634"/>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25606"/>
                                        </p:tgtEl>
                                        <p:attrNameLst>
                                          <p:attrName>style.visibility</p:attrName>
                                        </p:attrNameLst>
                                      </p:cBhvr>
                                      <p:to>
                                        <p:strVal val="visible"/>
                                      </p:to>
                                    </p:set>
                                    <p:animEffect transition="in" filter="wipe(left)">
                                      <p:cBhvr>
                                        <p:cTn id="26" dur="500"/>
                                        <p:tgtEl>
                                          <p:spTgt spid="2560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5635"/>
                                        </p:tgtEl>
                                        <p:attrNameLst>
                                          <p:attrName>style.visibility</p:attrName>
                                        </p:attrNameLst>
                                      </p:cBhvr>
                                      <p:to>
                                        <p:strVal val="visible"/>
                                      </p:to>
                                    </p:set>
                                    <p:animEffect transition="in" filter="wipe(left)">
                                      <p:cBhvr>
                                        <p:cTn id="31" dur="500"/>
                                        <p:tgtEl>
                                          <p:spTgt spid="25635"/>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25607"/>
                                        </p:tgtEl>
                                        <p:attrNameLst>
                                          <p:attrName>style.visibility</p:attrName>
                                        </p:attrNameLst>
                                      </p:cBhvr>
                                      <p:to>
                                        <p:strVal val="visible"/>
                                      </p:to>
                                    </p:set>
                                    <p:animEffect transition="in" filter="wipe(left)">
                                      <p:cBhvr>
                                        <p:cTn id="35" dur="500"/>
                                        <p:tgtEl>
                                          <p:spTgt spid="2560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4223">
                                            <p:txEl>
                                              <p:charRg st="0" end="19"/>
                                            </p:txEl>
                                          </p:spTgt>
                                        </p:tgtEl>
                                        <p:attrNameLst>
                                          <p:attrName>style.visibility</p:attrName>
                                        </p:attrNameLst>
                                      </p:cBhvr>
                                      <p:to>
                                        <p:strVal val="visible"/>
                                      </p:to>
                                    </p:set>
                                    <p:animEffect transition="in" filter="wipe(left)">
                                      <p:cBhvr>
                                        <p:cTn id="40" dur="500"/>
                                        <p:tgtEl>
                                          <p:spTgt spid="4223">
                                            <p:txEl>
                                              <p:charRg st="0"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文本框 7169"/>
          <p:cNvSpPr txBox="1"/>
          <p:nvPr/>
        </p:nvSpPr>
        <p:spPr>
          <a:xfrm>
            <a:off x="533400" y="457200"/>
            <a:ext cx="644525" cy="641350"/>
          </a:xfrm>
          <a:prstGeom prst="rect">
            <a:avLst/>
          </a:prstGeom>
          <a:noFill/>
          <a:ln w="9525">
            <a:noFill/>
          </a:ln>
        </p:spPr>
        <p:txBody>
          <a:bodyPr wrap="none" anchor="t">
            <a:spAutoFit/>
          </a:bodyPr>
          <a:p>
            <a:r>
              <a:rPr lang="zh-CN" altLang="en-US" sz="3600" b="1">
                <a:solidFill>
                  <a:srgbClr val="CC3300"/>
                </a:solidFill>
                <a:latin typeface="Times New Roman" panose="02020603050405020304" pitchFamily="18" charset="0"/>
                <a:ea typeface="黑体" panose="02010609060101010101" pitchFamily="49" charset="-122"/>
              </a:rPr>
              <a:t>注</a:t>
            </a:r>
            <a:endParaRPr lang="zh-CN" altLang="en-US" sz="3600" b="1">
              <a:solidFill>
                <a:srgbClr val="CC3300"/>
              </a:solidFill>
              <a:latin typeface="Times New Roman" panose="02020603050405020304" pitchFamily="18" charset="0"/>
              <a:ea typeface="黑体" panose="02010609060101010101" pitchFamily="49" charset="-122"/>
            </a:endParaRPr>
          </a:p>
        </p:txBody>
      </p:sp>
      <p:sp>
        <p:nvSpPr>
          <p:cNvPr id="7171" name="文本框 7170"/>
          <p:cNvSpPr txBox="1"/>
          <p:nvPr/>
        </p:nvSpPr>
        <p:spPr>
          <a:xfrm>
            <a:off x="1116013" y="476250"/>
            <a:ext cx="7496175" cy="1006475"/>
          </a:xfrm>
          <a:prstGeom prst="rect">
            <a:avLst/>
          </a:prstGeom>
          <a:noFill/>
          <a:ln w="9525">
            <a:noFill/>
          </a:ln>
        </p:spPr>
        <p:txBody>
          <a:bodyPr wrap="none" anchor="t">
            <a:spAutoFit/>
          </a:bodyPr>
          <a:p>
            <a:r>
              <a:rPr lang="en-US" altLang="zh-CN" sz="2800" b="1" dirty="0">
                <a:latin typeface="Times New Roman" panose="02020603050405020304" pitchFamily="18" charset="0"/>
              </a:rPr>
              <a:t>①</a:t>
            </a:r>
            <a:r>
              <a:rPr lang="zh-CN" altLang="en-US" sz="2800" b="1" dirty="0">
                <a:latin typeface="Times New Roman" panose="02020603050405020304" pitchFamily="18" charset="0"/>
              </a:rPr>
              <a:t>若在</a:t>
            </a:r>
            <a:r>
              <a:rPr lang="en-US" altLang="zh-CN" sz="2800" b="1">
                <a:latin typeface="Times New Roman" panose="02020603050405020304" pitchFamily="18" charset="0"/>
              </a:rPr>
              <a:t>(</a:t>
            </a:r>
            <a:r>
              <a:rPr lang="en-US" altLang="zh-CN" sz="3200" b="1" i="1">
                <a:latin typeface="Times New Roman" panose="02020603050405020304" pitchFamily="18" charset="0"/>
              </a:rPr>
              <a:t>a</a:t>
            </a:r>
            <a:r>
              <a:rPr lang="en-US" altLang="zh-CN" sz="2800" b="1">
                <a:latin typeface="Times New Roman" panose="02020603050405020304" pitchFamily="18" charset="0"/>
              </a:rPr>
              <a:t>,</a:t>
            </a:r>
            <a:r>
              <a:rPr lang="en-US" altLang="zh-CN" sz="3200" b="1" i="1">
                <a:latin typeface="Times New Roman" panose="02020603050405020304" pitchFamily="18" charset="0"/>
              </a:rPr>
              <a:t>b</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内至多有有限个导数等</a:t>
            </a:r>
            <a:r>
              <a:rPr lang="en-US" altLang="zh-CN" sz="2800" b="1">
                <a:solidFill>
                  <a:srgbClr val="0000FF"/>
                </a:solidFill>
                <a:latin typeface="Times New Roman" panose="02020603050405020304" pitchFamily="18" charset="0"/>
              </a:rPr>
              <a:t>0</a:t>
            </a:r>
            <a:r>
              <a:rPr lang="zh-CN" altLang="en-US" sz="2800" b="1" dirty="0">
                <a:latin typeface="Times New Roman" panose="02020603050405020304" pitchFamily="18" charset="0"/>
              </a:rPr>
              <a:t>的点和至多</a:t>
            </a:r>
            <a:endParaRPr lang="zh-CN" altLang="en-US" sz="2800" b="1" dirty="0">
              <a:latin typeface="Times New Roman" panose="02020603050405020304" pitchFamily="18" charset="0"/>
            </a:endParaRPr>
          </a:p>
          <a:p>
            <a:r>
              <a:rPr lang="zh-CN" altLang="en-US" sz="2800" b="1" dirty="0">
                <a:latin typeface="Times New Roman" panose="02020603050405020304" pitchFamily="18" charset="0"/>
              </a:rPr>
              <a:t>有限个不可导点，而在其余点处均有</a:t>
            </a:r>
            <a:endParaRPr lang="zh-CN" altLang="en-US" sz="2800" b="1">
              <a:latin typeface="Times New Roman" panose="02020603050405020304" pitchFamily="18" charset="0"/>
            </a:endParaRPr>
          </a:p>
        </p:txBody>
      </p:sp>
      <p:graphicFrame>
        <p:nvGraphicFramePr>
          <p:cNvPr id="7172" name="对象 7171"/>
          <p:cNvGraphicFramePr/>
          <p:nvPr/>
        </p:nvGraphicFramePr>
        <p:xfrm>
          <a:off x="1547813" y="1557338"/>
          <a:ext cx="3009900" cy="406400"/>
        </p:xfrm>
        <a:graphic>
          <a:graphicData uri="http://schemas.openxmlformats.org/presentationml/2006/ole">
            <mc:AlternateContent xmlns:mc="http://schemas.openxmlformats.org/markup-compatibility/2006">
              <mc:Choice xmlns:v="urn:schemas-microsoft-com:vml" Requires="v">
                <p:oleObj spid="_x0000_s3113" name="" r:id="rId1" imgW="3007360" imgH="405765" progId="Equation.3">
                  <p:embed/>
                </p:oleObj>
              </mc:Choice>
              <mc:Fallback>
                <p:oleObj name="" r:id="rId1" imgW="3007360" imgH="405765" progId="Equation.3">
                  <p:embed/>
                  <p:pic>
                    <p:nvPicPr>
                      <p:cNvPr id="0" name="图片 3112"/>
                      <p:cNvPicPr/>
                      <p:nvPr/>
                    </p:nvPicPr>
                    <p:blipFill>
                      <a:blip r:embed="rId2"/>
                      <a:stretch>
                        <a:fillRect/>
                      </a:stretch>
                    </p:blipFill>
                    <p:spPr>
                      <a:xfrm>
                        <a:off x="1547813" y="1557338"/>
                        <a:ext cx="3009900" cy="406400"/>
                      </a:xfrm>
                      <a:prstGeom prst="rect">
                        <a:avLst/>
                      </a:prstGeom>
                      <a:noFill/>
                      <a:ln w="38100">
                        <a:noFill/>
                        <a:miter/>
                      </a:ln>
                    </p:spPr>
                  </p:pic>
                </p:oleObj>
              </mc:Fallback>
            </mc:AlternateContent>
          </a:graphicData>
        </a:graphic>
      </p:graphicFrame>
      <p:sp>
        <p:nvSpPr>
          <p:cNvPr id="7173" name="文本框 7172"/>
          <p:cNvSpPr txBox="1"/>
          <p:nvPr/>
        </p:nvSpPr>
        <p:spPr>
          <a:xfrm>
            <a:off x="4561205" y="1430655"/>
            <a:ext cx="4408805" cy="521970"/>
          </a:xfrm>
          <a:prstGeom prst="rect">
            <a:avLst/>
          </a:prstGeom>
          <a:noFill/>
          <a:ln w="9525">
            <a:noFill/>
          </a:ln>
        </p:spPr>
        <p:txBody>
          <a:bodyPr wrap="square">
            <a:spAutoFit/>
          </a:bodyPr>
          <a:p>
            <a:r>
              <a:rPr lang="zh-CN" altLang="en-US" sz="2800" b="1" dirty="0">
                <a:latin typeface="Times New Roman" panose="02020603050405020304" pitchFamily="18" charset="0"/>
              </a:rPr>
              <a:t>则由连续性，结论仍成立</a:t>
            </a:r>
            <a:endParaRPr lang="zh-CN" altLang="en-US" sz="2800" b="1">
              <a:latin typeface="Times New Roman" panose="02020603050405020304" pitchFamily="18" charset="0"/>
            </a:endParaRPr>
          </a:p>
        </p:txBody>
      </p:sp>
      <p:sp>
        <p:nvSpPr>
          <p:cNvPr id="7174" name="文本框 7173"/>
          <p:cNvSpPr txBox="1"/>
          <p:nvPr/>
        </p:nvSpPr>
        <p:spPr>
          <a:xfrm>
            <a:off x="1116013" y="2276475"/>
            <a:ext cx="7767637" cy="519113"/>
          </a:xfrm>
          <a:prstGeom prst="rect">
            <a:avLst/>
          </a:prstGeom>
          <a:noFill/>
          <a:ln w="9525">
            <a:noFill/>
          </a:ln>
        </p:spPr>
        <p:txBody>
          <a:bodyPr>
            <a:spAutoFit/>
          </a:bodyPr>
          <a:p>
            <a:r>
              <a:rPr lang="en-US" altLang="zh-CN" sz="2800" b="1" dirty="0">
                <a:latin typeface="Times New Roman" panose="02020603050405020304" pitchFamily="18" charset="0"/>
              </a:rPr>
              <a:t>②</a:t>
            </a:r>
            <a:r>
              <a:rPr lang="zh-CN" altLang="en-US" sz="2800" b="1" dirty="0">
                <a:latin typeface="Times New Roman" panose="02020603050405020304" pitchFamily="18" charset="0"/>
              </a:rPr>
              <a:t>此判定法则对其它各种类型的区间仍适用</a:t>
            </a:r>
            <a:endParaRPr lang="zh-CN" altLang="en-US" sz="2800" b="1">
              <a:latin typeface="Times New Roman" panose="02020603050405020304" pitchFamily="18" charset="0"/>
            </a:endParaRPr>
          </a:p>
        </p:txBody>
      </p:sp>
      <p:sp>
        <p:nvSpPr>
          <p:cNvPr id="7215" name="文本框 7214"/>
          <p:cNvSpPr txBox="1"/>
          <p:nvPr/>
        </p:nvSpPr>
        <p:spPr>
          <a:xfrm>
            <a:off x="1042988" y="3213100"/>
            <a:ext cx="7543800" cy="1373188"/>
          </a:xfrm>
          <a:prstGeom prst="rect">
            <a:avLst/>
          </a:prstGeom>
          <a:noFill/>
          <a:ln w="9525">
            <a:noFill/>
          </a:ln>
        </p:spPr>
        <p:txBody>
          <a:bodyPr>
            <a:spAutoFit/>
          </a:bodyPr>
          <a:p>
            <a:pPr>
              <a:spcBef>
                <a:spcPct val="50000"/>
              </a:spcBef>
            </a:pPr>
            <a:r>
              <a:rPr lang="en-US" altLang="en-US" sz="2800" b="1">
                <a:latin typeface="Arial" panose="020B0604020202020204" pitchFamily="34" charset="0"/>
              </a:rPr>
              <a:t>③</a:t>
            </a:r>
            <a:r>
              <a:rPr lang="zh-CN" altLang="en-US" sz="2800" b="1" dirty="0">
                <a:solidFill>
                  <a:schemeClr val="accent2"/>
                </a:solidFill>
                <a:latin typeface="Times New Roman" panose="02020603050405020304" pitchFamily="18" charset="0"/>
              </a:rPr>
              <a:t>函数的单调性是一个区间上的性质，要用导数在这一区间上的符号来判定，而不能用一点处的导数符号来判别一个区间上的单调性．</a:t>
            </a:r>
            <a:endParaRPr lang="zh-CN" altLang="en-US" sz="2800" b="1">
              <a:solidFill>
                <a:schemeClr val="accent2"/>
              </a:solidFill>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wipe(up)">
                                      <p:cBhvr>
                                        <p:cTn id="7" dur="500"/>
                                        <p:tgtEl>
                                          <p:spTgt spid="71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wipe(left)">
                                      <p:cBhvr>
                                        <p:cTn id="12" dur="500"/>
                                        <p:tgtEl>
                                          <p:spTgt spid="717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73"/>
                                        </p:tgtEl>
                                        <p:attrNameLst>
                                          <p:attrName>style.visibility</p:attrName>
                                        </p:attrNameLst>
                                      </p:cBhvr>
                                      <p:to>
                                        <p:strVal val="visible"/>
                                      </p:to>
                                    </p:set>
                                    <p:animEffect transition="in" filter="wipe(left)">
                                      <p:cBhvr>
                                        <p:cTn id="17" dur="500"/>
                                        <p:tgtEl>
                                          <p:spTgt spid="717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174"/>
                                        </p:tgtEl>
                                        <p:attrNameLst>
                                          <p:attrName>style.visibility</p:attrName>
                                        </p:attrNameLst>
                                      </p:cBhvr>
                                      <p:to>
                                        <p:strVal val="visible"/>
                                      </p:to>
                                    </p:set>
                                    <p:animEffect transition="in" filter="wipe(left)">
                                      <p:cBhvr>
                                        <p:cTn id="22" dur="500"/>
                                        <p:tgtEl>
                                          <p:spTgt spid="717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7215"/>
                                        </p:tgtEl>
                                        <p:attrNameLst>
                                          <p:attrName>style.visibility</p:attrName>
                                        </p:attrNameLst>
                                      </p:cBhvr>
                                      <p:to>
                                        <p:strVal val="visible"/>
                                      </p:to>
                                    </p:set>
                                    <p:animEffect transition="in" filter="wipe(left)">
                                      <p:cBhvr>
                                        <p:cTn id="27" dur="75"/>
                                        <p:tgtEl>
                                          <p:spTgt spid="7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7173" grpId="0"/>
      <p:bldP spid="7174" grpId="0"/>
      <p:bldP spid="7215"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84" name="文本框 50183"/>
          <p:cNvSpPr txBox="1"/>
          <p:nvPr/>
        </p:nvSpPr>
        <p:spPr>
          <a:xfrm>
            <a:off x="511175" y="927100"/>
            <a:ext cx="1066800" cy="519113"/>
          </a:xfrm>
          <a:prstGeom prst="rect">
            <a:avLst/>
          </a:prstGeom>
          <a:noFill/>
          <a:ln w="9525">
            <a:noFill/>
          </a:ln>
        </p:spPr>
        <p:txBody>
          <a:bodyPr>
            <a:spAutoFit/>
          </a:bodyPr>
          <a:p>
            <a:pPr eaLnBrk="0" hangingPunct="0"/>
            <a:r>
              <a:rPr lang="zh-CN" altLang="en-US" sz="2800" b="1" dirty="0">
                <a:solidFill>
                  <a:srgbClr val="0000FF"/>
                </a:solidFill>
                <a:latin typeface="黑体" panose="02010609060101010101" pitchFamily="49" charset="-122"/>
                <a:ea typeface="黑体" panose="02010609060101010101" pitchFamily="49" charset="-122"/>
              </a:rPr>
              <a:t>例</a:t>
            </a:r>
            <a:r>
              <a:rPr lang="en-US" altLang="zh-CN" sz="2800" b="1">
                <a:solidFill>
                  <a:srgbClr val="0000FF"/>
                </a:solidFill>
                <a:latin typeface="黑体" panose="02010609060101010101" pitchFamily="49" charset="-122"/>
                <a:ea typeface="黑体" panose="02010609060101010101" pitchFamily="49" charset="-122"/>
              </a:rPr>
              <a:t>1</a:t>
            </a:r>
            <a:endParaRPr lang="en-US" altLang="zh-CN" sz="2800" b="1">
              <a:solidFill>
                <a:srgbClr val="0000FF"/>
              </a:solidFill>
              <a:latin typeface="Times New Roman" panose="02020603050405020304" pitchFamily="18" charset="0"/>
            </a:endParaRPr>
          </a:p>
        </p:txBody>
      </p:sp>
      <p:graphicFrame>
        <p:nvGraphicFramePr>
          <p:cNvPr id="50185" name="对象 50184"/>
          <p:cNvGraphicFramePr/>
          <p:nvPr/>
        </p:nvGraphicFramePr>
        <p:xfrm>
          <a:off x="1298575" y="992188"/>
          <a:ext cx="5067300" cy="469900"/>
        </p:xfrm>
        <a:graphic>
          <a:graphicData uri="http://schemas.openxmlformats.org/presentationml/2006/ole">
            <mc:AlternateContent xmlns:mc="http://schemas.openxmlformats.org/markup-compatibility/2006">
              <mc:Choice xmlns:v="urn:schemas-microsoft-com:vml" Requires="v">
                <p:oleObj spid="_x0000_s3086" name="" r:id="rId1" imgW="5067300" imgH="469900" progId="Equation.3">
                  <p:embed/>
                </p:oleObj>
              </mc:Choice>
              <mc:Fallback>
                <p:oleObj name="" r:id="rId1" imgW="5067300" imgH="469900" progId="Equation.3">
                  <p:embed/>
                  <p:pic>
                    <p:nvPicPr>
                      <p:cNvPr id="0" name="图片 3085"/>
                      <p:cNvPicPr/>
                      <p:nvPr/>
                    </p:nvPicPr>
                    <p:blipFill>
                      <a:blip r:embed="rId2"/>
                      <a:stretch>
                        <a:fillRect/>
                      </a:stretch>
                    </p:blipFill>
                    <p:spPr>
                      <a:xfrm>
                        <a:off x="1298575" y="992188"/>
                        <a:ext cx="5067300" cy="469900"/>
                      </a:xfrm>
                      <a:prstGeom prst="rect">
                        <a:avLst/>
                      </a:prstGeom>
                      <a:noFill/>
                      <a:ln w="38100">
                        <a:noFill/>
                        <a:miter/>
                      </a:ln>
                    </p:spPr>
                  </p:pic>
                </p:oleObj>
              </mc:Fallback>
            </mc:AlternateContent>
          </a:graphicData>
        </a:graphic>
      </p:graphicFrame>
      <p:sp>
        <p:nvSpPr>
          <p:cNvPr id="50186" name="文本框 50185"/>
          <p:cNvSpPr txBox="1"/>
          <p:nvPr/>
        </p:nvSpPr>
        <p:spPr>
          <a:xfrm>
            <a:off x="523875" y="1674813"/>
            <a:ext cx="914400" cy="519112"/>
          </a:xfrm>
          <a:prstGeom prst="rect">
            <a:avLst/>
          </a:prstGeom>
          <a:noFill/>
          <a:ln w="9525">
            <a:noFill/>
          </a:ln>
        </p:spPr>
        <p:txBody>
          <a:bodyPr>
            <a:spAutoFit/>
          </a:bodyPr>
          <a:p>
            <a:pPr eaLnBrk="0" hangingPunct="0"/>
            <a:r>
              <a:rPr lang="zh-CN" altLang="en-US" sz="2800" b="1" dirty="0">
                <a:solidFill>
                  <a:srgbClr val="0000FF"/>
                </a:solidFill>
                <a:latin typeface="Times New Roman" panose="02020603050405020304" pitchFamily="18" charset="0"/>
                <a:ea typeface="黑体" panose="02010609060101010101" pitchFamily="49" charset="-122"/>
              </a:rPr>
              <a:t>解</a:t>
            </a:r>
            <a:endParaRPr lang="zh-CN" altLang="en-US" sz="2800" b="1" dirty="0">
              <a:solidFill>
                <a:srgbClr val="0000FF"/>
              </a:solidFill>
              <a:latin typeface="Times New Roman" panose="02020603050405020304" pitchFamily="18" charset="0"/>
              <a:ea typeface="黑体" panose="02010609060101010101" pitchFamily="49" charset="-122"/>
            </a:endParaRPr>
          </a:p>
        </p:txBody>
      </p:sp>
      <p:graphicFrame>
        <p:nvGraphicFramePr>
          <p:cNvPr id="50187" name="对象 50186"/>
          <p:cNvGraphicFramePr/>
          <p:nvPr/>
        </p:nvGraphicFramePr>
        <p:xfrm>
          <a:off x="1209675" y="1738313"/>
          <a:ext cx="1930400" cy="469900"/>
        </p:xfrm>
        <a:graphic>
          <a:graphicData uri="http://schemas.openxmlformats.org/presentationml/2006/ole">
            <mc:AlternateContent xmlns:mc="http://schemas.openxmlformats.org/markup-compatibility/2006">
              <mc:Choice xmlns:v="urn:schemas-microsoft-com:vml" Requires="v">
                <p:oleObj spid="_x0000_s3091" name="" r:id="rId3" imgW="1930400" imgH="469900" progId="Equation.3">
                  <p:embed/>
                </p:oleObj>
              </mc:Choice>
              <mc:Fallback>
                <p:oleObj name="" r:id="rId3" imgW="1930400" imgH="469900" progId="Equation.3">
                  <p:embed/>
                  <p:pic>
                    <p:nvPicPr>
                      <p:cNvPr id="0" name="图片 3090"/>
                      <p:cNvPicPr/>
                      <p:nvPr/>
                    </p:nvPicPr>
                    <p:blipFill>
                      <a:blip r:embed="rId4"/>
                      <a:stretch>
                        <a:fillRect/>
                      </a:stretch>
                    </p:blipFill>
                    <p:spPr>
                      <a:xfrm>
                        <a:off x="1209675" y="1738313"/>
                        <a:ext cx="1930400" cy="469900"/>
                      </a:xfrm>
                      <a:prstGeom prst="rect">
                        <a:avLst/>
                      </a:prstGeom>
                      <a:noFill/>
                      <a:ln w="38100">
                        <a:noFill/>
                        <a:miter/>
                      </a:ln>
                    </p:spPr>
                  </p:pic>
                </p:oleObj>
              </mc:Fallback>
            </mc:AlternateContent>
          </a:graphicData>
        </a:graphic>
      </p:graphicFrame>
      <p:graphicFrame>
        <p:nvGraphicFramePr>
          <p:cNvPr id="50188" name="对象 50187"/>
          <p:cNvGraphicFramePr/>
          <p:nvPr/>
        </p:nvGraphicFramePr>
        <p:xfrm>
          <a:off x="3140075" y="1803400"/>
          <a:ext cx="2641600" cy="404813"/>
        </p:xfrm>
        <a:graphic>
          <a:graphicData uri="http://schemas.openxmlformats.org/presentationml/2006/ole">
            <mc:AlternateContent xmlns:mc="http://schemas.openxmlformats.org/markup-compatibility/2006">
              <mc:Choice xmlns:v="urn:schemas-microsoft-com:vml" Requires="v">
                <p:oleObj spid="_x0000_s3093" name="" r:id="rId5" imgW="2639060" imgH="405765" progId="Equation.3">
                  <p:embed/>
                </p:oleObj>
              </mc:Choice>
              <mc:Fallback>
                <p:oleObj name="" r:id="rId5" imgW="2639060" imgH="405765" progId="Equation.3">
                  <p:embed/>
                  <p:pic>
                    <p:nvPicPr>
                      <p:cNvPr id="0" name="图片 3092"/>
                      <p:cNvPicPr/>
                      <p:nvPr/>
                    </p:nvPicPr>
                    <p:blipFill>
                      <a:blip r:embed="rId6"/>
                      <a:stretch>
                        <a:fillRect/>
                      </a:stretch>
                    </p:blipFill>
                    <p:spPr>
                      <a:xfrm>
                        <a:off x="3140075" y="1803400"/>
                        <a:ext cx="2641600" cy="404813"/>
                      </a:xfrm>
                      <a:prstGeom prst="rect">
                        <a:avLst/>
                      </a:prstGeom>
                      <a:noFill/>
                      <a:ln w="38100">
                        <a:noFill/>
                        <a:miter/>
                      </a:ln>
                    </p:spPr>
                  </p:pic>
                </p:oleObj>
              </mc:Fallback>
            </mc:AlternateContent>
          </a:graphicData>
        </a:graphic>
      </p:graphicFrame>
      <p:graphicFrame>
        <p:nvGraphicFramePr>
          <p:cNvPr id="50189" name="对象 50188"/>
          <p:cNvGraphicFramePr/>
          <p:nvPr/>
        </p:nvGraphicFramePr>
        <p:xfrm>
          <a:off x="1006475" y="2533650"/>
          <a:ext cx="1739900" cy="430213"/>
        </p:xfrm>
        <a:graphic>
          <a:graphicData uri="http://schemas.openxmlformats.org/presentationml/2006/ole">
            <mc:AlternateContent xmlns:mc="http://schemas.openxmlformats.org/markup-compatibility/2006">
              <mc:Choice xmlns:v="urn:schemas-microsoft-com:vml" Requires="v">
                <p:oleObj spid="_x0000_s3087" name="" r:id="rId7" imgW="1739265" imgH="431800" progId="Equation.3">
                  <p:embed/>
                </p:oleObj>
              </mc:Choice>
              <mc:Fallback>
                <p:oleObj name="" r:id="rId7" imgW="1739265" imgH="431800" progId="Equation.3">
                  <p:embed/>
                  <p:pic>
                    <p:nvPicPr>
                      <p:cNvPr id="0" name="图片 3086"/>
                      <p:cNvPicPr/>
                      <p:nvPr/>
                    </p:nvPicPr>
                    <p:blipFill>
                      <a:blip r:embed="rId8"/>
                      <a:stretch>
                        <a:fillRect/>
                      </a:stretch>
                    </p:blipFill>
                    <p:spPr>
                      <a:xfrm>
                        <a:off x="1006475" y="2533650"/>
                        <a:ext cx="1739900" cy="430213"/>
                      </a:xfrm>
                      <a:prstGeom prst="rect">
                        <a:avLst/>
                      </a:prstGeom>
                      <a:noFill/>
                      <a:ln w="38100">
                        <a:noFill/>
                        <a:miter/>
                      </a:ln>
                    </p:spPr>
                  </p:pic>
                </p:oleObj>
              </mc:Fallback>
            </mc:AlternateContent>
          </a:graphicData>
        </a:graphic>
      </p:graphicFrame>
      <p:graphicFrame>
        <p:nvGraphicFramePr>
          <p:cNvPr id="50190" name="对象 50189"/>
          <p:cNvGraphicFramePr/>
          <p:nvPr/>
        </p:nvGraphicFramePr>
        <p:xfrm>
          <a:off x="2987675" y="2565400"/>
          <a:ext cx="965200" cy="404813"/>
        </p:xfrm>
        <a:graphic>
          <a:graphicData uri="http://schemas.openxmlformats.org/presentationml/2006/ole">
            <mc:AlternateContent xmlns:mc="http://schemas.openxmlformats.org/markup-compatibility/2006">
              <mc:Choice xmlns:v="urn:schemas-microsoft-com:vml" Requires="v">
                <p:oleObj spid="_x0000_s3088" name="" r:id="rId9" imgW="964565" imgH="405765" progId="Equation.3">
                  <p:embed/>
                </p:oleObj>
              </mc:Choice>
              <mc:Fallback>
                <p:oleObj name="" r:id="rId9" imgW="964565" imgH="405765" progId="Equation.3">
                  <p:embed/>
                  <p:pic>
                    <p:nvPicPr>
                      <p:cNvPr id="0" name="图片 3087"/>
                      <p:cNvPicPr/>
                      <p:nvPr/>
                    </p:nvPicPr>
                    <p:blipFill>
                      <a:blip r:embed="rId10"/>
                      <a:stretch>
                        <a:fillRect/>
                      </a:stretch>
                    </p:blipFill>
                    <p:spPr>
                      <a:xfrm>
                        <a:off x="2987675" y="2565400"/>
                        <a:ext cx="965200" cy="404813"/>
                      </a:xfrm>
                      <a:prstGeom prst="rect">
                        <a:avLst/>
                      </a:prstGeom>
                      <a:noFill/>
                      <a:ln w="38100">
                        <a:noFill/>
                        <a:miter/>
                      </a:ln>
                    </p:spPr>
                  </p:pic>
                </p:oleObj>
              </mc:Fallback>
            </mc:AlternateContent>
          </a:graphicData>
        </a:graphic>
      </p:graphicFrame>
      <p:graphicFrame>
        <p:nvGraphicFramePr>
          <p:cNvPr id="50192" name="对象 50191"/>
          <p:cNvGraphicFramePr/>
          <p:nvPr/>
        </p:nvGraphicFramePr>
        <p:xfrm>
          <a:off x="900113" y="3933825"/>
          <a:ext cx="1739900" cy="430213"/>
        </p:xfrm>
        <a:graphic>
          <a:graphicData uri="http://schemas.openxmlformats.org/presentationml/2006/ole">
            <mc:AlternateContent xmlns:mc="http://schemas.openxmlformats.org/markup-compatibility/2006">
              <mc:Choice xmlns:v="urn:schemas-microsoft-com:vml" Requires="v">
                <p:oleObj spid="_x0000_s3090" name="" r:id="rId11" imgW="1739265" imgH="431800" progId="Equation.3">
                  <p:embed/>
                </p:oleObj>
              </mc:Choice>
              <mc:Fallback>
                <p:oleObj name="" r:id="rId11" imgW="1739265" imgH="431800" progId="Equation.3">
                  <p:embed/>
                  <p:pic>
                    <p:nvPicPr>
                      <p:cNvPr id="0" name="图片 3089"/>
                      <p:cNvPicPr/>
                      <p:nvPr/>
                    </p:nvPicPr>
                    <p:blipFill>
                      <a:blip r:embed="rId12"/>
                      <a:stretch>
                        <a:fillRect/>
                      </a:stretch>
                    </p:blipFill>
                    <p:spPr>
                      <a:xfrm>
                        <a:off x="900113" y="3933825"/>
                        <a:ext cx="1739900" cy="430213"/>
                      </a:xfrm>
                      <a:prstGeom prst="rect">
                        <a:avLst/>
                      </a:prstGeom>
                      <a:noFill/>
                      <a:ln w="38100">
                        <a:noFill/>
                        <a:miter/>
                      </a:ln>
                    </p:spPr>
                  </p:pic>
                </p:oleObj>
              </mc:Fallback>
            </mc:AlternateContent>
          </a:graphicData>
        </a:graphic>
      </p:graphicFrame>
      <p:graphicFrame>
        <p:nvGraphicFramePr>
          <p:cNvPr id="50193" name="对象 50192"/>
          <p:cNvGraphicFramePr/>
          <p:nvPr/>
        </p:nvGraphicFramePr>
        <p:xfrm>
          <a:off x="2916238" y="4005263"/>
          <a:ext cx="965200" cy="404812"/>
        </p:xfrm>
        <a:graphic>
          <a:graphicData uri="http://schemas.openxmlformats.org/presentationml/2006/ole">
            <mc:AlternateContent xmlns:mc="http://schemas.openxmlformats.org/markup-compatibility/2006">
              <mc:Choice xmlns:v="urn:schemas-microsoft-com:vml" Requires="v">
                <p:oleObj spid="_x0000_s3089" name="" r:id="rId13" imgW="964565" imgH="405765" progId="Equation.3">
                  <p:embed/>
                </p:oleObj>
              </mc:Choice>
              <mc:Fallback>
                <p:oleObj name="" r:id="rId13" imgW="964565" imgH="405765" progId="Equation.3">
                  <p:embed/>
                  <p:pic>
                    <p:nvPicPr>
                      <p:cNvPr id="0" name="图片 3088"/>
                      <p:cNvPicPr/>
                      <p:nvPr/>
                    </p:nvPicPr>
                    <p:blipFill>
                      <a:blip r:embed="rId14"/>
                      <a:stretch>
                        <a:fillRect/>
                      </a:stretch>
                    </p:blipFill>
                    <p:spPr>
                      <a:xfrm>
                        <a:off x="2916238" y="4005263"/>
                        <a:ext cx="965200" cy="404812"/>
                      </a:xfrm>
                      <a:prstGeom prst="rect">
                        <a:avLst/>
                      </a:prstGeom>
                      <a:noFill/>
                      <a:ln w="38100">
                        <a:noFill/>
                        <a:miter/>
                      </a:ln>
                    </p:spPr>
                  </p:pic>
                </p:oleObj>
              </mc:Fallback>
            </mc:AlternateContent>
          </a:graphicData>
        </a:graphic>
      </p:graphicFrame>
      <p:pic>
        <p:nvPicPr>
          <p:cNvPr id="50195" name="图片 50194"/>
          <p:cNvPicPr>
            <a:picLocks noChangeAspect="1"/>
          </p:cNvPicPr>
          <p:nvPr/>
        </p:nvPicPr>
        <p:blipFill>
          <a:blip r:embed="rId15"/>
          <a:stretch>
            <a:fillRect/>
          </a:stretch>
        </p:blipFill>
        <p:spPr>
          <a:xfrm>
            <a:off x="5795963" y="1916113"/>
            <a:ext cx="2857500" cy="1762125"/>
          </a:xfrm>
          <a:prstGeom prst="rect">
            <a:avLst/>
          </a:prstGeom>
        </p:spPr>
      </p:pic>
      <p:graphicFrame>
        <p:nvGraphicFramePr>
          <p:cNvPr id="50196" name="对象 50195"/>
          <p:cNvGraphicFramePr/>
          <p:nvPr/>
        </p:nvGraphicFramePr>
        <p:xfrm>
          <a:off x="971550" y="3213100"/>
          <a:ext cx="3960813" cy="463550"/>
        </p:xfrm>
        <a:graphic>
          <a:graphicData uri="http://schemas.openxmlformats.org/presentationml/2006/ole">
            <mc:AlternateContent xmlns:mc="http://schemas.openxmlformats.org/markup-compatibility/2006">
              <mc:Choice xmlns:v="urn:schemas-microsoft-com:vml" Requires="v">
                <p:oleObj spid="_x0000_s3092" name="" r:id="rId16" imgW="1851660" imgH="215900" progId="Equation.3">
                  <p:embed/>
                </p:oleObj>
              </mc:Choice>
              <mc:Fallback>
                <p:oleObj name="" r:id="rId16" imgW="1851660" imgH="215900" progId="Equation.3">
                  <p:embed/>
                  <p:pic>
                    <p:nvPicPr>
                      <p:cNvPr id="0" name="图片 3091"/>
                      <p:cNvPicPr/>
                      <p:nvPr/>
                    </p:nvPicPr>
                    <p:blipFill>
                      <a:blip r:embed="rId17"/>
                      <a:stretch>
                        <a:fillRect/>
                      </a:stretch>
                    </p:blipFill>
                    <p:spPr>
                      <a:xfrm>
                        <a:off x="971550" y="3213100"/>
                        <a:ext cx="3960813" cy="463550"/>
                      </a:xfrm>
                      <a:prstGeom prst="rect">
                        <a:avLst/>
                      </a:prstGeom>
                      <a:noFill/>
                      <a:ln w="38100">
                        <a:noFill/>
                        <a:miter/>
                      </a:ln>
                    </p:spPr>
                  </p:pic>
                </p:oleObj>
              </mc:Fallback>
            </mc:AlternateContent>
          </a:graphicData>
        </a:graphic>
      </p:graphicFrame>
      <p:graphicFrame>
        <p:nvGraphicFramePr>
          <p:cNvPr id="50197" name="对象 50196"/>
          <p:cNvGraphicFramePr/>
          <p:nvPr/>
        </p:nvGraphicFramePr>
        <p:xfrm>
          <a:off x="900113" y="4724400"/>
          <a:ext cx="3960812" cy="465138"/>
        </p:xfrm>
        <a:graphic>
          <a:graphicData uri="http://schemas.openxmlformats.org/presentationml/2006/ole">
            <mc:AlternateContent xmlns:mc="http://schemas.openxmlformats.org/markup-compatibility/2006">
              <mc:Choice xmlns:v="urn:schemas-microsoft-com:vml" Requires="v">
                <p:oleObj spid="_x0000_s3099" name="" r:id="rId18" imgW="1826260" imgH="215900" progId="Equation.3">
                  <p:embed/>
                </p:oleObj>
              </mc:Choice>
              <mc:Fallback>
                <p:oleObj name="" r:id="rId18" imgW="1826260" imgH="215900" progId="Equation.3">
                  <p:embed/>
                  <p:pic>
                    <p:nvPicPr>
                      <p:cNvPr id="0" name="图片 3098"/>
                      <p:cNvPicPr/>
                      <p:nvPr/>
                    </p:nvPicPr>
                    <p:blipFill>
                      <a:blip r:embed="rId19"/>
                      <a:stretch>
                        <a:fillRect/>
                      </a:stretch>
                    </p:blipFill>
                    <p:spPr>
                      <a:xfrm>
                        <a:off x="900113" y="4724400"/>
                        <a:ext cx="3960812" cy="465138"/>
                      </a:xfrm>
                      <a:prstGeom prst="rect">
                        <a:avLst/>
                      </a:prstGeom>
                      <a:noFill/>
                      <a:ln w="38100">
                        <a:noFill/>
                        <a:miter/>
                      </a:ln>
                    </p:spPr>
                  </p:pic>
                </p:oleObj>
              </mc:Fallback>
            </mc:AlternateContent>
          </a:graphicData>
        </a:graphic>
      </p:graphicFrame>
      <p:sp>
        <p:nvSpPr>
          <p:cNvPr id="50198" name="椭圆 50197"/>
          <p:cNvSpPr/>
          <p:nvPr/>
        </p:nvSpPr>
        <p:spPr>
          <a:xfrm>
            <a:off x="2987675" y="3213100"/>
            <a:ext cx="217488" cy="574675"/>
          </a:xfrm>
          <a:prstGeom prst="ellipse">
            <a:avLst/>
          </a:prstGeom>
          <a:noFill/>
          <a:ln w="19050" cap="flat" cmpd="sng">
            <a:solidFill>
              <a:srgbClr val="0000CC"/>
            </a:solidFill>
            <a:prstDash val="solid"/>
            <a:headEnd type="none" w="med" len="med"/>
            <a:tailEnd type="none" w="med" len="med"/>
          </a:ln>
        </p:spPr>
        <p:txBody>
          <a:bodyPr/>
          <a:p>
            <a:endParaRPr lang="zh-CN" altLang="en-US"/>
          </a:p>
        </p:txBody>
      </p:sp>
      <p:sp>
        <p:nvSpPr>
          <p:cNvPr id="50199" name="椭圆 50198"/>
          <p:cNvSpPr/>
          <p:nvPr/>
        </p:nvSpPr>
        <p:spPr>
          <a:xfrm>
            <a:off x="2124075" y="4652963"/>
            <a:ext cx="217488" cy="574675"/>
          </a:xfrm>
          <a:prstGeom prst="ellipse">
            <a:avLst/>
          </a:prstGeom>
          <a:noFill/>
          <a:ln w="19050" cap="flat" cmpd="sng">
            <a:solidFill>
              <a:srgbClr val="0000CC"/>
            </a:solidFill>
            <a:prstDash val="solid"/>
            <a:headEnd type="none" w="med" len="med"/>
            <a:tailEnd type="none" w="med" len="med"/>
          </a:ln>
        </p:spPr>
        <p:txBody>
          <a:bodyPr/>
          <a:p>
            <a:endParaRPr lang="zh-CN" altLang="en-US"/>
          </a:p>
        </p:txBody>
      </p:sp>
      <p:sp>
        <p:nvSpPr>
          <p:cNvPr id="50200" name="文本框 50199"/>
          <p:cNvSpPr txBox="1"/>
          <p:nvPr/>
        </p:nvSpPr>
        <p:spPr>
          <a:xfrm>
            <a:off x="755650" y="5445125"/>
            <a:ext cx="6121400" cy="579438"/>
          </a:xfrm>
          <a:prstGeom prst="rect">
            <a:avLst/>
          </a:prstGeom>
          <a:noFill/>
          <a:ln w="9525">
            <a:noFill/>
          </a:ln>
        </p:spPr>
        <p:txBody>
          <a:bodyPr>
            <a:spAutoFit/>
          </a:bodyPr>
          <a:p>
            <a:pPr>
              <a:spcBef>
                <a:spcPct val="50000"/>
              </a:spcBef>
            </a:pPr>
            <a:r>
              <a:rPr lang="zh-CN" altLang="en-US" sz="3200" b="1" dirty="0">
                <a:solidFill>
                  <a:srgbClr val="FF0000"/>
                </a:solidFill>
                <a:latin typeface="Arial" panose="020B0604020202020204" pitchFamily="34" charset="0"/>
                <a:ea typeface="黑体" panose="02010609060101010101" pitchFamily="49" charset="-122"/>
              </a:rPr>
              <a:t>开区间上讨论，闭区间上结论。</a:t>
            </a:r>
            <a:endParaRPr lang="zh-CN" altLang="en-US" sz="3200" b="1" dirty="0">
              <a:solidFill>
                <a:srgbClr val="FF0000"/>
              </a:solidFill>
              <a:latin typeface="Arial" panose="020B0604020202020204" pitchFamily="34" charset="0"/>
              <a:ea typeface="黑体" panose="02010609060101010101" pitchFamily="49"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186"/>
                                        </p:tgtEl>
                                        <p:attrNameLst>
                                          <p:attrName>style.visibility</p:attrName>
                                        </p:attrNameLst>
                                      </p:cBhvr>
                                      <p:to>
                                        <p:strVal val="visible"/>
                                      </p:to>
                                    </p:set>
                                    <p:animEffect transition="in" filter="wipe(left)">
                                      <p:cBhvr>
                                        <p:cTn id="7" dur="500"/>
                                        <p:tgtEl>
                                          <p:spTgt spid="501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0187"/>
                                        </p:tgtEl>
                                        <p:attrNameLst>
                                          <p:attrName>style.visibility</p:attrName>
                                        </p:attrNameLst>
                                      </p:cBhvr>
                                      <p:to>
                                        <p:strVal val="visible"/>
                                      </p:to>
                                    </p:set>
                                    <p:animEffect transition="in" filter="wipe(left)">
                                      <p:cBhvr>
                                        <p:cTn id="12" dur="500"/>
                                        <p:tgtEl>
                                          <p:spTgt spid="501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0188"/>
                                        </p:tgtEl>
                                        <p:attrNameLst>
                                          <p:attrName>style.visibility</p:attrName>
                                        </p:attrNameLst>
                                      </p:cBhvr>
                                      <p:to>
                                        <p:strVal val="visible"/>
                                      </p:to>
                                    </p:set>
                                    <p:animEffect transition="in" filter="wipe(left)">
                                      <p:cBhvr>
                                        <p:cTn id="17" dur="500"/>
                                        <p:tgtEl>
                                          <p:spTgt spid="501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0189"/>
                                        </p:tgtEl>
                                        <p:attrNameLst>
                                          <p:attrName>style.visibility</p:attrName>
                                        </p:attrNameLst>
                                      </p:cBhvr>
                                      <p:to>
                                        <p:strVal val="visible"/>
                                      </p:to>
                                    </p:set>
                                    <p:animEffect transition="in" filter="wipe(left)">
                                      <p:cBhvr>
                                        <p:cTn id="22" dur="500"/>
                                        <p:tgtEl>
                                          <p:spTgt spid="5018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0190"/>
                                        </p:tgtEl>
                                        <p:attrNameLst>
                                          <p:attrName>style.visibility</p:attrName>
                                        </p:attrNameLst>
                                      </p:cBhvr>
                                      <p:to>
                                        <p:strVal val="visible"/>
                                      </p:to>
                                    </p:set>
                                    <p:animEffect transition="in" filter="wipe(left)">
                                      <p:cBhvr>
                                        <p:cTn id="27" dur="500"/>
                                        <p:tgtEl>
                                          <p:spTgt spid="5019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0196"/>
                                        </p:tgtEl>
                                        <p:attrNameLst>
                                          <p:attrName>style.visibility</p:attrName>
                                        </p:attrNameLst>
                                      </p:cBhvr>
                                      <p:to>
                                        <p:strVal val="visible"/>
                                      </p:to>
                                    </p:set>
                                    <p:animEffect transition="in" filter="wipe(left)">
                                      <p:cBhvr>
                                        <p:cTn id="32" dur="500"/>
                                        <p:tgtEl>
                                          <p:spTgt spid="5019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0192"/>
                                        </p:tgtEl>
                                        <p:attrNameLst>
                                          <p:attrName>style.visibility</p:attrName>
                                        </p:attrNameLst>
                                      </p:cBhvr>
                                      <p:to>
                                        <p:strVal val="visible"/>
                                      </p:to>
                                    </p:set>
                                    <p:animEffect transition="in" filter="wipe(left)">
                                      <p:cBhvr>
                                        <p:cTn id="37" dur="500"/>
                                        <p:tgtEl>
                                          <p:spTgt spid="5019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0193"/>
                                        </p:tgtEl>
                                        <p:attrNameLst>
                                          <p:attrName>style.visibility</p:attrName>
                                        </p:attrNameLst>
                                      </p:cBhvr>
                                      <p:to>
                                        <p:strVal val="visible"/>
                                      </p:to>
                                    </p:set>
                                    <p:animEffect transition="in" filter="wipe(left)">
                                      <p:cBhvr>
                                        <p:cTn id="42" dur="500"/>
                                        <p:tgtEl>
                                          <p:spTgt spid="5019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0197"/>
                                        </p:tgtEl>
                                        <p:attrNameLst>
                                          <p:attrName>style.visibility</p:attrName>
                                        </p:attrNameLst>
                                      </p:cBhvr>
                                      <p:to>
                                        <p:strVal val="visible"/>
                                      </p:to>
                                    </p:set>
                                    <p:animEffect transition="in" filter="wipe(left)">
                                      <p:cBhvr>
                                        <p:cTn id="47" dur="500"/>
                                        <p:tgtEl>
                                          <p:spTgt spid="50197"/>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50195"/>
                                        </p:tgtEl>
                                        <p:attrNameLst>
                                          <p:attrName>style.visibility</p:attrName>
                                        </p:attrNameLst>
                                      </p:cBhvr>
                                      <p:to>
                                        <p:strVal val="visible"/>
                                      </p:to>
                                    </p:set>
                                    <p:animEffect transition="in" filter="wipe(left)">
                                      <p:cBhvr>
                                        <p:cTn id="51" dur="500"/>
                                        <p:tgtEl>
                                          <p:spTgt spid="5019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50198"/>
                                        </p:tgtEl>
                                        <p:attrNameLst>
                                          <p:attrName>style.visibility</p:attrName>
                                        </p:attrNameLst>
                                      </p:cBhvr>
                                      <p:to>
                                        <p:strVal val="visible"/>
                                      </p:to>
                                    </p:set>
                                    <p:animEffect transition="in" filter="wipe(down)">
                                      <p:cBhvr>
                                        <p:cTn id="56" dur="500"/>
                                        <p:tgtEl>
                                          <p:spTgt spid="5019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50199"/>
                                        </p:tgtEl>
                                        <p:attrNameLst>
                                          <p:attrName>style.visibility</p:attrName>
                                        </p:attrNameLst>
                                      </p:cBhvr>
                                      <p:to>
                                        <p:strVal val="visible"/>
                                      </p:to>
                                    </p:set>
                                    <p:animEffect transition="in" filter="wipe(down)">
                                      <p:cBhvr>
                                        <p:cTn id="61" dur="500"/>
                                        <p:tgtEl>
                                          <p:spTgt spid="5019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50200"/>
                                        </p:tgtEl>
                                        <p:attrNameLst>
                                          <p:attrName>style.visibility</p:attrName>
                                        </p:attrNameLst>
                                      </p:cBhvr>
                                      <p:to>
                                        <p:strVal val="visible"/>
                                      </p:to>
                                    </p:set>
                                    <p:animEffect transition="in" filter="wipe(left)">
                                      <p:cBhvr>
                                        <p:cTn id="66" dur="2000"/>
                                        <p:tgtEl>
                                          <p:spTgt spid="50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6" grpId="0"/>
      <p:bldP spid="50200"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4" name="文本框 51203"/>
          <p:cNvSpPr txBox="1"/>
          <p:nvPr/>
        </p:nvSpPr>
        <p:spPr>
          <a:xfrm>
            <a:off x="511175" y="927100"/>
            <a:ext cx="1066800" cy="519113"/>
          </a:xfrm>
          <a:prstGeom prst="rect">
            <a:avLst/>
          </a:prstGeom>
          <a:noFill/>
          <a:ln w="9525">
            <a:noFill/>
          </a:ln>
        </p:spPr>
        <p:txBody>
          <a:bodyPr>
            <a:spAutoFit/>
          </a:bodyPr>
          <a:p>
            <a:pPr eaLnBrk="0" hangingPunct="0"/>
            <a:r>
              <a:rPr lang="zh-CN" altLang="en-US" sz="2800" b="1" dirty="0">
                <a:solidFill>
                  <a:srgbClr val="0000FF"/>
                </a:solidFill>
                <a:latin typeface="黑体" panose="02010609060101010101" pitchFamily="49" charset="-122"/>
                <a:ea typeface="黑体" panose="02010609060101010101" pitchFamily="49" charset="-122"/>
              </a:rPr>
              <a:t>例</a:t>
            </a:r>
            <a:r>
              <a:rPr lang="en-US" altLang="zh-CN" sz="2800" b="1">
                <a:solidFill>
                  <a:srgbClr val="0000FF"/>
                </a:solidFill>
                <a:latin typeface="黑体" panose="02010609060101010101" pitchFamily="49" charset="-122"/>
                <a:ea typeface="黑体" panose="02010609060101010101" pitchFamily="49" charset="-122"/>
              </a:rPr>
              <a:t>2</a:t>
            </a:r>
            <a:endParaRPr lang="en-US" altLang="zh-CN" sz="2800" b="1">
              <a:solidFill>
                <a:srgbClr val="0000FF"/>
              </a:solidFill>
              <a:latin typeface="Times New Roman" panose="02020603050405020304" pitchFamily="18" charset="0"/>
            </a:endParaRPr>
          </a:p>
        </p:txBody>
      </p:sp>
      <p:graphicFrame>
        <p:nvGraphicFramePr>
          <p:cNvPr id="51205" name="对象 51204"/>
          <p:cNvGraphicFramePr/>
          <p:nvPr/>
        </p:nvGraphicFramePr>
        <p:xfrm>
          <a:off x="1331913" y="866775"/>
          <a:ext cx="4248150" cy="611188"/>
        </p:xfrm>
        <a:graphic>
          <a:graphicData uri="http://schemas.openxmlformats.org/presentationml/2006/ole">
            <mc:AlternateContent xmlns:mc="http://schemas.openxmlformats.org/markup-compatibility/2006">
              <mc:Choice xmlns:v="urn:schemas-microsoft-com:vml" Requires="v">
                <p:oleObj spid="_x0000_s3094" name="" r:id="rId1" imgW="1851660" imgH="266065" progId="Equation.3">
                  <p:embed/>
                </p:oleObj>
              </mc:Choice>
              <mc:Fallback>
                <p:oleObj name="" r:id="rId1" imgW="1851660" imgH="266065" progId="Equation.3">
                  <p:embed/>
                  <p:pic>
                    <p:nvPicPr>
                      <p:cNvPr id="0" name="图片 3093"/>
                      <p:cNvPicPr/>
                      <p:nvPr/>
                    </p:nvPicPr>
                    <p:blipFill>
                      <a:blip r:embed="rId2"/>
                      <a:stretch>
                        <a:fillRect/>
                      </a:stretch>
                    </p:blipFill>
                    <p:spPr>
                      <a:xfrm>
                        <a:off x="1331913" y="866775"/>
                        <a:ext cx="4248150" cy="611188"/>
                      </a:xfrm>
                      <a:prstGeom prst="rect">
                        <a:avLst/>
                      </a:prstGeom>
                      <a:noFill/>
                      <a:ln w="38100">
                        <a:noFill/>
                        <a:miter/>
                      </a:ln>
                    </p:spPr>
                  </p:pic>
                </p:oleObj>
              </mc:Fallback>
            </mc:AlternateContent>
          </a:graphicData>
        </a:graphic>
      </p:graphicFrame>
      <p:sp>
        <p:nvSpPr>
          <p:cNvPr id="51206" name="文本框 51205"/>
          <p:cNvSpPr txBox="1"/>
          <p:nvPr/>
        </p:nvSpPr>
        <p:spPr>
          <a:xfrm>
            <a:off x="523875" y="1674813"/>
            <a:ext cx="914400" cy="519112"/>
          </a:xfrm>
          <a:prstGeom prst="rect">
            <a:avLst/>
          </a:prstGeom>
          <a:noFill/>
          <a:ln w="9525">
            <a:noFill/>
          </a:ln>
        </p:spPr>
        <p:txBody>
          <a:bodyPr>
            <a:spAutoFit/>
          </a:bodyPr>
          <a:p>
            <a:pPr eaLnBrk="0" hangingPunct="0"/>
            <a:r>
              <a:rPr lang="zh-CN" altLang="en-US" sz="2800" b="1" dirty="0">
                <a:solidFill>
                  <a:srgbClr val="0000FF"/>
                </a:solidFill>
                <a:latin typeface="Times New Roman" panose="02020603050405020304" pitchFamily="18" charset="0"/>
                <a:ea typeface="黑体" panose="02010609060101010101" pitchFamily="49" charset="-122"/>
              </a:rPr>
              <a:t>解</a:t>
            </a:r>
            <a:endParaRPr lang="zh-CN" altLang="en-US" sz="2800" b="1" dirty="0">
              <a:solidFill>
                <a:srgbClr val="0000FF"/>
              </a:solidFill>
              <a:latin typeface="Times New Roman" panose="02020603050405020304" pitchFamily="18" charset="0"/>
              <a:ea typeface="黑体" panose="02010609060101010101" pitchFamily="49" charset="-122"/>
            </a:endParaRPr>
          </a:p>
        </p:txBody>
      </p:sp>
      <p:graphicFrame>
        <p:nvGraphicFramePr>
          <p:cNvPr id="51207" name="对象 51206"/>
          <p:cNvGraphicFramePr/>
          <p:nvPr/>
        </p:nvGraphicFramePr>
        <p:xfrm>
          <a:off x="1187450" y="1557338"/>
          <a:ext cx="1871663" cy="936625"/>
        </p:xfrm>
        <a:graphic>
          <a:graphicData uri="http://schemas.openxmlformats.org/presentationml/2006/ole">
            <mc:AlternateContent xmlns:mc="http://schemas.openxmlformats.org/markup-compatibility/2006">
              <mc:Choice xmlns:v="urn:schemas-microsoft-com:vml" Requires="v">
                <p:oleObj spid="_x0000_s3095" name="" r:id="rId3" imgW="862965" imgH="431800" progId="Equation.3">
                  <p:embed/>
                </p:oleObj>
              </mc:Choice>
              <mc:Fallback>
                <p:oleObj name="" r:id="rId3" imgW="862965" imgH="431800" progId="Equation.3">
                  <p:embed/>
                  <p:pic>
                    <p:nvPicPr>
                      <p:cNvPr id="0" name="图片 3094"/>
                      <p:cNvPicPr/>
                      <p:nvPr/>
                    </p:nvPicPr>
                    <p:blipFill>
                      <a:blip r:embed="rId4"/>
                      <a:stretch>
                        <a:fillRect/>
                      </a:stretch>
                    </p:blipFill>
                    <p:spPr>
                      <a:xfrm>
                        <a:off x="1187450" y="1557338"/>
                        <a:ext cx="1871663" cy="936625"/>
                      </a:xfrm>
                      <a:prstGeom prst="rect">
                        <a:avLst/>
                      </a:prstGeom>
                      <a:noFill/>
                      <a:ln w="38100">
                        <a:noFill/>
                        <a:miter/>
                      </a:ln>
                    </p:spPr>
                  </p:pic>
                </p:oleObj>
              </mc:Fallback>
            </mc:AlternateContent>
          </a:graphicData>
        </a:graphic>
      </p:graphicFrame>
      <p:graphicFrame>
        <p:nvGraphicFramePr>
          <p:cNvPr id="51208" name="对象 51207"/>
          <p:cNvGraphicFramePr/>
          <p:nvPr/>
        </p:nvGraphicFramePr>
        <p:xfrm>
          <a:off x="3348038" y="1844675"/>
          <a:ext cx="2641600" cy="404813"/>
        </p:xfrm>
        <a:graphic>
          <a:graphicData uri="http://schemas.openxmlformats.org/presentationml/2006/ole">
            <mc:AlternateContent xmlns:mc="http://schemas.openxmlformats.org/markup-compatibility/2006">
              <mc:Choice xmlns:v="urn:schemas-microsoft-com:vml" Requires="v">
                <p:oleObj spid="_x0000_s3096" name="" r:id="rId5" imgW="2639060" imgH="405765" progId="Equation.3">
                  <p:embed/>
                </p:oleObj>
              </mc:Choice>
              <mc:Fallback>
                <p:oleObj name="" r:id="rId5" imgW="2639060" imgH="405765" progId="Equation.3">
                  <p:embed/>
                  <p:pic>
                    <p:nvPicPr>
                      <p:cNvPr id="0" name="图片 3095"/>
                      <p:cNvPicPr/>
                      <p:nvPr/>
                    </p:nvPicPr>
                    <p:blipFill>
                      <a:blip r:embed="rId6"/>
                      <a:stretch>
                        <a:fillRect/>
                      </a:stretch>
                    </p:blipFill>
                    <p:spPr>
                      <a:xfrm>
                        <a:off x="3348038" y="1844675"/>
                        <a:ext cx="2641600" cy="404813"/>
                      </a:xfrm>
                      <a:prstGeom prst="rect">
                        <a:avLst/>
                      </a:prstGeom>
                      <a:noFill/>
                      <a:ln w="38100">
                        <a:noFill/>
                        <a:miter/>
                      </a:ln>
                    </p:spPr>
                  </p:pic>
                </p:oleObj>
              </mc:Fallback>
            </mc:AlternateContent>
          </a:graphicData>
        </a:graphic>
      </p:graphicFrame>
      <p:graphicFrame>
        <p:nvGraphicFramePr>
          <p:cNvPr id="51209" name="对象 51208"/>
          <p:cNvGraphicFramePr/>
          <p:nvPr/>
        </p:nvGraphicFramePr>
        <p:xfrm>
          <a:off x="1116013" y="2565400"/>
          <a:ext cx="5184775" cy="422275"/>
        </p:xfrm>
        <a:graphic>
          <a:graphicData uri="http://schemas.openxmlformats.org/presentationml/2006/ole">
            <mc:AlternateContent xmlns:mc="http://schemas.openxmlformats.org/markup-compatibility/2006">
              <mc:Choice xmlns:v="urn:schemas-microsoft-com:vml" Requires="v">
                <p:oleObj spid="_x0000_s3097" name="" r:id="rId7" imgW="2499995" imgH="203200" progId="Equation.3">
                  <p:embed/>
                </p:oleObj>
              </mc:Choice>
              <mc:Fallback>
                <p:oleObj name="" r:id="rId7" imgW="2499995" imgH="203200" progId="Equation.3">
                  <p:embed/>
                  <p:pic>
                    <p:nvPicPr>
                      <p:cNvPr id="0" name="图片 3096"/>
                      <p:cNvPicPr/>
                      <p:nvPr/>
                    </p:nvPicPr>
                    <p:blipFill>
                      <a:blip r:embed="rId8"/>
                      <a:stretch>
                        <a:fillRect/>
                      </a:stretch>
                    </p:blipFill>
                    <p:spPr>
                      <a:xfrm>
                        <a:off x="1116013" y="2565400"/>
                        <a:ext cx="5184775" cy="422275"/>
                      </a:xfrm>
                      <a:prstGeom prst="rect">
                        <a:avLst/>
                      </a:prstGeom>
                      <a:noFill/>
                      <a:ln w="38100">
                        <a:noFill/>
                        <a:miter/>
                      </a:ln>
                    </p:spPr>
                  </p:pic>
                </p:oleObj>
              </mc:Fallback>
            </mc:AlternateContent>
          </a:graphicData>
        </a:graphic>
      </p:graphicFrame>
      <p:graphicFrame>
        <p:nvGraphicFramePr>
          <p:cNvPr id="51210" name="对象 51209"/>
          <p:cNvGraphicFramePr/>
          <p:nvPr/>
        </p:nvGraphicFramePr>
        <p:xfrm>
          <a:off x="1116013" y="3213100"/>
          <a:ext cx="1739900" cy="430213"/>
        </p:xfrm>
        <a:graphic>
          <a:graphicData uri="http://schemas.openxmlformats.org/presentationml/2006/ole">
            <mc:AlternateContent xmlns:mc="http://schemas.openxmlformats.org/markup-compatibility/2006">
              <mc:Choice xmlns:v="urn:schemas-microsoft-com:vml" Requires="v">
                <p:oleObj spid="_x0000_s3098" name="" r:id="rId9" imgW="1739265" imgH="431800" progId="Equation.3">
                  <p:embed/>
                </p:oleObj>
              </mc:Choice>
              <mc:Fallback>
                <p:oleObj name="" r:id="rId9" imgW="1739265" imgH="431800" progId="Equation.3">
                  <p:embed/>
                  <p:pic>
                    <p:nvPicPr>
                      <p:cNvPr id="0" name="图片 3097"/>
                      <p:cNvPicPr/>
                      <p:nvPr/>
                    </p:nvPicPr>
                    <p:blipFill>
                      <a:blip r:embed="rId10"/>
                      <a:stretch>
                        <a:fillRect/>
                      </a:stretch>
                    </p:blipFill>
                    <p:spPr>
                      <a:xfrm>
                        <a:off x="1116013" y="3213100"/>
                        <a:ext cx="1739900" cy="430213"/>
                      </a:xfrm>
                      <a:prstGeom prst="rect">
                        <a:avLst/>
                      </a:prstGeom>
                      <a:noFill/>
                      <a:ln w="38100">
                        <a:noFill/>
                        <a:miter/>
                      </a:ln>
                    </p:spPr>
                  </p:pic>
                </p:oleObj>
              </mc:Fallback>
            </mc:AlternateContent>
          </a:graphicData>
        </a:graphic>
      </p:graphicFrame>
      <p:graphicFrame>
        <p:nvGraphicFramePr>
          <p:cNvPr id="51211" name="对象 51210"/>
          <p:cNvGraphicFramePr/>
          <p:nvPr/>
        </p:nvGraphicFramePr>
        <p:xfrm>
          <a:off x="3194050" y="3224213"/>
          <a:ext cx="965200" cy="404812"/>
        </p:xfrm>
        <a:graphic>
          <a:graphicData uri="http://schemas.openxmlformats.org/presentationml/2006/ole">
            <mc:AlternateContent xmlns:mc="http://schemas.openxmlformats.org/markup-compatibility/2006">
              <mc:Choice xmlns:v="urn:schemas-microsoft-com:vml" Requires="v">
                <p:oleObj spid="_x0000_s3108" name="" r:id="rId11" imgW="964565" imgH="405765" progId="Equation.3">
                  <p:embed/>
                </p:oleObj>
              </mc:Choice>
              <mc:Fallback>
                <p:oleObj name="" r:id="rId11" imgW="964565" imgH="405765" progId="Equation.3">
                  <p:embed/>
                  <p:pic>
                    <p:nvPicPr>
                      <p:cNvPr id="0" name="图片 3107"/>
                      <p:cNvPicPr/>
                      <p:nvPr/>
                    </p:nvPicPr>
                    <p:blipFill>
                      <a:blip r:embed="rId12"/>
                      <a:stretch>
                        <a:fillRect/>
                      </a:stretch>
                    </p:blipFill>
                    <p:spPr>
                      <a:xfrm>
                        <a:off x="3194050" y="3224213"/>
                        <a:ext cx="965200" cy="404812"/>
                      </a:xfrm>
                      <a:prstGeom prst="rect">
                        <a:avLst/>
                      </a:prstGeom>
                      <a:noFill/>
                      <a:ln w="38100">
                        <a:noFill/>
                        <a:miter/>
                      </a:ln>
                    </p:spPr>
                  </p:pic>
                </p:oleObj>
              </mc:Fallback>
            </mc:AlternateContent>
          </a:graphicData>
        </a:graphic>
      </p:graphicFrame>
      <p:graphicFrame>
        <p:nvGraphicFramePr>
          <p:cNvPr id="51212" name="对象 51211"/>
          <p:cNvGraphicFramePr/>
          <p:nvPr/>
        </p:nvGraphicFramePr>
        <p:xfrm>
          <a:off x="1116013" y="4005263"/>
          <a:ext cx="3743325" cy="438150"/>
        </p:xfrm>
        <a:graphic>
          <a:graphicData uri="http://schemas.openxmlformats.org/presentationml/2006/ole">
            <mc:AlternateContent xmlns:mc="http://schemas.openxmlformats.org/markup-compatibility/2006">
              <mc:Choice xmlns:v="urn:schemas-microsoft-com:vml" Requires="v">
                <p:oleObj spid="_x0000_s3103" name="" r:id="rId13" imgW="1851660" imgH="215900" progId="Equation.3">
                  <p:embed/>
                </p:oleObj>
              </mc:Choice>
              <mc:Fallback>
                <p:oleObj name="" r:id="rId13" imgW="1851660" imgH="215900" progId="Equation.3">
                  <p:embed/>
                  <p:pic>
                    <p:nvPicPr>
                      <p:cNvPr id="0" name="图片 3102"/>
                      <p:cNvPicPr/>
                      <p:nvPr/>
                    </p:nvPicPr>
                    <p:blipFill>
                      <a:blip r:embed="rId14"/>
                      <a:stretch>
                        <a:fillRect/>
                      </a:stretch>
                    </p:blipFill>
                    <p:spPr>
                      <a:xfrm>
                        <a:off x="1116013" y="4005263"/>
                        <a:ext cx="3743325" cy="438150"/>
                      </a:xfrm>
                      <a:prstGeom prst="rect">
                        <a:avLst/>
                      </a:prstGeom>
                      <a:noFill/>
                      <a:ln w="38100">
                        <a:noFill/>
                        <a:miter/>
                      </a:ln>
                    </p:spPr>
                  </p:pic>
                </p:oleObj>
              </mc:Fallback>
            </mc:AlternateContent>
          </a:graphicData>
        </a:graphic>
      </p:graphicFrame>
      <p:graphicFrame>
        <p:nvGraphicFramePr>
          <p:cNvPr id="51213" name="对象 51212"/>
          <p:cNvGraphicFramePr/>
          <p:nvPr/>
        </p:nvGraphicFramePr>
        <p:xfrm>
          <a:off x="1136650" y="4613275"/>
          <a:ext cx="1739900" cy="430213"/>
        </p:xfrm>
        <a:graphic>
          <a:graphicData uri="http://schemas.openxmlformats.org/presentationml/2006/ole">
            <mc:AlternateContent xmlns:mc="http://schemas.openxmlformats.org/markup-compatibility/2006">
              <mc:Choice xmlns:v="urn:schemas-microsoft-com:vml" Requires="v">
                <p:oleObj spid="_x0000_s3106" name="" r:id="rId15" imgW="1739265" imgH="431800" progId="Equation.3">
                  <p:embed/>
                </p:oleObj>
              </mc:Choice>
              <mc:Fallback>
                <p:oleObj name="" r:id="rId15" imgW="1739265" imgH="431800" progId="Equation.3">
                  <p:embed/>
                  <p:pic>
                    <p:nvPicPr>
                      <p:cNvPr id="0" name="图片 3105"/>
                      <p:cNvPicPr/>
                      <p:nvPr/>
                    </p:nvPicPr>
                    <p:blipFill>
                      <a:blip r:embed="rId16"/>
                      <a:stretch>
                        <a:fillRect/>
                      </a:stretch>
                    </p:blipFill>
                    <p:spPr>
                      <a:xfrm>
                        <a:off x="1136650" y="4613275"/>
                        <a:ext cx="1739900" cy="430213"/>
                      </a:xfrm>
                      <a:prstGeom prst="rect">
                        <a:avLst/>
                      </a:prstGeom>
                      <a:noFill/>
                      <a:ln w="38100">
                        <a:noFill/>
                        <a:miter/>
                      </a:ln>
                    </p:spPr>
                  </p:pic>
                </p:oleObj>
              </mc:Fallback>
            </mc:AlternateContent>
          </a:graphicData>
        </a:graphic>
      </p:graphicFrame>
      <p:graphicFrame>
        <p:nvGraphicFramePr>
          <p:cNvPr id="51214" name="对象 51213"/>
          <p:cNvGraphicFramePr/>
          <p:nvPr/>
        </p:nvGraphicFramePr>
        <p:xfrm>
          <a:off x="3122613" y="4664075"/>
          <a:ext cx="965200" cy="404813"/>
        </p:xfrm>
        <a:graphic>
          <a:graphicData uri="http://schemas.openxmlformats.org/presentationml/2006/ole">
            <mc:AlternateContent xmlns:mc="http://schemas.openxmlformats.org/markup-compatibility/2006">
              <mc:Choice xmlns:v="urn:schemas-microsoft-com:vml" Requires="v">
                <p:oleObj spid="_x0000_s3109" name="" r:id="rId17" imgW="964565" imgH="405765" progId="Equation.3">
                  <p:embed/>
                </p:oleObj>
              </mc:Choice>
              <mc:Fallback>
                <p:oleObj name="" r:id="rId17" imgW="964565" imgH="405765" progId="Equation.3">
                  <p:embed/>
                  <p:pic>
                    <p:nvPicPr>
                      <p:cNvPr id="0" name="图片 3108"/>
                      <p:cNvPicPr/>
                      <p:nvPr/>
                    </p:nvPicPr>
                    <p:blipFill>
                      <a:blip r:embed="rId18"/>
                      <a:stretch>
                        <a:fillRect/>
                      </a:stretch>
                    </p:blipFill>
                    <p:spPr>
                      <a:xfrm>
                        <a:off x="3122613" y="4664075"/>
                        <a:ext cx="965200" cy="404813"/>
                      </a:xfrm>
                      <a:prstGeom prst="rect">
                        <a:avLst/>
                      </a:prstGeom>
                      <a:noFill/>
                      <a:ln w="38100">
                        <a:noFill/>
                        <a:miter/>
                      </a:ln>
                    </p:spPr>
                  </p:pic>
                </p:oleObj>
              </mc:Fallback>
            </mc:AlternateContent>
          </a:graphicData>
        </a:graphic>
      </p:graphicFrame>
      <p:graphicFrame>
        <p:nvGraphicFramePr>
          <p:cNvPr id="51215" name="对象 51214"/>
          <p:cNvGraphicFramePr/>
          <p:nvPr/>
        </p:nvGraphicFramePr>
        <p:xfrm>
          <a:off x="971550" y="5329238"/>
          <a:ext cx="3960813" cy="465137"/>
        </p:xfrm>
        <a:graphic>
          <a:graphicData uri="http://schemas.openxmlformats.org/presentationml/2006/ole">
            <mc:AlternateContent xmlns:mc="http://schemas.openxmlformats.org/markup-compatibility/2006">
              <mc:Choice xmlns:v="urn:schemas-microsoft-com:vml" Requires="v">
                <p:oleObj spid="_x0000_s3104" name="" r:id="rId19" imgW="1826260" imgH="215900" progId="Equation.3">
                  <p:embed/>
                </p:oleObj>
              </mc:Choice>
              <mc:Fallback>
                <p:oleObj name="" r:id="rId19" imgW="1826260" imgH="215900" progId="Equation.3">
                  <p:embed/>
                  <p:pic>
                    <p:nvPicPr>
                      <p:cNvPr id="0" name="图片 3103"/>
                      <p:cNvPicPr/>
                      <p:nvPr/>
                    </p:nvPicPr>
                    <p:blipFill>
                      <a:blip r:embed="rId20"/>
                      <a:stretch>
                        <a:fillRect/>
                      </a:stretch>
                    </p:blipFill>
                    <p:spPr>
                      <a:xfrm>
                        <a:off x="971550" y="5329238"/>
                        <a:ext cx="3960813" cy="465137"/>
                      </a:xfrm>
                      <a:prstGeom prst="rect">
                        <a:avLst/>
                      </a:prstGeom>
                      <a:noFill/>
                      <a:ln w="38100">
                        <a:noFill/>
                        <a:miter/>
                      </a:ln>
                    </p:spPr>
                  </p:pic>
                </p:oleObj>
              </mc:Fallback>
            </mc:AlternateContent>
          </a:graphicData>
        </a:graphic>
      </p:graphicFrame>
      <p:pic>
        <p:nvPicPr>
          <p:cNvPr id="51216" name="图片 51215"/>
          <p:cNvPicPr>
            <a:picLocks noChangeAspect="1"/>
          </p:cNvPicPr>
          <p:nvPr/>
        </p:nvPicPr>
        <p:blipFill>
          <a:blip r:embed="rId21"/>
          <a:stretch>
            <a:fillRect/>
          </a:stretch>
        </p:blipFill>
        <p:spPr>
          <a:xfrm>
            <a:off x="5003800" y="3573463"/>
            <a:ext cx="3455988" cy="2133600"/>
          </a:xfrm>
          <a:prstGeom prst="rect">
            <a:avLst/>
          </a:prstGeom>
        </p:spPr>
      </p:pic>
      <p:sp>
        <p:nvSpPr>
          <p:cNvPr id="51217" name="椭圆 51216"/>
          <p:cNvSpPr/>
          <p:nvPr/>
        </p:nvSpPr>
        <p:spPr>
          <a:xfrm>
            <a:off x="3059113" y="3933825"/>
            <a:ext cx="217487" cy="574675"/>
          </a:xfrm>
          <a:prstGeom prst="ellipse">
            <a:avLst/>
          </a:prstGeom>
          <a:noFill/>
          <a:ln w="19050" cap="flat" cmpd="sng">
            <a:solidFill>
              <a:srgbClr val="0000CC"/>
            </a:solidFill>
            <a:prstDash val="solid"/>
            <a:headEnd type="none" w="med" len="med"/>
            <a:tailEnd type="none" w="med" len="med"/>
          </a:ln>
        </p:spPr>
        <p:txBody>
          <a:bodyPr/>
          <a:p>
            <a:endParaRPr lang="zh-CN" altLang="en-US"/>
          </a:p>
        </p:txBody>
      </p:sp>
      <p:sp>
        <p:nvSpPr>
          <p:cNvPr id="51218" name="椭圆 51217"/>
          <p:cNvSpPr/>
          <p:nvPr/>
        </p:nvSpPr>
        <p:spPr>
          <a:xfrm>
            <a:off x="2195513" y="5300663"/>
            <a:ext cx="215900" cy="574675"/>
          </a:xfrm>
          <a:prstGeom prst="ellipse">
            <a:avLst/>
          </a:prstGeom>
          <a:noFill/>
          <a:ln w="19050" cap="flat" cmpd="sng">
            <a:solidFill>
              <a:srgbClr val="0000CC"/>
            </a:solidFill>
            <a:prstDash val="solid"/>
            <a:headEnd type="none" w="med" len="med"/>
            <a:tailEnd type="none" w="med" len="med"/>
          </a:ln>
        </p:spPr>
        <p:txBody>
          <a:bodyPr/>
          <a:p>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06"/>
                                        </p:tgtEl>
                                        <p:attrNameLst>
                                          <p:attrName>style.visibility</p:attrName>
                                        </p:attrNameLst>
                                      </p:cBhvr>
                                      <p:to>
                                        <p:strVal val="visible"/>
                                      </p:to>
                                    </p:set>
                                    <p:animEffect transition="in" filter="wipe(left)">
                                      <p:cBhvr>
                                        <p:cTn id="7" dur="500"/>
                                        <p:tgtEl>
                                          <p:spTgt spid="512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207"/>
                                        </p:tgtEl>
                                        <p:attrNameLst>
                                          <p:attrName>style.visibility</p:attrName>
                                        </p:attrNameLst>
                                      </p:cBhvr>
                                      <p:to>
                                        <p:strVal val="visible"/>
                                      </p:to>
                                    </p:set>
                                    <p:animEffect transition="in" filter="wipe(left)">
                                      <p:cBhvr>
                                        <p:cTn id="12" dur="500"/>
                                        <p:tgtEl>
                                          <p:spTgt spid="512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1208"/>
                                        </p:tgtEl>
                                        <p:attrNameLst>
                                          <p:attrName>style.visibility</p:attrName>
                                        </p:attrNameLst>
                                      </p:cBhvr>
                                      <p:to>
                                        <p:strVal val="visible"/>
                                      </p:to>
                                    </p:set>
                                    <p:animEffect transition="in" filter="wipe(left)">
                                      <p:cBhvr>
                                        <p:cTn id="17" dur="500"/>
                                        <p:tgtEl>
                                          <p:spTgt spid="512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1209"/>
                                        </p:tgtEl>
                                        <p:attrNameLst>
                                          <p:attrName>style.visibility</p:attrName>
                                        </p:attrNameLst>
                                      </p:cBhvr>
                                      <p:to>
                                        <p:strVal val="visible"/>
                                      </p:to>
                                    </p:set>
                                    <p:animEffect transition="in" filter="wipe(left)">
                                      <p:cBhvr>
                                        <p:cTn id="22" dur="500"/>
                                        <p:tgtEl>
                                          <p:spTgt spid="5120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1210"/>
                                        </p:tgtEl>
                                        <p:attrNameLst>
                                          <p:attrName>style.visibility</p:attrName>
                                        </p:attrNameLst>
                                      </p:cBhvr>
                                      <p:to>
                                        <p:strVal val="visible"/>
                                      </p:to>
                                    </p:set>
                                    <p:animEffect transition="in" filter="wipe(left)">
                                      <p:cBhvr>
                                        <p:cTn id="27" dur="500"/>
                                        <p:tgtEl>
                                          <p:spTgt spid="512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1211"/>
                                        </p:tgtEl>
                                        <p:attrNameLst>
                                          <p:attrName>style.visibility</p:attrName>
                                        </p:attrNameLst>
                                      </p:cBhvr>
                                      <p:to>
                                        <p:strVal val="visible"/>
                                      </p:to>
                                    </p:set>
                                    <p:animEffect transition="in" filter="wipe(left)">
                                      <p:cBhvr>
                                        <p:cTn id="32" dur="500"/>
                                        <p:tgtEl>
                                          <p:spTgt spid="512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1212"/>
                                        </p:tgtEl>
                                        <p:attrNameLst>
                                          <p:attrName>style.visibility</p:attrName>
                                        </p:attrNameLst>
                                      </p:cBhvr>
                                      <p:to>
                                        <p:strVal val="visible"/>
                                      </p:to>
                                    </p:set>
                                    <p:animEffect transition="in" filter="wipe(left)">
                                      <p:cBhvr>
                                        <p:cTn id="37" dur="500"/>
                                        <p:tgtEl>
                                          <p:spTgt spid="512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1213"/>
                                        </p:tgtEl>
                                        <p:attrNameLst>
                                          <p:attrName>style.visibility</p:attrName>
                                        </p:attrNameLst>
                                      </p:cBhvr>
                                      <p:to>
                                        <p:strVal val="visible"/>
                                      </p:to>
                                    </p:set>
                                    <p:animEffect transition="in" filter="wipe(left)">
                                      <p:cBhvr>
                                        <p:cTn id="42" dur="500"/>
                                        <p:tgtEl>
                                          <p:spTgt spid="512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1214"/>
                                        </p:tgtEl>
                                        <p:attrNameLst>
                                          <p:attrName>style.visibility</p:attrName>
                                        </p:attrNameLst>
                                      </p:cBhvr>
                                      <p:to>
                                        <p:strVal val="visible"/>
                                      </p:to>
                                    </p:set>
                                    <p:animEffect transition="in" filter="wipe(left)">
                                      <p:cBhvr>
                                        <p:cTn id="47" dur="500"/>
                                        <p:tgtEl>
                                          <p:spTgt spid="512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1215"/>
                                        </p:tgtEl>
                                        <p:attrNameLst>
                                          <p:attrName>style.visibility</p:attrName>
                                        </p:attrNameLst>
                                      </p:cBhvr>
                                      <p:to>
                                        <p:strVal val="visible"/>
                                      </p:to>
                                    </p:set>
                                    <p:animEffect transition="in" filter="wipe(left)">
                                      <p:cBhvr>
                                        <p:cTn id="52" dur="500"/>
                                        <p:tgtEl>
                                          <p:spTgt spid="512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1216"/>
                                        </p:tgtEl>
                                        <p:attrNameLst>
                                          <p:attrName>style.visibility</p:attrName>
                                        </p:attrNameLst>
                                      </p:cBhvr>
                                      <p:to>
                                        <p:strVal val="visible"/>
                                      </p:to>
                                    </p:set>
                                    <p:animEffect transition="in" filter="wipe(left)">
                                      <p:cBhvr>
                                        <p:cTn id="57" dur="500"/>
                                        <p:tgtEl>
                                          <p:spTgt spid="5121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51217"/>
                                        </p:tgtEl>
                                        <p:attrNameLst>
                                          <p:attrName>style.visibility</p:attrName>
                                        </p:attrNameLst>
                                      </p:cBhvr>
                                      <p:to>
                                        <p:strVal val="visible"/>
                                      </p:to>
                                    </p:set>
                                    <p:animEffect transition="in" filter="wipe(down)">
                                      <p:cBhvr>
                                        <p:cTn id="62" dur="500"/>
                                        <p:tgtEl>
                                          <p:spTgt spid="5121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51218"/>
                                        </p:tgtEl>
                                        <p:attrNameLst>
                                          <p:attrName>style.visibility</p:attrName>
                                        </p:attrNameLst>
                                      </p:cBhvr>
                                      <p:to>
                                        <p:strVal val="visible"/>
                                      </p:to>
                                    </p:set>
                                    <p:animEffect transition="in" filter="wipe(down)">
                                      <p:cBhvr>
                                        <p:cTn id="67" dur="500"/>
                                        <p:tgtEl>
                                          <p:spTgt spid="51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5" name="矩形 8194"/>
          <p:cNvSpPr>
            <a:spLocks noGrp="1"/>
          </p:cNvSpPr>
          <p:nvPr/>
        </p:nvSpPr>
        <p:spPr>
          <a:xfrm>
            <a:off x="611188" y="549275"/>
            <a:ext cx="7173912" cy="865188"/>
          </a:xfrm>
          <a:prstGeom prst="rect">
            <a:avLst/>
          </a:prstGeom>
          <a:noFill/>
          <a:ln w="9525">
            <a:noFill/>
          </a:ln>
        </p:spPr>
        <p:txBody>
          <a:bodyPr anchor="ctr"/>
          <a:p>
            <a:pPr eaLnBrk="0" hangingPunct="0"/>
            <a:r>
              <a:rPr lang="zh-CN" altLang="en-US" sz="2800" b="1" dirty="0">
                <a:solidFill>
                  <a:schemeClr val="bg2">
                    <a:lumMod val="60000"/>
                    <a:lumOff val="40000"/>
                  </a:schemeClr>
                </a:solidFill>
                <a:latin typeface="Times New Roman" panose="02020603050405020304" pitchFamily="18" charset="0"/>
                <a:ea typeface="黑体" panose="02010609060101010101" pitchFamily="49" charset="-122"/>
              </a:rPr>
              <a:t>（</a:t>
            </a:r>
            <a:r>
              <a:rPr lang="en-US" altLang="zh-CN" sz="2800" b="1" dirty="0">
                <a:solidFill>
                  <a:schemeClr val="bg2">
                    <a:lumMod val="60000"/>
                    <a:lumOff val="40000"/>
                  </a:schemeClr>
                </a:solidFill>
                <a:latin typeface="Times New Roman" panose="02020603050405020304" pitchFamily="18" charset="0"/>
                <a:ea typeface="黑体" panose="02010609060101010101" pitchFamily="49" charset="-122"/>
              </a:rPr>
              <a:t>2</a:t>
            </a:r>
            <a:r>
              <a:rPr lang="zh-CN" altLang="en-US" sz="2800" b="1" dirty="0">
                <a:solidFill>
                  <a:schemeClr val="bg2">
                    <a:lumMod val="60000"/>
                    <a:lumOff val="40000"/>
                  </a:schemeClr>
                </a:solidFill>
                <a:latin typeface="Times New Roman" panose="02020603050405020304" pitchFamily="18" charset="0"/>
                <a:ea typeface="黑体" panose="02010609060101010101" pitchFamily="49" charset="-122"/>
              </a:rPr>
              <a:t>）</a:t>
            </a:r>
            <a:r>
              <a:rPr lang="zh-CN" altLang="en-US" sz="2800" b="1" dirty="0">
                <a:solidFill>
                  <a:schemeClr val="bg2">
                    <a:lumMod val="60000"/>
                    <a:lumOff val="40000"/>
                  </a:schemeClr>
                </a:solidFill>
                <a:latin typeface="Times New Roman" panose="02020603050405020304" pitchFamily="18" charset="0"/>
                <a:ea typeface="黑体" panose="02010609060101010101" pitchFamily="49" charset="-122"/>
              </a:rPr>
              <a:t>单调区间求法</a:t>
            </a:r>
            <a:endParaRPr lang="zh-CN" altLang="en-US" sz="2800" b="1" dirty="0">
              <a:solidFill>
                <a:schemeClr val="bg2">
                  <a:lumMod val="60000"/>
                  <a:lumOff val="40000"/>
                </a:schemeClr>
              </a:solidFill>
              <a:latin typeface="Times New Roman" panose="02020603050405020304" pitchFamily="18" charset="0"/>
              <a:ea typeface="黑体" panose="02010609060101010101" pitchFamily="49" charset="-122"/>
            </a:endParaRPr>
          </a:p>
        </p:txBody>
      </p:sp>
      <p:sp>
        <p:nvSpPr>
          <p:cNvPr id="8197" name="文本框 8196"/>
          <p:cNvSpPr txBox="1"/>
          <p:nvPr/>
        </p:nvSpPr>
        <p:spPr>
          <a:xfrm>
            <a:off x="558800" y="1414463"/>
            <a:ext cx="8208963" cy="946150"/>
          </a:xfrm>
          <a:prstGeom prst="rect">
            <a:avLst/>
          </a:prstGeom>
          <a:noFill/>
          <a:ln w="9525">
            <a:noFill/>
          </a:ln>
        </p:spPr>
        <p:txBody>
          <a:bodyPr>
            <a:spAutoFit/>
          </a:bodyPr>
          <a:p>
            <a:pPr>
              <a:spcBef>
                <a:spcPct val="50000"/>
              </a:spcBef>
            </a:pPr>
            <a:r>
              <a:rPr lang="zh-CN" altLang="en-US" sz="2800" b="1" dirty="0">
                <a:solidFill>
                  <a:srgbClr val="CC3300"/>
                </a:solidFill>
                <a:latin typeface="黑体" panose="02010609060101010101" pitchFamily="49" charset="-122"/>
                <a:ea typeface="黑体" panose="02010609060101010101" pitchFamily="49" charset="-122"/>
              </a:rPr>
              <a:t>定义</a:t>
            </a:r>
            <a:r>
              <a:rPr lang="en-US" altLang="zh-CN" sz="2800" b="1">
                <a:solidFill>
                  <a:srgbClr val="CC3300"/>
                </a:solidFill>
                <a:latin typeface="黑体" panose="02010609060101010101" pitchFamily="49" charset="-122"/>
                <a:ea typeface="黑体" panose="02010609060101010101" pitchFamily="49" charset="-122"/>
              </a:rPr>
              <a:t>:</a:t>
            </a:r>
            <a:r>
              <a:rPr lang="zh-CN" altLang="en-US" sz="2800" b="1" dirty="0">
                <a:latin typeface="Times New Roman" panose="02020603050405020304" pitchFamily="18" charset="0"/>
              </a:rPr>
              <a:t>若函数在其定义域的某个区间内是单调的，则该区间称为函数的</a:t>
            </a:r>
            <a:r>
              <a:rPr lang="zh-CN" altLang="en-US" sz="2800" b="1" u="sng" dirty="0">
                <a:solidFill>
                  <a:srgbClr val="0000CC"/>
                </a:solidFill>
                <a:latin typeface="Times New Roman" panose="02020603050405020304" pitchFamily="18" charset="0"/>
              </a:rPr>
              <a:t>单调区间</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sp>
        <p:nvSpPr>
          <p:cNvPr id="8198" name="文本框 8197"/>
          <p:cNvSpPr txBox="1"/>
          <p:nvPr/>
        </p:nvSpPr>
        <p:spPr>
          <a:xfrm>
            <a:off x="612140" y="2916238"/>
            <a:ext cx="7920038" cy="946150"/>
          </a:xfrm>
          <a:prstGeom prst="rect">
            <a:avLst/>
          </a:prstGeom>
          <a:noFill/>
          <a:ln w="9525">
            <a:noFill/>
          </a:ln>
        </p:spPr>
        <p:txBody>
          <a:bodyPr>
            <a:spAutoFit/>
          </a:bodyPr>
          <a:p>
            <a:pPr>
              <a:spcBef>
                <a:spcPct val="50000"/>
              </a:spcBef>
            </a:pPr>
            <a:r>
              <a:rPr lang="zh-CN" altLang="en-US" sz="2800" b="1" dirty="0">
                <a:solidFill>
                  <a:srgbClr val="FF0000"/>
                </a:solidFill>
                <a:latin typeface="Times New Roman" panose="02020603050405020304" pitchFamily="18" charset="0"/>
              </a:rPr>
              <a:t>导数等于零的点和不可导点</a:t>
            </a:r>
            <a:r>
              <a:rPr lang="zh-CN" altLang="en-US" sz="2800" b="1" dirty="0">
                <a:latin typeface="Times New Roman" panose="02020603050405020304" pitchFamily="18" charset="0"/>
              </a:rPr>
              <a:t>，可能是单调区间的</a:t>
            </a:r>
            <a:r>
              <a:rPr lang="zh-CN" altLang="en-US" sz="2800" b="1" dirty="0">
                <a:solidFill>
                  <a:srgbClr val="0000CC"/>
                </a:solidFill>
                <a:latin typeface="Times New Roman" panose="02020603050405020304" pitchFamily="18" charset="0"/>
              </a:rPr>
              <a:t>分界点</a:t>
            </a:r>
            <a:r>
              <a:rPr lang="zh-CN" altLang="en-US" sz="2800" b="1" dirty="0">
                <a:latin typeface="Times New Roman" panose="02020603050405020304" pitchFamily="18" charset="0"/>
              </a:rPr>
              <a:t>．</a:t>
            </a:r>
            <a:endParaRPr lang="zh-CN" altLang="en-US" sz="2800" b="1">
              <a:latin typeface="Times New Roman" panose="02020603050405020304" pitchFamily="18" charset="0"/>
            </a:endParaRPr>
          </a:p>
        </p:txBody>
      </p:sp>
      <p:sp>
        <p:nvSpPr>
          <p:cNvPr id="8201" name="直接连接符 8200"/>
          <p:cNvSpPr/>
          <p:nvPr/>
        </p:nvSpPr>
        <p:spPr>
          <a:xfrm>
            <a:off x="753428" y="3862705"/>
            <a:ext cx="1143000" cy="0"/>
          </a:xfrm>
          <a:prstGeom prst="line">
            <a:avLst/>
          </a:prstGeom>
          <a:ln w="19050" cap="flat" cmpd="sng">
            <a:solidFill>
              <a:srgbClr val="FF0000"/>
            </a:solidFill>
            <a:prstDash val="solid"/>
            <a:headEnd type="none" w="med" len="med"/>
            <a:tailEnd type="none" w="med" len="med"/>
          </a:ln>
        </p:spPr>
      </p:sp>
      <p:sp>
        <p:nvSpPr>
          <p:cNvPr id="8202" name="文本框 8201"/>
          <p:cNvSpPr txBox="1"/>
          <p:nvPr/>
        </p:nvSpPr>
        <p:spPr>
          <a:xfrm>
            <a:off x="652463" y="4338320"/>
            <a:ext cx="1143000" cy="519113"/>
          </a:xfrm>
          <a:prstGeom prst="rect">
            <a:avLst/>
          </a:prstGeom>
          <a:noFill/>
          <a:ln w="9525">
            <a:noFill/>
          </a:ln>
        </p:spPr>
        <p:txBody>
          <a:bodyPr>
            <a:spAutoFit/>
          </a:bodyPr>
          <a:p>
            <a:pPr>
              <a:spcBef>
                <a:spcPct val="50000"/>
              </a:spcBef>
            </a:pPr>
            <a:r>
              <a:rPr lang="zh-CN" altLang="en-US" sz="2800" b="1" dirty="0">
                <a:solidFill>
                  <a:srgbClr val="CC3300"/>
                </a:solidFill>
                <a:latin typeface="黑体" panose="02010609060101010101" pitchFamily="49" charset="-122"/>
                <a:ea typeface="黑体" panose="02010609060101010101" pitchFamily="49" charset="-122"/>
              </a:rPr>
              <a:t>方法</a:t>
            </a:r>
            <a:r>
              <a:rPr lang="en-US" altLang="zh-CN" sz="2800" b="1">
                <a:solidFill>
                  <a:srgbClr val="CC3300"/>
                </a:solidFill>
                <a:latin typeface="黑体" panose="02010609060101010101" pitchFamily="49" charset="-122"/>
                <a:ea typeface="黑体" panose="02010609060101010101" pitchFamily="49" charset="-122"/>
              </a:rPr>
              <a:t>:</a:t>
            </a:r>
            <a:endParaRPr lang="en-US" altLang="zh-CN" sz="2800" b="1">
              <a:solidFill>
                <a:srgbClr val="CC3300"/>
              </a:solidFill>
              <a:latin typeface="Times New Roman" panose="02020603050405020304" pitchFamily="18" charset="0"/>
            </a:endParaRPr>
          </a:p>
        </p:txBody>
      </p:sp>
      <p:graphicFrame>
        <p:nvGraphicFramePr>
          <p:cNvPr id="8203" name="对象 8202"/>
          <p:cNvGraphicFramePr/>
          <p:nvPr/>
        </p:nvGraphicFramePr>
        <p:xfrm>
          <a:off x="736283" y="4366260"/>
          <a:ext cx="7672387" cy="1573213"/>
        </p:xfrm>
        <a:graphic>
          <a:graphicData uri="http://schemas.openxmlformats.org/presentationml/2006/ole">
            <mc:AlternateContent xmlns:mc="http://schemas.openxmlformats.org/markup-compatibility/2006">
              <mc:Choice xmlns:v="urn:schemas-microsoft-com:vml" Requires="v">
                <p:oleObj spid="_x0000_s3107" name="" r:id="rId1" imgW="3213100" imgH="685800" progId="Equation.3">
                  <p:embed/>
                </p:oleObj>
              </mc:Choice>
              <mc:Fallback>
                <p:oleObj name="" r:id="rId1" imgW="3213100" imgH="685800" progId="Equation.3">
                  <p:embed/>
                  <p:pic>
                    <p:nvPicPr>
                      <p:cNvPr id="0" name="图片 3106"/>
                      <p:cNvPicPr/>
                      <p:nvPr/>
                    </p:nvPicPr>
                    <p:blipFill>
                      <a:blip r:embed="rId2"/>
                      <a:stretch>
                        <a:fillRect/>
                      </a:stretch>
                    </p:blipFill>
                    <p:spPr>
                      <a:xfrm>
                        <a:off x="736283" y="4366260"/>
                        <a:ext cx="7672387" cy="1573213"/>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8197"/>
                                        </p:tgtEl>
                                        <p:attrNameLst>
                                          <p:attrName>style.visibility</p:attrName>
                                        </p:attrNameLst>
                                      </p:cBhvr>
                                      <p:to>
                                        <p:strVal val="visible"/>
                                      </p:to>
                                    </p:set>
                                    <p:animEffect transition="in" filter="wipe(left)">
                                      <p:cBhvr>
                                        <p:cTn id="7" dur="75"/>
                                        <p:tgtEl>
                                          <p:spTgt spid="81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8198"/>
                                        </p:tgtEl>
                                        <p:attrNameLst>
                                          <p:attrName>style.visibility</p:attrName>
                                        </p:attrNameLst>
                                      </p:cBhvr>
                                      <p:to>
                                        <p:strVal val="visible"/>
                                      </p:to>
                                    </p:set>
                                    <p:animEffect transition="in" filter="wipe(left)">
                                      <p:cBhvr>
                                        <p:cTn id="12" dur="75"/>
                                        <p:tgtEl>
                                          <p:spTgt spid="8198"/>
                                        </p:tgtEl>
                                      </p:cBhvr>
                                    </p:animEffect>
                                  </p:childTnLst>
                                </p:cTn>
                              </p:par>
                            </p:childTnLst>
                          </p:cTn>
                        </p:par>
                        <p:par>
                          <p:cTn id="13" fill="hold">
                            <p:stCondLst>
                              <p:cond delay="1875"/>
                            </p:stCondLst>
                            <p:childTnLst>
                              <p:par>
                                <p:cTn id="14" presetID="22" presetClass="entr" presetSubtype="8" fill="hold" nodeType="afterEffect">
                                  <p:stCondLst>
                                    <p:cond delay="0"/>
                                  </p:stCondLst>
                                  <p:childTnLst>
                                    <p:set>
                                      <p:cBhvr>
                                        <p:cTn id="15" dur="1" fill="hold">
                                          <p:stCondLst>
                                            <p:cond delay="0"/>
                                          </p:stCondLst>
                                        </p:cTn>
                                        <p:tgtEl>
                                          <p:spTgt spid="8201"/>
                                        </p:tgtEl>
                                        <p:attrNameLst>
                                          <p:attrName>style.visibility</p:attrName>
                                        </p:attrNameLst>
                                      </p:cBhvr>
                                      <p:to>
                                        <p:strVal val="visible"/>
                                      </p:to>
                                    </p:set>
                                    <p:animEffect transition="in" filter="wipe(left)">
                                      <p:cBhvr>
                                        <p:cTn id="16" dur="500"/>
                                        <p:tgtEl>
                                          <p:spTgt spid="820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iterate type="lt">
                                    <p:tmPct val="100000"/>
                                  </p:iterate>
                                  <p:childTnLst>
                                    <p:set>
                                      <p:cBhvr>
                                        <p:cTn id="20" dur="1" fill="hold">
                                          <p:stCondLst>
                                            <p:cond delay="0"/>
                                          </p:stCondLst>
                                        </p:cTn>
                                        <p:tgtEl>
                                          <p:spTgt spid="8202"/>
                                        </p:tgtEl>
                                        <p:attrNameLst>
                                          <p:attrName>style.visibility</p:attrName>
                                        </p:attrNameLst>
                                      </p:cBhvr>
                                      <p:to>
                                        <p:strVal val="visible"/>
                                      </p:to>
                                    </p:set>
                                    <p:animEffect transition="in" filter="wipe(left)">
                                      <p:cBhvr>
                                        <p:cTn id="21" dur="75"/>
                                        <p:tgtEl>
                                          <p:spTgt spid="8202"/>
                                        </p:tgtEl>
                                      </p:cBhvr>
                                    </p:animEffect>
                                  </p:childTnLst>
                                </p:cTn>
                              </p:par>
                            </p:childTnLst>
                          </p:cTn>
                        </p:par>
                        <p:par>
                          <p:cTn id="22" fill="hold">
                            <p:stCondLst>
                              <p:cond delay="225"/>
                            </p:stCondLst>
                            <p:childTnLst>
                              <p:par>
                                <p:cTn id="23" presetID="22" presetClass="entr" presetSubtype="8" fill="hold" nodeType="afterEffect">
                                  <p:stCondLst>
                                    <p:cond delay="0"/>
                                  </p:stCondLst>
                                  <p:childTnLst>
                                    <p:set>
                                      <p:cBhvr>
                                        <p:cTn id="24" dur="1" fill="hold">
                                          <p:stCondLst>
                                            <p:cond delay="0"/>
                                          </p:stCondLst>
                                        </p:cTn>
                                        <p:tgtEl>
                                          <p:spTgt spid="8203"/>
                                        </p:tgtEl>
                                        <p:attrNameLst>
                                          <p:attrName>style.visibility</p:attrName>
                                        </p:attrNameLst>
                                      </p:cBhvr>
                                      <p:to>
                                        <p:strVal val="visible"/>
                                      </p:to>
                                    </p:set>
                                    <p:animEffect transition="in" filter="wipe(left)">
                                      <p:cBhvr>
                                        <p:cTn id="25" dur="500"/>
                                        <p:tgtEl>
                                          <p:spTgt spid="8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p:bldP spid="8198" grpId="0"/>
      <p:bldP spid="820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40" name="文本框 9239"/>
          <p:cNvSpPr txBox="1"/>
          <p:nvPr/>
        </p:nvSpPr>
        <p:spPr>
          <a:xfrm>
            <a:off x="611188" y="673418"/>
            <a:ext cx="1066800" cy="519112"/>
          </a:xfrm>
          <a:prstGeom prst="rect">
            <a:avLst/>
          </a:prstGeom>
          <a:noFill/>
          <a:ln w="9525">
            <a:noFill/>
          </a:ln>
        </p:spPr>
        <p:txBody>
          <a:bodyPr>
            <a:spAutoFit/>
          </a:bodyPr>
          <a:p>
            <a:pPr eaLnBrk="0" hangingPunct="0"/>
            <a:r>
              <a:rPr lang="zh-CN" altLang="en-US" sz="2800" b="1" dirty="0">
                <a:solidFill>
                  <a:srgbClr val="0000FF"/>
                </a:solidFill>
                <a:latin typeface="黑体" panose="02010609060101010101" pitchFamily="49" charset="-122"/>
                <a:ea typeface="黑体" panose="02010609060101010101" pitchFamily="49" charset="-122"/>
              </a:rPr>
              <a:t>例</a:t>
            </a:r>
            <a:r>
              <a:rPr lang="en-US" altLang="zh-CN" sz="2800" b="1">
                <a:solidFill>
                  <a:srgbClr val="0000FF"/>
                </a:solidFill>
                <a:latin typeface="黑体" panose="02010609060101010101" pitchFamily="49" charset="-122"/>
                <a:ea typeface="黑体" panose="02010609060101010101" pitchFamily="49" charset="-122"/>
              </a:rPr>
              <a:t>3</a:t>
            </a:r>
            <a:endParaRPr lang="en-US" altLang="zh-CN" sz="2800" b="1">
              <a:solidFill>
                <a:srgbClr val="0000FF"/>
              </a:solidFill>
              <a:latin typeface="Times New Roman" panose="02020603050405020304" pitchFamily="18" charset="0"/>
            </a:endParaRPr>
          </a:p>
        </p:txBody>
      </p:sp>
      <p:graphicFrame>
        <p:nvGraphicFramePr>
          <p:cNvPr id="9241" name="对象 9240"/>
          <p:cNvGraphicFramePr/>
          <p:nvPr/>
        </p:nvGraphicFramePr>
        <p:xfrm>
          <a:off x="1403350" y="692150"/>
          <a:ext cx="6913563" cy="482600"/>
        </p:xfrm>
        <a:graphic>
          <a:graphicData uri="http://schemas.openxmlformats.org/presentationml/2006/ole">
            <mc:AlternateContent xmlns:mc="http://schemas.openxmlformats.org/markup-compatibility/2006">
              <mc:Choice xmlns:v="urn:schemas-microsoft-com:vml" Requires="v">
                <p:oleObj spid="_x0000_s3105" name="" r:id="rId1" imgW="3263900" imgH="228600" progId="Equation.3">
                  <p:embed/>
                </p:oleObj>
              </mc:Choice>
              <mc:Fallback>
                <p:oleObj name="" r:id="rId1" imgW="3263900" imgH="228600" progId="Equation.3">
                  <p:embed/>
                  <p:pic>
                    <p:nvPicPr>
                      <p:cNvPr id="0" name="图片 3104"/>
                      <p:cNvPicPr/>
                      <p:nvPr/>
                    </p:nvPicPr>
                    <p:blipFill>
                      <a:blip r:embed="rId2"/>
                      <a:stretch>
                        <a:fillRect/>
                      </a:stretch>
                    </p:blipFill>
                    <p:spPr>
                      <a:xfrm>
                        <a:off x="1403350" y="692150"/>
                        <a:ext cx="6913563" cy="482600"/>
                      </a:xfrm>
                      <a:prstGeom prst="rect">
                        <a:avLst/>
                      </a:prstGeom>
                      <a:noFill/>
                      <a:ln w="38100">
                        <a:noFill/>
                        <a:miter/>
                      </a:ln>
                    </p:spPr>
                  </p:pic>
                </p:oleObj>
              </mc:Fallback>
            </mc:AlternateContent>
          </a:graphicData>
        </a:graphic>
      </p:graphicFrame>
      <p:sp>
        <p:nvSpPr>
          <p:cNvPr id="9242" name="文本框 9241"/>
          <p:cNvSpPr txBox="1"/>
          <p:nvPr/>
        </p:nvSpPr>
        <p:spPr>
          <a:xfrm>
            <a:off x="404813" y="1320800"/>
            <a:ext cx="914400" cy="519113"/>
          </a:xfrm>
          <a:prstGeom prst="rect">
            <a:avLst/>
          </a:prstGeom>
          <a:noFill/>
          <a:ln w="9525">
            <a:noFill/>
          </a:ln>
        </p:spPr>
        <p:txBody>
          <a:bodyPr>
            <a:spAutoFit/>
          </a:bodyPr>
          <a:p>
            <a:pPr eaLnBrk="0" hangingPunct="0"/>
            <a:r>
              <a:rPr lang="zh-CN" altLang="en-US" sz="2800" b="1" dirty="0">
                <a:solidFill>
                  <a:srgbClr val="0000FF"/>
                </a:solidFill>
                <a:latin typeface="Times New Roman" panose="02020603050405020304" pitchFamily="18" charset="0"/>
                <a:ea typeface="黑体" panose="02010609060101010101" pitchFamily="49" charset="-122"/>
              </a:rPr>
              <a:t>解</a:t>
            </a:r>
            <a:endParaRPr lang="zh-CN" altLang="en-US" sz="2800" b="1" dirty="0">
              <a:solidFill>
                <a:srgbClr val="0000FF"/>
              </a:solidFill>
              <a:latin typeface="Times New Roman" panose="02020603050405020304" pitchFamily="18" charset="0"/>
            </a:endParaRPr>
          </a:p>
        </p:txBody>
      </p:sp>
      <p:graphicFrame>
        <p:nvGraphicFramePr>
          <p:cNvPr id="9243" name="对象 9242"/>
          <p:cNvGraphicFramePr/>
          <p:nvPr/>
        </p:nvGraphicFramePr>
        <p:xfrm>
          <a:off x="1042988" y="1412875"/>
          <a:ext cx="1992312" cy="354013"/>
        </p:xfrm>
        <a:graphic>
          <a:graphicData uri="http://schemas.openxmlformats.org/presentationml/2006/ole">
            <mc:AlternateContent xmlns:mc="http://schemas.openxmlformats.org/markup-compatibility/2006">
              <mc:Choice xmlns:v="urn:schemas-microsoft-com:vml" Requires="v">
                <p:oleObj spid="_x0000_s3110" name="" r:id="rId3" imgW="2208530" imgH="393700" progId="Equation.3">
                  <p:embed/>
                </p:oleObj>
              </mc:Choice>
              <mc:Fallback>
                <p:oleObj name="" r:id="rId3" imgW="2208530" imgH="393700" progId="Equation.3">
                  <p:embed/>
                  <p:pic>
                    <p:nvPicPr>
                      <p:cNvPr id="0" name="图片 3109"/>
                      <p:cNvPicPr/>
                      <p:nvPr/>
                    </p:nvPicPr>
                    <p:blipFill>
                      <a:blip r:embed="rId4"/>
                      <a:stretch>
                        <a:fillRect/>
                      </a:stretch>
                    </p:blipFill>
                    <p:spPr>
                      <a:xfrm>
                        <a:off x="1042988" y="1412875"/>
                        <a:ext cx="1992312" cy="354013"/>
                      </a:xfrm>
                      <a:prstGeom prst="rect">
                        <a:avLst/>
                      </a:prstGeom>
                      <a:noFill/>
                      <a:ln w="38100">
                        <a:noFill/>
                        <a:miter/>
                      </a:ln>
                    </p:spPr>
                  </p:pic>
                </p:oleObj>
              </mc:Fallback>
            </mc:AlternateContent>
          </a:graphicData>
        </a:graphic>
      </p:graphicFrame>
      <p:graphicFrame>
        <p:nvGraphicFramePr>
          <p:cNvPr id="9244" name="对象 9243"/>
          <p:cNvGraphicFramePr/>
          <p:nvPr/>
        </p:nvGraphicFramePr>
        <p:xfrm>
          <a:off x="609600" y="1989138"/>
          <a:ext cx="3033713" cy="423862"/>
        </p:xfrm>
        <a:graphic>
          <a:graphicData uri="http://schemas.openxmlformats.org/presentationml/2006/ole">
            <mc:AlternateContent xmlns:mc="http://schemas.openxmlformats.org/markup-compatibility/2006">
              <mc:Choice xmlns:v="urn:schemas-microsoft-com:vml" Requires="v">
                <p:oleObj spid="_x0000_s3100" name="" r:id="rId5" imgW="3365500" imgH="469900" progId="Equation.3">
                  <p:embed/>
                </p:oleObj>
              </mc:Choice>
              <mc:Fallback>
                <p:oleObj name="" r:id="rId5" imgW="3365500" imgH="469900" progId="Equation.3">
                  <p:embed/>
                  <p:pic>
                    <p:nvPicPr>
                      <p:cNvPr id="0" name="图片 3099"/>
                      <p:cNvPicPr/>
                      <p:nvPr/>
                    </p:nvPicPr>
                    <p:blipFill>
                      <a:blip r:embed="rId6"/>
                      <a:stretch>
                        <a:fillRect/>
                      </a:stretch>
                    </p:blipFill>
                    <p:spPr>
                      <a:xfrm>
                        <a:off x="609600" y="1989138"/>
                        <a:ext cx="3033713" cy="423862"/>
                      </a:xfrm>
                      <a:prstGeom prst="rect">
                        <a:avLst/>
                      </a:prstGeom>
                      <a:noFill/>
                      <a:ln w="38100">
                        <a:noFill/>
                        <a:miter/>
                      </a:ln>
                    </p:spPr>
                  </p:pic>
                </p:oleObj>
              </mc:Fallback>
            </mc:AlternateContent>
          </a:graphicData>
        </a:graphic>
      </p:graphicFrame>
      <p:graphicFrame>
        <p:nvGraphicFramePr>
          <p:cNvPr id="9245" name="对象 9244"/>
          <p:cNvGraphicFramePr/>
          <p:nvPr/>
        </p:nvGraphicFramePr>
        <p:xfrm>
          <a:off x="1330325" y="2565400"/>
          <a:ext cx="2209800" cy="354013"/>
        </p:xfrm>
        <a:graphic>
          <a:graphicData uri="http://schemas.openxmlformats.org/presentationml/2006/ole">
            <mc:AlternateContent xmlns:mc="http://schemas.openxmlformats.org/markup-compatibility/2006">
              <mc:Choice xmlns:v="urn:schemas-microsoft-com:vml" Requires="v">
                <p:oleObj spid="_x0000_s3101" name="" r:id="rId7" imgW="2449830" imgH="393700" progId="Equation.3">
                  <p:embed/>
                </p:oleObj>
              </mc:Choice>
              <mc:Fallback>
                <p:oleObj name="" r:id="rId7" imgW="2449830" imgH="393700" progId="Equation.3">
                  <p:embed/>
                  <p:pic>
                    <p:nvPicPr>
                      <p:cNvPr id="0" name="图片 3100"/>
                      <p:cNvPicPr/>
                      <p:nvPr/>
                    </p:nvPicPr>
                    <p:blipFill>
                      <a:blip r:embed="rId8"/>
                      <a:stretch>
                        <a:fillRect/>
                      </a:stretch>
                    </p:blipFill>
                    <p:spPr>
                      <a:xfrm>
                        <a:off x="1330325" y="2565400"/>
                        <a:ext cx="2209800" cy="354013"/>
                      </a:xfrm>
                      <a:prstGeom prst="rect">
                        <a:avLst/>
                      </a:prstGeom>
                      <a:noFill/>
                      <a:ln w="38100">
                        <a:noFill/>
                        <a:miter/>
                      </a:ln>
                    </p:spPr>
                  </p:pic>
                </p:oleObj>
              </mc:Fallback>
            </mc:AlternateContent>
          </a:graphicData>
        </a:graphic>
      </p:graphicFrame>
      <p:graphicFrame>
        <p:nvGraphicFramePr>
          <p:cNvPr id="9246" name="对象 9245"/>
          <p:cNvGraphicFramePr/>
          <p:nvPr/>
        </p:nvGraphicFramePr>
        <p:xfrm>
          <a:off x="539750" y="3141663"/>
          <a:ext cx="2690813" cy="387350"/>
        </p:xfrm>
        <a:graphic>
          <a:graphicData uri="http://schemas.openxmlformats.org/presentationml/2006/ole">
            <mc:AlternateContent xmlns:mc="http://schemas.openxmlformats.org/markup-compatibility/2006">
              <mc:Choice xmlns:v="urn:schemas-microsoft-com:vml" Requires="v">
                <p:oleObj spid="_x0000_s3102" name="" r:id="rId9" imgW="2983230" imgH="431800" progId="Equation.3">
                  <p:embed/>
                </p:oleObj>
              </mc:Choice>
              <mc:Fallback>
                <p:oleObj name="" r:id="rId9" imgW="2983230" imgH="431800" progId="Equation.3">
                  <p:embed/>
                  <p:pic>
                    <p:nvPicPr>
                      <p:cNvPr id="0" name="图片 3101"/>
                      <p:cNvPicPr/>
                      <p:nvPr/>
                    </p:nvPicPr>
                    <p:blipFill>
                      <a:blip r:embed="rId10"/>
                      <a:stretch>
                        <a:fillRect/>
                      </a:stretch>
                    </p:blipFill>
                    <p:spPr>
                      <a:xfrm>
                        <a:off x="539750" y="3141663"/>
                        <a:ext cx="2690813" cy="387350"/>
                      </a:xfrm>
                      <a:prstGeom prst="rect">
                        <a:avLst/>
                      </a:prstGeom>
                      <a:noFill/>
                      <a:ln w="38100">
                        <a:noFill/>
                        <a:miter/>
                      </a:ln>
                    </p:spPr>
                  </p:pic>
                </p:oleObj>
              </mc:Fallback>
            </mc:AlternateContent>
          </a:graphicData>
        </a:graphic>
      </p:graphicFrame>
      <p:graphicFrame>
        <p:nvGraphicFramePr>
          <p:cNvPr id="9247" name="对象 9246"/>
          <p:cNvGraphicFramePr/>
          <p:nvPr/>
        </p:nvGraphicFramePr>
        <p:xfrm>
          <a:off x="611188" y="3789363"/>
          <a:ext cx="1809750" cy="377825"/>
        </p:xfrm>
        <a:graphic>
          <a:graphicData uri="http://schemas.openxmlformats.org/presentationml/2006/ole">
            <mc:AlternateContent xmlns:mc="http://schemas.openxmlformats.org/markup-compatibility/2006">
              <mc:Choice xmlns:v="urn:schemas-microsoft-com:vml" Requires="v">
                <p:oleObj spid="_x0000_s3140" name="" r:id="rId11" imgW="2006600" imgH="419100" progId="Equation.3">
                  <p:embed/>
                </p:oleObj>
              </mc:Choice>
              <mc:Fallback>
                <p:oleObj name="" r:id="rId11" imgW="2006600" imgH="419100" progId="Equation.3">
                  <p:embed/>
                  <p:pic>
                    <p:nvPicPr>
                      <p:cNvPr id="0" name="图片 3139"/>
                      <p:cNvPicPr/>
                      <p:nvPr/>
                    </p:nvPicPr>
                    <p:blipFill>
                      <a:blip r:embed="rId12"/>
                      <a:stretch>
                        <a:fillRect/>
                      </a:stretch>
                    </p:blipFill>
                    <p:spPr>
                      <a:xfrm>
                        <a:off x="611188" y="3789363"/>
                        <a:ext cx="1809750" cy="377825"/>
                      </a:xfrm>
                      <a:prstGeom prst="rect">
                        <a:avLst/>
                      </a:prstGeom>
                      <a:noFill/>
                      <a:ln w="38100">
                        <a:noFill/>
                        <a:miter/>
                      </a:ln>
                    </p:spPr>
                  </p:pic>
                </p:oleObj>
              </mc:Fallback>
            </mc:AlternateContent>
          </a:graphicData>
        </a:graphic>
      </p:graphicFrame>
      <p:graphicFrame>
        <p:nvGraphicFramePr>
          <p:cNvPr id="9248" name="对象 9247"/>
          <p:cNvGraphicFramePr/>
          <p:nvPr/>
        </p:nvGraphicFramePr>
        <p:xfrm>
          <a:off x="611188" y="4437063"/>
          <a:ext cx="2266950" cy="342900"/>
        </p:xfrm>
        <a:graphic>
          <a:graphicData uri="http://schemas.openxmlformats.org/presentationml/2006/ole">
            <mc:AlternateContent xmlns:mc="http://schemas.openxmlformats.org/markup-compatibility/2006">
              <mc:Choice xmlns:v="urn:schemas-microsoft-com:vml" Requires="v">
                <p:oleObj spid="_x0000_s3141" name="" r:id="rId13" imgW="2513330" imgH="381000" progId="Equation.3">
                  <p:embed/>
                </p:oleObj>
              </mc:Choice>
              <mc:Fallback>
                <p:oleObj name="" r:id="rId13" imgW="2513330" imgH="381000" progId="Equation.3">
                  <p:embed/>
                  <p:pic>
                    <p:nvPicPr>
                      <p:cNvPr id="0" name="图片 3140"/>
                      <p:cNvPicPr/>
                      <p:nvPr/>
                    </p:nvPicPr>
                    <p:blipFill>
                      <a:blip r:embed="rId14"/>
                      <a:stretch>
                        <a:fillRect/>
                      </a:stretch>
                    </p:blipFill>
                    <p:spPr>
                      <a:xfrm>
                        <a:off x="611188" y="4437063"/>
                        <a:ext cx="2266950" cy="342900"/>
                      </a:xfrm>
                      <a:prstGeom prst="rect">
                        <a:avLst/>
                      </a:prstGeom>
                      <a:noFill/>
                      <a:ln w="38100">
                        <a:noFill/>
                        <a:miter/>
                      </a:ln>
                    </p:spPr>
                  </p:pic>
                </p:oleObj>
              </mc:Fallback>
            </mc:AlternateContent>
          </a:graphicData>
        </a:graphic>
      </p:graphicFrame>
      <p:graphicFrame>
        <p:nvGraphicFramePr>
          <p:cNvPr id="9249" name="对象 9248"/>
          <p:cNvGraphicFramePr/>
          <p:nvPr/>
        </p:nvGraphicFramePr>
        <p:xfrm>
          <a:off x="3132138" y="4437063"/>
          <a:ext cx="1350962" cy="365125"/>
        </p:xfrm>
        <a:graphic>
          <a:graphicData uri="http://schemas.openxmlformats.org/presentationml/2006/ole">
            <mc:AlternateContent xmlns:mc="http://schemas.openxmlformats.org/markup-compatibility/2006">
              <mc:Choice xmlns:v="urn:schemas-microsoft-com:vml" Requires="v">
                <p:oleObj spid="_x0000_s3144" name="" r:id="rId15" imgW="1497330" imgH="405765" progId="Equation.3">
                  <p:embed/>
                </p:oleObj>
              </mc:Choice>
              <mc:Fallback>
                <p:oleObj name="" r:id="rId15" imgW="1497330" imgH="405765" progId="Equation.3">
                  <p:embed/>
                  <p:pic>
                    <p:nvPicPr>
                      <p:cNvPr id="0" name="图片 3143"/>
                      <p:cNvPicPr/>
                      <p:nvPr/>
                    </p:nvPicPr>
                    <p:blipFill>
                      <a:blip r:embed="rId16"/>
                      <a:stretch>
                        <a:fillRect/>
                      </a:stretch>
                    </p:blipFill>
                    <p:spPr>
                      <a:xfrm>
                        <a:off x="3132138" y="4437063"/>
                        <a:ext cx="1350962" cy="365125"/>
                      </a:xfrm>
                      <a:prstGeom prst="rect">
                        <a:avLst/>
                      </a:prstGeom>
                      <a:noFill/>
                      <a:ln w="38100">
                        <a:noFill/>
                        <a:miter/>
                      </a:ln>
                    </p:spPr>
                  </p:pic>
                </p:oleObj>
              </mc:Fallback>
            </mc:AlternateContent>
          </a:graphicData>
        </a:graphic>
      </p:graphicFrame>
      <p:graphicFrame>
        <p:nvGraphicFramePr>
          <p:cNvPr id="9250" name="对象 9249"/>
          <p:cNvGraphicFramePr/>
          <p:nvPr/>
        </p:nvGraphicFramePr>
        <p:xfrm>
          <a:off x="4716463" y="4437063"/>
          <a:ext cx="3182937" cy="387350"/>
        </p:xfrm>
        <a:graphic>
          <a:graphicData uri="http://schemas.openxmlformats.org/presentationml/2006/ole">
            <mc:AlternateContent xmlns:mc="http://schemas.openxmlformats.org/markup-compatibility/2006">
              <mc:Choice xmlns:v="urn:schemas-microsoft-com:vml" Requires="v">
                <p:oleObj spid="_x0000_s3145" name="" r:id="rId17" imgW="3529330" imgH="431800" progId="Equation.3">
                  <p:embed/>
                </p:oleObj>
              </mc:Choice>
              <mc:Fallback>
                <p:oleObj name="" r:id="rId17" imgW="3529330" imgH="431800" progId="Equation.3">
                  <p:embed/>
                  <p:pic>
                    <p:nvPicPr>
                      <p:cNvPr id="0" name="图片 3144"/>
                      <p:cNvPicPr/>
                      <p:nvPr/>
                    </p:nvPicPr>
                    <p:blipFill>
                      <a:blip r:embed="rId18"/>
                      <a:stretch>
                        <a:fillRect/>
                      </a:stretch>
                    </p:blipFill>
                    <p:spPr>
                      <a:xfrm>
                        <a:off x="4716463" y="4437063"/>
                        <a:ext cx="3182937" cy="387350"/>
                      </a:xfrm>
                      <a:prstGeom prst="rect">
                        <a:avLst/>
                      </a:prstGeom>
                      <a:noFill/>
                      <a:ln w="38100">
                        <a:noFill/>
                        <a:miter/>
                      </a:ln>
                    </p:spPr>
                  </p:pic>
                </p:oleObj>
              </mc:Fallback>
            </mc:AlternateContent>
          </a:graphicData>
        </a:graphic>
      </p:graphicFrame>
      <p:graphicFrame>
        <p:nvGraphicFramePr>
          <p:cNvPr id="9251" name="对象 9250"/>
          <p:cNvGraphicFramePr/>
          <p:nvPr/>
        </p:nvGraphicFramePr>
        <p:xfrm>
          <a:off x="631825" y="5156200"/>
          <a:ext cx="1889125" cy="342900"/>
        </p:xfrm>
        <a:graphic>
          <a:graphicData uri="http://schemas.openxmlformats.org/presentationml/2006/ole">
            <mc:AlternateContent xmlns:mc="http://schemas.openxmlformats.org/markup-compatibility/2006">
              <mc:Choice xmlns:v="urn:schemas-microsoft-com:vml" Requires="v">
                <p:oleObj spid="_x0000_s3139" name="" r:id="rId19" imgW="2094865" imgH="381000" progId="Equation.3">
                  <p:embed/>
                </p:oleObj>
              </mc:Choice>
              <mc:Fallback>
                <p:oleObj name="" r:id="rId19" imgW="2094865" imgH="381000" progId="Equation.3">
                  <p:embed/>
                  <p:pic>
                    <p:nvPicPr>
                      <p:cNvPr id="0" name="图片 3138"/>
                      <p:cNvPicPr/>
                      <p:nvPr/>
                    </p:nvPicPr>
                    <p:blipFill>
                      <a:blip r:embed="rId20"/>
                      <a:stretch>
                        <a:fillRect/>
                      </a:stretch>
                    </p:blipFill>
                    <p:spPr>
                      <a:xfrm>
                        <a:off x="631825" y="5156200"/>
                        <a:ext cx="1889125" cy="342900"/>
                      </a:xfrm>
                      <a:prstGeom prst="rect">
                        <a:avLst/>
                      </a:prstGeom>
                      <a:noFill/>
                      <a:ln w="38100">
                        <a:noFill/>
                        <a:miter/>
                      </a:ln>
                    </p:spPr>
                  </p:pic>
                </p:oleObj>
              </mc:Fallback>
            </mc:AlternateContent>
          </a:graphicData>
        </a:graphic>
      </p:graphicFrame>
      <p:graphicFrame>
        <p:nvGraphicFramePr>
          <p:cNvPr id="9252" name="对象 9251"/>
          <p:cNvGraphicFramePr/>
          <p:nvPr/>
        </p:nvGraphicFramePr>
        <p:xfrm>
          <a:off x="3132138" y="5157788"/>
          <a:ext cx="1350962" cy="365125"/>
        </p:xfrm>
        <a:graphic>
          <a:graphicData uri="http://schemas.openxmlformats.org/presentationml/2006/ole">
            <mc:AlternateContent xmlns:mc="http://schemas.openxmlformats.org/markup-compatibility/2006">
              <mc:Choice xmlns:v="urn:schemas-microsoft-com:vml" Requires="v">
                <p:oleObj spid="_x0000_s3148" name="" r:id="rId21" imgW="1497330" imgH="405765" progId="Equation.3">
                  <p:embed/>
                </p:oleObj>
              </mc:Choice>
              <mc:Fallback>
                <p:oleObj name="" r:id="rId21" imgW="1497330" imgH="405765" progId="Equation.3">
                  <p:embed/>
                  <p:pic>
                    <p:nvPicPr>
                      <p:cNvPr id="0" name="图片 3147"/>
                      <p:cNvPicPr/>
                      <p:nvPr/>
                    </p:nvPicPr>
                    <p:blipFill>
                      <a:blip r:embed="rId22"/>
                      <a:stretch>
                        <a:fillRect/>
                      </a:stretch>
                    </p:blipFill>
                    <p:spPr>
                      <a:xfrm>
                        <a:off x="3132138" y="5157788"/>
                        <a:ext cx="1350962" cy="365125"/>
                      </a:xfrm>
                      <a:prstGeom prst="rect">
                        <a:avLst/>
                      </a:prstGeom>
                      <a:noFill/>
                      <a:ln w="38100">
                        <a:noFill/>
                        <a:miter/>
                      </a:ln>
                    </p:spPr>
                  </p:pic>
                </p:oleObj>
              </mc:Fallback>
            </mc:AlternateContent>
          </a:graphicData>
        </a:graphic>
      </p:graphicFrame>
      <p:graphicFrame>
        <p:nvGraphicFramePr>
          <p:cNvPr id="9253" name="对象 9252"/>
          <p:cNvGraphicFramePr/>
          <p:nvPr/>
        </p:nvGraphicFramePr>
        <p:xfrm>
          <a:off x="4768850" y="5181600"/>
          <a:ext cx="2908300" cy="387350"/>
        </p:xfrm>
        <a:graphic>
          <a:graphicData uri="http://schemas.openxmlformats.org/presentationml/2006/ole">
            <mc:AlternateContent xmlns:mc="http://schemas.openxmlformats.org/markup-compatibility/2006">
              <mc:Choice xmlns:v="urn:schemas-microsoft-com:vml" Requires="v">
                <p:oleObj spid="_x0000_s3142" name="" r:id="rId23" imgW="3224530" imgH="431800" progId="Equation.3">
                  <p:embed/>
                </p:oleObj>
              </mc:Choice>
              <mc:Fallback>
                <p:oleObj name="" r:id="rId23" imgW="3224530" imgH="431800" progId="Equation.3">
                  <p:embed/>
                  <p:pic>
                    <p:nvPicPr>
                      <p:cNvPr id="0" name="图片 3141"/>
                      <p:cNvPicPr/>
                      <p:nvPr/>
                    </p:nvPicPr>
                    <p:blipFill>
                      <a:blip r:embed="rId24"/>
                      <a:stretch>
                        <a:fillRect/>
                      </a:stretch>
                    </p:blipFill>
                    <p:spPr>
                      <a:xfrm>
                        <a:off x="4768850" y="5181600"/>
                        <a:ext cx="2908300" cy="387350"/>
                      </a:xfrm>
                      <a:prstGeom prst="rect">
                        <a:avLst/>
                      </a:prstGeom>
                      <a:noFill/>
                      <a:ln w="38100">
                        <a:noFill/>
                        <a:miter/>
                      </a:ln>
                    </p:spPr>
                  </p:pic>
                </p:oleObj>
              </mc:Fallback>
            </mc:AlternateContent>
          </a:graphicData>
        </a:graphic>
      </p:graphicFrame>
      <p:graphicFrame>
        <p:nvGraphicFramePr>
          <p:cNvPr id="9254" name="对象 9253"/>
          <p:cNvGraphicFramePr/>
          <p:nvPr/>
        </p:nvGraphicFramePr>
        <p:xfrm>
          <a:off x="627063" y="5842000"/>
          <a:ext cx="2198687" cy="342900"/>
        </p:xfrm>
        <a:graphic>
          <a:graphicData uri="http://schemas.openxmlformats.org/presentationml/2006/ole">
            <mc:AlternateContent xmlns:mc="http://schemas.openxmlformats.org/markup-compatibility/2006">
              <mc:Choice xmlns:v="urn:schemas-microsoft-com:vml" Requires="v">
                <p:oleObj spid="_x0000_s3143" name="" r:id="rId25" imgW="2437130" imgH="381000" progId="Equation.3">
                  <p:embed/>
                </p:oleObj>
              </mc:Choice>
              <mc:Fallback>
                <p:oleObj name="" r:id="rId25" imgW="2437130" imgH="381000" progId="Equation.3">
                  <p:embed/>
                  <p:pic>
                    <p:nvPicPr>
                      <p:cNvPr id="0" name="图片 3142"/>
                      <p:cNvPicPr/>
                      <p:nvPr/>
                    </p:nvPicPr>
                    <p:blipFill>
                      <a:blip r:embed="rId26"/>
                      <a:stretch>
                        <a:fillRect/>
                      </a:stretch>
                    </p:blipFill>
                    <p:spPr>
                      <a:xfrm>
                        <a:off x="627063" y="5842000"/>
                        <a:ext cx="2198687" cy="342900"/>
                      </a:xfrm>
                      <a:prstGeom prst="rect">
                        <a:avLst/>
                      </a:prstGeom>
                      <a:noFill/>
                      <a:ln w="38100">
                        <a:noFill/>
                        <a:miter/>
                      </a:ln>
                    </p:spPr>
                  </p:pic>
                </p:oleObj>
              </mc:Fallback>
            </mc:AlternateContent>
          </a:graphicData>
        </a:graphic>
      </p:graphicFrame>
      <p:graphicFrame>
        <p:nvGraphicFramePr>
          <p:cNvPr id="9255" name="对象 9254"/>
          <p:cNvGraphicFramePr/>
          <p:nvPr/>
        </p:nvGraphicFramePr>
        <p:xfrm>
          <a:off x="3130550" y="5843588"/>
          <a:ext cx="1350963" cy="365125"/>
        </p:xfrm>
        <a:graphic>
          <a:graphicData uri="http://schemas.openxmlformats.org/presentationml/2006/ole">
            <mc:AlternateContent xmlns:mc="http://schemas.openxmlformats.org/markup-compatibility/2006">
              <mc:Choice xmlns:v="urn:schemas-microsoft-com:vml" Requires="v">
                <p:oleObj spid="_x0000_s3146" name="" r:id="rId27" imgW="1497330" imgH="405765" progId="Equation.3">
                  <p:embed/>
                </p:oleObj>
              </mc:Choice>
              <mc:Fallback>
                <p:oleObj name="" r:id="rId27" imgW="1497330" imgH="405765" progId="Equation.3">
                  <p:embed/>
                  <p:pic>
                    <p:nvPicPr>
                      <p:cNvPr id="0" name="图片 3145"/>
                      <p:cNvPicPr/>
                      <p:nvPr/>
                    </p:nvPicPr>
                    <p:blipFill>
                      <a:blip r:embed="rId16"/>
                      <a:stretch>
                        <a:fillRect/>
                      </a:stretch>
                    </p:blipFill>
                    <p:spPr>
                      <a:xfrm>
                        <a:off x="3130550" y="5843588"/>
                        <a:ext cx="1350963" cy="365125"/>
                      </a:xfrm>
                      <a:prstGeom prst="rect">
                        <a:avLst/>
                      </a:prstGeom>
                      <a:noFill/>
                      <a:ln w="38100">
                        <a:noFill/>
                        <a:miter/>
                      </a:ln>
                    </p:spPr>
                  </p:pic>
                </p:oleObj>
              </mc:Fallback>
            </mc:AlternateContent>
          </a:graphicData>
        </a:graphic>
      </p:graphicFrame>
      <p:graphicFrame>
        <p:nvGraphicFramePr>
          <p:cNvPr id="9256" name="对象 9255"/>
          <p:cNvGraphicFramePr/>
          <p:nvPr/>
        </p:nvGraphicFramePr>
        <p:xfrm>
          <a:off x="4749800" y="5867400"/>
          <a:ext cx="3217863" cy="387350"/>
        </p:xfrm>
        <a:graphic>
          <a:graphicData uri="http://schemas.openxmlformats.org/presentationml/2006/ole">
            <mc:AlternateContent xmlns:mc="http://schemas.openxmlformats.org/markup-compatibility/2006">
              <mc:Choice xmlns:v="urn:schemas-microsoft-com:vml" Requires="v">
                <p:oleObj spid="_x0000_s3147" name="" r:id="rId28" imgW="3567430" imgH="431800" progId="Equation.3">
                  <p:embed/>
                </p:oleObj>
              </mc:Choice>
              <mc:Fallback>
                <p:oleObj name="" r:id="rId28" imgW="3567430" imgH="431800" progId="Equation.3">
                  <p:embed/>
                  <p:pic>
                    <p:nvPicPr>
                      <p:cNvPr id="0" name="图片 3146"/>
                      <p:cNvPicPr/>
                      <p:nvPr/>
                    </p:nvPicPr>
                    <p:blipFill>
                      <a:blip r:embed="rId29"/>
                      <a:stretch>
                        <a:fillRect/>
                      </a:stretch>
                    </p:blipFill>
                    <p:spPr>
                      <a:xfrm>
                        <a:off x="4749800" y="5867400"/>
                        <a:ext cx="3217863" cy="387350"/>
                      </a:xfrm>
                      <a:prstGeom prst="rect">
                        <a:avLst/>
                      </a:prstGeom>
                      <a:noFill/>
                      <a:ln w="38100">
                        <a:noFill/>
                        <a:miter/>
                      </a:ln>
                    </p:spPr>
                  </p:pic>
                </p:oleObj>
              </mc:Fallback>
            </mc:AlternateContent>
          </a:graphicData>
        </a:graphic>
      </p:graphicFrame>
      <p:pic>
        <p:nvPicPr>
          <p:cNvPr id="9261" name="图片 9260"/>
          <p:cNvPicPr>
            <a:picLocks noChangeAspect="1"/>
          </p:cNvPicPr>
          <p:nvPr/>
        </p:nvPicPr>
        <p:blipFill>
          <a:blip r:embed="rId30"/>
          <a:stretch>
            <a:fillRect/>
          </a:stretch>
        </p:blipFill>
        <p:spPr>
          <a:xfrm>
            <a:off x="5651500" y="1196975"/>
            <a:ext cx="3076575" cy="1905000"/>
          </a:xfrm>
          <a:prstGeom prst="rect">
            <a:avLst/>
          </a:prstGeom>
        </p:spPr>
      </p:pic>
      <p:sp>
        <p:nvSpPr>
          <p:cNvPr id="9262" name="直接连接符 9261"/>
          <p:cNvSpPr/>
          <p:nvPr/>
        </p:nvSpPr>
        <p:spPr>
          <a:xfrm flipV="1">
            <a:off x="6732588" y="2133600"/>
            <a:ext cx="0" cy="719138"/>
          </a:xfrm>
          <a:prstGeom prst="line">
            <a:avLst/>
          </a:prstGeom>
          <a:ln w="19050" cap="flat" cmpd="sng">
            <a:solidFill>
              <a:srgbClr val="0000CC"/>
            </a:solidFill>
            <a:prstDash val="solid"/>
            <a:headEnd type="none" w="med" len="med"/>
            <a:tailEnd type="none" w="med" len="med"/>
          </a:ln>
        </p:spPr>
      </p:sp>
      <p:sp>
        <p:nvSpPr>
          <p:cNvPr id="9264" name="直接连接符 9263"/>
          <p:cNvSpPr/>
          <p:nvPr/>
        </p:nvSpPr>
        <p:spPr>
          <a:xfrm flipV="1">
            <a:off x="7524750" y="2492375"/>
            <a:ext cx="0" cy="360363"/>
          </a:xfrm>
          <a:prstGeom prst="line">
            <a:avLst/>
          </a:prstGeom>
          <a:ln w="19050" cap="flat" cmpd="sng">
            <a:solidFill>
              <a:srgbClr val="0000CC"/>
            </a:solidFill>
            <a:prstDash val="solid"/>
            <a:headEnd type="none" w="med" len="med"/>
            <a:tailEnd type="none" w="med" len="med"/>
          </a:ln>
        </p:spPr>
      </p:sp>
      <p:grpSp>
        <p:nvGrpSpPr>
          <p:cNvPr id="9271" name="组合 9270"/>
          <p:cNvGrpSpPr/>
          <p:nvPr/>
        </p:nvGrpSpPr>
        <p:grpSpPr>
          <a:xfrm>
            <a:off x="4140200" y="3429000"/>
            <a:ext cx="4391025" cy="817563"/>
            <a:chOff x="2699" y="2251"/>
            <a:chExt cx="2766" cy="515"/>
          </a:xfrm>
        </p:grpSpPr>
        <p:sp>
          <p:nvSpPr>
            <p:cNvPr id="9265" name="直接连接符 9264"/>
            <p:cNvSpPr/>
            <p:nvPr/>
          </p:nvSpPr>
          <p:spPr>
            <a:xfrm>
              <a:off x="2699" y="2432"/>
              <a:ext cx="2766" cy="0"/>
            </a:xfrm>
            <a:prstGeom prst="line">
              <a:avLst/>
            </a:prstGeom>
            <a:ln w="9525" cap="flat" cmpd="sng">
              <a:solidFill>
                <a:schemeClr val="tx1"/>
              </a:solidFill>
              <a:prstDash val="solid"/>
              <a:headEnd type="none" w="med" len="med"/>
              <a:tailEnd type="triangle" w="med" len="med"/>
            </a:ln>
          </p:spPr>
        </p:sp>
        <p:sp>
          <p:nvSpPr>
            <p:cNvPr id="9267" name="文本框 9266"/>
            <p:cNvSpPr txBox="1"/>
            <p:nvPr/>
          </p:nvSpPr>
          <p:spPr>
            <a:xfrm>
              <a:off x="3515" y="2478"/>
              <a:ext cx="272" cy="288"/>
            </a:xfrm>
            <a:prstGeom prst="rect">
              <a:avLst/>
            </a:prstGeom>
            <a:noFill/>
            <a:ln w="9525">
              <a:noFill/>
            </a:ln>
          </p:spPr>
          <p:txBody>
            <a:bodyPr>
              <a:spAutoFit/>
            </a:bodyPr>
            <a:p>
              <a:pPr>
                <a:spcBef>
                  <a:spcPct val="50000"/>
                </a:spcBef>
              </a:pPr>
              <a:r>
                <a:rPr lang="en-US" altLang="zh-CN" sz="2400" b="1">
                  <a:latin typeface="Arial" panose="020B0604020202020204" pitchFamily="34" charset="0"/>
                </a:rPr>
                <a:t>1</a:t>
              </a:r>
              <a:endParaRPr lang="en-US" altLang="zh-CN" sz="2400" b="1">
                <a:latin typeface="Arial" panose="020B0604020202020204" pitchFamily="34" charset="0"/>
              </a:endParaRPr>
            </a:p>
          </p:txBody>
        </p:sp>
        <p:sp>
          <p:nvSpPr>
            <p:cNvPr id="9268" name="矩形 9267"/>
            <p:cNvSpPr/>
            <p:nvPr/>
          </p:nvSpPr>
          <p:spPr>
            <a:xfrm>
              <a:off x="3515" y="2264"/>
              <a:ext cx="178" cy="327"/>
            </a:xfrm>
            <a:prstGeom prst="rect">
              <a:avLst/>
            </a:prstGeom>
            <a:noFill/>
            <a:ln w="9525">
              <a:noFill/>
            </a:ln>
          </p:spPr>
          <p:txBody>
            <a:bodyPr wrap="none" anchor="t">
              <a:spAutoFit/>
            </a:bodyPr>
            <a:p>
              <a:r>
                <a:rPr lang="en-US" altLang="zh-CN" sz="2800" b="1">
                  <a:latin typeface="Arial" panose="020B0604020202020204" pitchFamily="34" charset="0"/>
                </a:rPr>
                <a:t>·</a:t>
              </a:r>
              <a:endParaRPr lang="en-US" altLang="zh-CN" sz="2800" b="1">
                <a:latin typeface="Arial" panose="020B0604020202020204" pitchFamily="34" charset="0"/>
              </a:endParaRPr>
            </a:p>
          </p:txBody>
        </p:sp>
        <p:sp>
          <p:nvSpPr>
            <p:cNvPr id="9269" name="文本框 9268"/>
            <p:cNvSpPr txBox="1"/>
            <p:nvPr/>
          </p:nvSpPr>
          <p:spPr>
            <a:xfrm>
              <a:off x="4468" y="2478"/>
              <a:ext cx="226" cy="288"/>
            </a:xfrm>
            <a:prstGeom prst="rect">
              <a:avLst/>
            </a:prstGeom>
            <a:noFill/>
            <a:ln w="9525">
              <a:noFill/>
            </a:ln>
          </p:spPr>
          <p:txBody>
            <a:bodyPr>
              <a:spAutoFit/>
            </a:bodyPr>
            <a:p>
              <a:pPr>
                <a:spcBef>
                  <a:spcPct val="50000"/>
                </a:spcBef>
              </a:pPr>
              <a:r>
                <a:rPr lang="en-US" altLang="zh-CN" sz="2400" b="1">
                  <a:latin typeface="Arial" panose="020B0604020202020204" pitchFamily="34" charset="0"/>
                </a:rPr>
                <a:t>2</a:t>
              </a:r>
              <a:endParaRPr lang="en-US" altLang="zh-CN" sz="2400" b="1">
                <a:latin typeface="Arial" panose="020B0604020202020204" pitchFamily="34" charset="0"/>
              </a:endParaRPr>
            </a:p>
          </p:txBody>
        </p:sp>
        <p:sp>
          <p:nvSpPr>
            <p:cNvPr id="9270" name="矩形 9269"/>
            <p:cNvSpPr/>
            <p:nvPr/>
          </p:nvSpPr>
          <p:spPr>
            <a:xfrm>
              <a:off x="4468" y="2251"/>
              <a:ext cx="178" cy="327"/>
            </a:xfrm>
            <a:prstGeom prst="rect">
              <a:avLst/>
            </a:prstGeom>
            <a:noFill/>
            <a:ln w="9525">
              <a:noFill/>
            </a:ln>
          </p:spPr>
          <p:txBody>
            <a:bodyPr wrap="none" anchor="t">
              <a:spAutoFit/>
            </a:bodyPr>
            <a:p>
              <a:r>
                <a:rPr lang="en-US" altLang="zh-CN" sz="2800" b="1">
                  <a:latin typeface="Arial" panose="020B0604020202020204" pitchFamily="34" charset="0"/>
                </a:rPr>
                <a:t>·</a:t>
              </a:r>
              <a:endParaRPr lang="en-US" altLang="zh-CN" sz="2800" b="1">
                <a:latin typeface="Arial" panose="020B0604020202020204" pitchFamily="34" charset="0"/>
              </a:endParaRPr>
            </a:p>
          </p:txBody>
        </p:sp>
      </p:grpSp>
      <p:sp>
        <p:nvSpPr>
          <p:cNvPr id="9272" name="直接连接符 9271"/>
          <p:cNvSpPr/>
          <p:nvPr/>
        </p:nvSpPr>
        <p:spPr>
          <a:xfrm>
            <a:off x="4067175" y="3716338"/>
            <a:ext cx="1512888" cy="0"/>
          </a:xfrm>
          <a:prstGeom prst="line">
            <a:avLst/>
          </a:prstGeom>
          <a:ln w="28575" cap="flat" cmpd="sng">
            <a:solidFill>
              <a:srgbClr val="0000CC"/>
            </a:solidFill>
            <a:prstDash val="solid"/>
            <a:headEnd type="none" w="med" len="med"/>
            <a:tailEnd type="none" w="med" len="med"/>
          </a:ln>
        </p:spPr>
      </p:sp>
      <p:sp>
        <p:nvSpPr>
          <p:cNvPr id="9273" name="直接连接符 9272"/>
          <p:cNvSpPr/>
          <p:nvPr/>
        </p:nvSpPr>
        <p:spPr>
          <a:xfrm>
            <a:off x="7092950" y="3716338"/>
            <a:ext cx="1366838" cy="0"/>
          </a:xfrm>
          <a:prstGeom prst="line">
            <a:avLst/>
          </a:prstGeom>
          <a:ln w="28575" cap="flat" cmpd="sng">
            <a:solidFill>
              <a:srgbClr val="CC0000"/>
            </a:solidFill>
            <a:prstDash val="solid"/>
            <a:headEnd type="none" w="med" len="med"/>
            <a:tailEnd type="none" w="med" len="med"/>
          </a:ln>
        </p:spPr>
      </p:sp>
      <p:sp>
        <p:nvSpPr>
          <p:cNvPr id="9275" name="直接连接符 9274"/>
          <p:cNvSpPr/>
          <p:nvPr/>
        </p:nvSpPr>
        <p:spPr>
          <a:xfrm>
            <a:off x="5651500" y="3716338"/>
            <a:ext cx="1441450" cy="0"/>
          </a:xfrm>
          <a:prstGeom prst="line">
            <a:avLst/>
          </a:prstGeom>
          <a:ln w="28575" cap="flat" cmpd="sng">
            <a:solidFill>
              <a:srgbClr val="9900CC"/>
            </a:solidFill>
            <a:prstDash val="solid"/>
            <a:headEnd type="none" w="med" len="med"/>
            <a:tailEnd type="none" w="med" len="med"/>
          </a:ln>
        </p:spPr>
      </p:sp>
      <p:sp>
        <p:nvSpPr>
          <p:cNvPr id="9276" name="矩形 9275"/>
          <p:cNvSpPr/>
          <p:nvPr/>
        </p:nvSpPr>
        <p:spPr>
          <a:xfrm>
            <a:off x="4356100" y="3357563"/>
            <a:ext cx="488950" cy="457200"/>
          </a:xfrm>
          <a:prstGeom prst="rect">
            <a:avLst/>
          </a:prstGeom>
          <a:noFill/>
          <a:ln w="9525">
            <a:noFill/>
          </a:ln>
        </p:spPr>
        <p:txBody>
          <a:bodyPr wrap="none" anchor="t">
            <a:spAutoFit/>
          </a:bodyPr>
          <a:p>
            <a:r>
              <a:rPr lang="zh-CN" altLang="en-US" sz="2400" b="1" dirty="0">
                <a:latin typeface="Arial" panose="020B0604020202020204" pitchFamily="34" charset="0"/>
              </a:rPr>
              <a:t>＋</a:t>
            </a:r>
            <a:endParaRPr lang="zh-CN" altLang="en-US" sz="2400" b="1" dirty="0">
              <a:latin typeface="Arial" panose="020B0604020202020204" pitchFamily="34" charset="0"/>
            </a:endParaRPr>
          </a:p>
        </p:txBody>
      </p:sp>
      <p:sp>
        <p:nvSpPr>
          <p:cNvPr id="9277" name="矩形 9276"/>
          <p:cNvSpPr/>
          <p:nvPr/>
        </p:nvSpPr>
        <p:spPr>
          <a:xfrm>
            <a:off x="6011863" y="3357563"/>
            <a:ext cx="488950" cy="457200"/>
          </a:xfrm>
          <a:prstGeom prst="rect">
            <a:avLst/>
          </a:prstGeom>
          <a:noFill/>
          <a:ln w="9525">
            <a:noFill/>
          </a:ln>
        </p:spPr>
        <p:txBody>
          <a:bodyPr wrap="none" anchor="t">
            <a:spAutoFit/>
          </a:bodyPr>
          <a:p>
            <a:r>
              <a:rPr lang="zh-CN" altLang="en-US" sz="2400" b="1" dirty="0">
                <a:latin typeface="Arial" panose="020B0604020202020204" pitchFamily="34" charset="0"/>
              </a:rPr>
              <a:t>－</a:t>
            </a:r>
            <a:endParaRPr lang="zh-CN" altLang="en-US" sz="2400" b="1" dirty="0">
              <a:latin typeface="Arial" panose="020B0604020202020204" pitchFamily="34" charset="0"/>
            </a:endParaRPr>
          </a:p>
        </p:txBody>
      </p:sp>
      <p:sp>
        <p:nvSpPr>
          <p:cNvPr id="9278" name="矩形 9277"/>
          <p:cNvSpPr/>
          <p:nvPr/>
        </p:nvSpPr>
        <p:spPr>
          <a:xfrm>
            <a:off x="7524750" y="3351213"/>
            <a:ext cx="488950" cy="457200"/>
          </a:xfrm>
          <a:prstGeom prst="rect">
            <a:avLst/>
          </a:prstGeom>
          <a:noFill/>
          <a:ln w="9525">
            <a:noFill/>
          </a:ln>
        </p:spPr>
        <p:txBody>
          <a:bodyPr wrap="none" anchor="t">
            <a:spAutoFit/>
          </a:bodyPr>
          <a:p>
            <a:r>
              <a:rPr lang="zh-CN" altLang="en-US" sz="2400" b="1" dirty="0">
                <a:latin typeface="Arial" panose="020B0604020202020204" pitchFamily="34" charset="0"/>
              </a:rPr>
              <a:t>＋</a:t>
            </a:r>
            <a:endParaRPr lang="zh-CN" altLang="en-US" sz="2400" b="1" dirty="0">
              <a:latin typeface="Arial" panose="020B0604020202020204" pitchFamily="34"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42"/>
                                        </p:tgtEl>
                                        <p:attrNameLst>
                                          <p:attrName>style.visibility</p:attrName>
                                        </p:attrNameLst>
                                      </p:cBhvr>
                                      <p:to>
                                        <p:strVal val="visible"/>
                                      </p:to>
                                    </p:set>
                                    <p:animEffect transition="in" filter="wipe(left)">
                                      <p:cBhvr>
                                        <p:cTn id="7" dur="500"/>
                                        <p:tgtEl>
                                          <p:spTgt spid="92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243"/>
                                        </p:tgtEl>
                                        <p:attrNameLst>
                                          <p:attrName>style.visibility</p:attrName>
                                        </p:attrNameLst>
                                      </p:cBhvr>
                                      <p:to>
                                        <p:strVal val="visible"/>
                                      </p:to>
                                    </p:set>
                                    <p:animEffect transition="in" filter="wipe(left)">
                                      <p:cBhvr>
                                        <p:cTn id="12" dur="500"/>
                                        <p:tgtEl>
                                          <p:spTgt spid="92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244"/>
                                        </p:tgtEl>
                                        <p:attrNameLst>
                                          <p:attrName>style.visibility</p:attrName>
                                        </p:attrNameLst>
                                      </p:cBhvr>
                                      <p:to>
                                        <p:strVal val="visible"/>
                                      </p:to>
                                    </p:set>
                                    <p:animEffect transition="in" filter="wipe(left)">
                                      <p:cBhvr>
                                        <p:cTn id="17" dur="500"/>
                                        <p:tgtEl>
                                          <p:spTgt spid="92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245"/>
                                        </p:tgtEl>
                                        <p:attrNameLst>
                                          <p:attrName>style.visibility</p:attrName>
                                        </p:attrNameLst>
                                      </p:cBhvr>
                                      <p:to>
                                        <p:strVal val="visible"/>
                                      </p:to>
                                    </p:set>
                                    <p:animEffect transition="in" filter="wipe(left)">
                                      <p:cBhvr>
                                        <p:cTn id="22" dur="500"/>
                                        <p:tgtEl>
                                          <p:spTgt spid="92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246"/>
                                        </p:tgtEl>
                                        <p:attrNameLst>
                                          <p:attrName>style.visibility</p:attrName>
                                        </p:attrNameLst>
                                      </p:cBhvr>
                                      <p:to>
                                        <p:strVal val="visible"/>
                                      </p:to>
                                    </p:set>
                                    <p:animEffect transition="in" filter="wipe(left)">
                                      <p:cBhvr>
                                        <p:cTn id="27" dur="500"/>
                                        <p:tgtEl>
                                          <p:spTgt spid="924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247"/>
                                        </p:tgtEl>
                                        <p:attrNameLst>
                                          <p:attrName>style.visibility</p:attrName>
                                        </p:attrNameLst>
                                      </p:cBhvr>
                                      <p:to>
                                        <p:strVal val="visible"/>
                                      </p:to>
                                    </p:set>
                                    <p:animEffect transition="in" filter="wipe(left)">
                                      <p:cBhvr>
                                        <p:cTn id="32" dur="500"/>
                                        <p:tgtEl>
                                          <p:spTgt spid="924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271"/>
                                        </p:tgtEl>
                                        <p:attrNameLst>
                                          <p:attrName>style.visibility</p:attrName>
                                        </p:attrNameLst>
                                      </p:cBhvr>
                                      <p:to>
                                        <p:strVal val="visible"/>
                                      </p:to>
                                    </p:set>
                                    <p:animEffect transition="in" filter="wipe(left)">
                                      <p:cBhvr>
                                        <p:cTn id="37" dur="500"/>
                                        <p:tgtEl>
                                          <p:spTgt spid="927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272"/>
                                        </p:tgtEl>
                                        <p:attrNameLst>
                                          <p:attrName>style.visibility</p:attrName>
                                        </p:attrNameLst>
                                      </p:cBhvr>
                                      <p:to>
                                        <p:strVal val="visible"/>
                                      </p:to>
                                    </p:set>
                                    <p:animEffect transition="in" filter="wipe(left)">
                                      <p:cBhvr>
                                        <p:cTn id="42" dur="500"/>
                                        <p:tgtEl>
                                          <p:spTgt spid="927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275"/>
                                        </p:tgtEl>
                                        <p:attrNameLst>
                                          <p:attrName>style.visibility</p:attrName>
                                        </p:attrNameLst>
                                      </p:cBhvr>
                                      <p:to>
                                        <p:strVal val="visible"/>
                                      </p:to>
                                    </p:set>
                                    <p:animEffect transition="in" filter="wipe(left)">
                                      <p:cBhvr>
                                        <p:cTn id="47" dur="500"/>
                                        <p:tgtEl>
                                          <p:spTgt spid="927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9273"/>
                                        </p:tgtEl>
                                        <p:attrNameLst>
                                          <p:attrName>style.visibility</p:attrName>
                                        </p:attrNameLst>
                                      </p:cBhvr>
                                      <p:to>
                                        <p:strVal val="visible"/>
                                      </p:to>
                                    </p:set>
                                    <p:animEffect transition="in" filter="wipe(left)">
                                      <p:cBhvr>
                                        <p:cTn id="52" dur="500"/>
                                        <p:tgtEl>
                                          <p:spTgt spid="927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9248"/>
                                        </p:tgtEl>
                                        <p:attrNameLst>
                                          <p:attrName>style.visibility</p:attrName>
                                        </p:attrNameLst>
                                      </p:cBhvr>
                                      <p:to>
                                        <p:strVal val="visible"/>
                                      </p:to>
                                    </p:set>
                                    <p:animEffect transition="in" filter="wipe(left)">
                                      <p:cBhvr>
                                        <p:cTn id="57" dur="500"/>
                                        <p:tgtEl>
                                          <p:spTgt spid="924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9249"/>
                                        </p:tgtEl>
                                        <p:attrNameLst>
                                          <p:attrName>style.visibility</p:attrName>
                                        </p:attrNameLst>
                                      </p:cBhvr>
                                      <p:to>
                                        <p:strVal val="visible"/>
                                      </p:to>
                                    </p:set>
                                    <p:animEffect transition="in" filter="wipe(left)">
                                      <p:cBhvr>
                                        <p:cTn id="62" dur="500"/>
                                        <p:tgtEl>
                                          <p:spTgt spid="924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9276"/>
                                        </p:tgtEl>
                                        <p:attrNameLst>
                                          <p:attrName>style.visibility</p:attrName>
                                        </p:attrNameLst>
                                      </p:cBhvr>
                                      <p:to>
                                        <p:strVal val="visible"/>
                                      </p:to>
                                    </p:set>
                                    <p:animEffect transition="in" filter="wipe(down)">
                                      <p:cBhvr>
                                        <p:cTn id="67" dur="500"/>
                                        <p:tgtEl>
                                          <p:spTgt spid="927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9250"/>
                                        </p:tgtEl>
                                        <p:attrNameLst>
                                          <p:attrName>style.visibility</p:attrName>
                                        </p:attrNameLst>
                                      </p:cBhvr>
                                      <p:to>
                                        <p:strVal val="visible"/>
                                      </p:to>
                                    </p:set>
                                    <p:animEffect transition="in" filter="wipe(left)">
                                      <p:cBhvr>
                                        <p:cTn id="72" dur="500"/>
                                        <p:tgtEl>
                                          <p:spTgt spid="925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9251"/>
                                        </p:tgtEl>
                                        <p:attrNameLst>
                                          <p:attrName>style.visibility</p:attrName>
                                        </p:attrNameLst>
                                      </p:cBhvr>
                                      <p:to>
                                        <p:strVal val="visible"/>
                                      </p:to>
                                    </p:set>
                                    <p:animEffect transition="in" filter="wipe(left)">
                                      <p:cBhvr>
                                        <p:cTn id="77" dur="500"/>
                                        <p:tgtEl>
                                          <p:spTgt spid="925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9252"/>
                                        </p:tgtEl>
                                        <p:attrNameLst>
                                          <p:attrName>style.visibility</p:attrName>
                                        </p:attrNameLst>
                                      </p:cBhvr>
                                      <p:to>
                                        <p:strVal val="visible"/>
                                      </p:to>
                                    </p:set>
                                    <p:animEffect transition="in" filter="wipe(left)">
                                      <p:cBhvr>
                                        <p:cTn id="82" dur="500"/>
                                        <p:tgtEl>
                                          <p:spTgt spid="925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9277"/>
                                        </p:tgtEl>
                                        <p:attrNameLst>
                                          <p:attrName>style.visibility</p:attrName>
                                        </p:attrNameLst>
                                      </p:cBhvr>
                                      <p:to>
                                        <p:strVal val="visible"/>
                                      </p:to>
                                    </p:set>
                                    <p:animEffect transition="in" filter="wipe(down)">
                                      <p:cBhvr>
                                        <p:cTn id="87" dur="500"/>
                                        <p:tgtEl>
                                          <p:spTgt spid="927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9253"/>
                                        </p:tgtEl>
                                        <p:attrNameLst>
                                          <p:attrName>style.visibility</p:attrName>
                                        </p:attrNameLst>
                                      </p:cBhvr>
                                      <p:to>
                                        <p:strVal val="visible"/>
                                      </p:to>
                                    </p:set>
                                    <p:animEffect transition="in" filter="wipe(left)">
                                      <p:cBhvr>
                                        <p:cTn id="92" dur="500"/>
                                        <p:tgtEl>
                                          <p:spTgt spid="9253"/>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9254"/>
                                        </p:tgtEl>
                                        <p:attrNameLst>
                                          <p:attrName>style.visibility</p:attrName>
                                        </p:attrNameLst>
                                      </p:cBhvr>
                                      <p:to>
                                        <p:strVal val="visible"/>
                                      </p:to>
                                    </p:set>
                                    <p:animEffect transition="in" filter="wipe(left)">
                                      <p:cBhvr>
                                        <p:cTn id="97" dur="500"/>
                                        <p:tgtEl>
                                          <p:spTgt spid="9254"/>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9255"/>
                                        </p:tgtEl>
                                        <p:attrNameLst>
                                          <p:attrName>style.visibility</p:attrName>
                                        </p:attrNameLst>
                                      </p:cBhvr>
                                      <p:to>
                                        <p:strVal val="visible"/>
                                      </p:to>
                                    </p:set>
                                    <p:animEffect transition="in" filter="wipe(left)">
                                      <p:cBhvr>
                                        <p:cTn id="102" dur="500"/>
                                        <p:tgtEl>
                                          <p:spTgt spid="9255"/>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9278"/>
                                        </p:tgtEl>
                                        <p:attrNameLst>
                                          <p:attrName>style.visibility</p:attrName>
                                        </p:attrNameLst>
                                      </p:cBhvr>
                                      <p:to>
                                        <p:strVal val="visible"/>
                                      </p:to>
                                    </p:set>
                                    <p:animEffect transition="in" filter="wipe(down)">
                                      <p:cBhvr>
                                        <p:cTn id="107" dur="500"/>
                                        <p:tgtEl>
                                          <p:spTgt spid="9278"/>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9256"/>
                                        </p:tgtEl>
                                        <p:attrNameLst>
                                          <p:attrName>style.visibility</p:attrName>
                                        </p:attrNameLst>
                                      </p:cBhvr>
                                      <p:to>
                                        <p:strVal val="visible"/>
                                      </p:to>
                                    </p:set>
                                    <p:animEffect transition="in" filter="wipe(left)">
                                      <p:cBhvr>
                                        <p:cTn id="112" dur="500"/>
                                        <p:tgtEl>
                                          <p:spTgt spid="9256"/>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9261"/>
                                        </p:tgtEl>
                                        <p:attrNameLst>
                                          <p:attrName>style.visibility</p:attrName>
                                        </p:attrNameLst>
                                      </p:cBhvr>
                                      <p:to>
                                        <p:strVal val="visible"/>
                                      </p:to>
                                    </p:set>
                                    <p:animEffect transition="in" filter="wipe(left)">
                                      <p:cBhvr>
                                        <p:cTn id="117" dur="500"/>
                                        <p:tgtEl>
                                          <p:spTgt spid="9261"/>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nodeType="clickEffect">
                                  <p:stCondLst>
                                    <p:cond delay="0"/>
                                  </p:stCondLst>
                                  <p:childTnLst>
                                    <p:set>
                                      <p:cBhvr>
                                        <p:cTn id="121" dur="1" fill="hold">
                                          <p:stCondLst>
                                            <p:cond delay="0"/>
                                          </p:stCondLst>
                                        </p:cTn>
                                        <p:tgtEl>
                                          <p:spTgt spid="9262"/>
                                        </p:tgtEl>
                                        <p:attrNameLst>
                                          <p:attrName>style.visibility</p:attrName>
                                        </p:attrNameLst>
                                      </p:cBhvr>
                                      <p:to>
                                        <p:strVal val="visible"/>
                                      </p:to>
                                    </p:set>
                                    <p:animEffect transition="in" filter="wipe(down)">
                                      <p:cBhvr>
                                        <p:cTn id="122" dur="500"/>
                                        <p:tgtEl>
                                          <p:spTgt spid="9262"/>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nodeType="clickEffect">
                                  <p:stCondLst>
                                    <p:cond delay="0"/>
                                  </p:stCondLst>
                                  <p:childTnLst>
                                    <p:set>
                                      <p:cBhvr>
                                        <p:cTn id="126" dur="1" fill="hold">
                                          <p:stCondLst>
                                            <p:cond delay="0"/>
                                          </p:stCondLst>
                                        </p:cTn>
                                        <p:tgtEl>
                                          <p:spTgt spid="9264"/>
                                        </p:tgtEl>
                                        <p:attrNameLst>
                                          <p:attrName>style.visibility</p:attrName>
                                        </p:attrNameLst>
                                      </p:cBhvr>
                                      <p:to>
                                        <p:strVal val="visible"/>
                                      </p:to>
                                    </p:set>
                                    <p:animEffect transition="in" filter="wipe(down)">
                                      <p:cBhvr>
                                        <p:cTn id="127" dur="500"/>
                                        <p:tgtEl>
                                          <p:spTgt spid="9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2" grpId="0"/>
      <p:bldP spid="9276" grpId="0"/>
      <p:bldP spid="9277" grpId="0"/>
      <p:bldP spid="9278"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77" name="文本框 11276"/>
          <p:cNvSpPr txBox="1"/>
          <p:nvPr/>
        </p:nvSpPr>
        <p:spPr>
          <a:xfrm>
            <a:off x="685800" y="852488"/>
            <a:ext cx="8153400" cy="519112"/>
          </a:xfrm>
          <a:prstGeom prst="rect">
            <a:avLst/>
          </a:prstGeom>
          <a:noFill/>
          <a:ln w="9525">
            <a:noFill/>
          </a:ln>
        </p:spPr>
        <p:txBody>
          <a:bodyPr>
            <a:spAutoFit/>
          </a:bodyPr>
          <a:p>
            <a:pPr>
              <a:spcBef>
                <a:spcPct val="50000"/>
              </a:spcBef>
            </a:pPr>
            <a:r>
              <a:rPr lang="zh-CN" altLang="en-US" sz="2800" b="1" dirty="0">
                <a:solidFill>
                  <a:srgbClr val="CC3300"/>
                </a:solidFill>
                <a:latin typeface="Times New Roman" panose="02020603050405020304" pitchFamily="18" charset="0"/>
                <a:ea typeface="黑体" panose="02010609060101010101" pitchFamily="49" charset="-122"/>
              </a:rPr>
              <a:t>注意</a:t>
            </a:r>
            <a:r>
              <a:rPr lang="en-US" altLang="zh-CN" sz="2800" b="1">
                <a:solidFill>
                  <a:srgbClr val="CC3300"/>
                </a:solidFill>
                <a:latin typeface="Times New Roman" panose="02020603050405020304" pitchFamily="18" charset="0"/>
              </a:rPr>
              <a:t>:</a:t>
            </a:r>
            <a:r>
              <a:rPr lang="zh-CN" altLang="en-US" sz="2800" b="1" dirty="0">
                <a:latin typeface="Times New Roman" panose="02020603050405020304" pitchFamily="18" charset="0"/>
              </a:rPr>
              <a:t>区间内个别点导数为零</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不影响区间的单调性</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sp>
        <p:nvSpPr>
          <p:cNvPr id="11278" name="文本框 11277"/>
          <p:cNvSpPr txBox="1"/>
          <p:nvPr/>
        </p:nvSpPr>
        <p:spPr>
          <a:xfrm>
            <a:off x="777875" y="1830388"/>
            <a:ext cx="1676400" cy="519112"/>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rPr>
              <a:t>例如</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graphicFrame>
        <p:nvGraphicFramePr>
          <p:cNvPr id="11279" name="对象 11278"/>
          <p:cNvGraphicFramePr/>
          <p:nvPr/>
        </p:nvGraphicFramePr>
        <p:xfrm>
          <a:off x="1851025" y="1858963"/>
          <a:ext cx="1092200" cy="469900"/>
        </p:xfrm>
        <a:graphic>
          <a:graphicData uri="http://schemas.openxmlformats.org/presentationml/2006/ole">
            <mc:AlternateContent xmlns:mc="http://schemas.openxmlformats.org/markup-compatibility/2006">
              <mc:Choice xmlns:v="urn:schemas-microsoft-com:vml" Requires="v">
                <p:oleObj spid="_x0000_s3195" name="" r:id="rId1" imgW="1091565" imgH="469900" progId="Equation.3">
                  <p:embed/>
                </p:oleObj>
              </mc:Choice>
              <mc:Fallback>
                <p:oleObj name="" r:id="rId1" imgW="1091565" imgH="469900" progId="Equation.3">
                  <p:embed/>
                  <p:pic>
                    <p:nvPicPr>
                      <p:cNvPr id="0" name="图片 3194"/>
                      <p:cNvPicPr/>
                      <p:nvPr/>
                    </p:nvPicPr>
                    <p:blipFill>
                      <a:blip r:embed="rId2"/>
                      <a:stretch>
                        <a:fillRect/>
                      </a:stretch>
                    </p:blipFill>
                    <p:spPr>
                      <a:xfrm>
                        <a:off x="1851025" y="1858963"/>
                        <a:ext cx="1092200" cy="469900"/>
                      </a:xfrm>
                      <a:prstGeom prst="rect">
                        <a:avLst/>
                      </a:prstGeom>
                      <a:noFill/>
                      <a:ln w="38100">
                        <a:noFill/>
                        <a:miter/>
                      </a:ln>
                    </p:spPr>
                  </p:pic>
                </p:oleObj>
              </mc:Fallback>
            </mc:AlternateContent>
          </a:graphicData>
        </a:graphic>
      </p:graphicFrame>
      <p:graphicFrame>
        <p:nvGraphicFramePr>
          <p:cNvPr id="11280" name="对象 11279"/>
          <p:cNvGraphicFramePr/>
          <p:nvPr/>
        </p:nvGraphicFramePr>
        <p:xfrm>
          <a:off x="2987675" y="1844675"/>
          <a:ext cx="1447800" cy="469900"/>
        </p:xfrm>
        <a:graphic>
          <a:graphicData uri="http://schemas.openxmlformats.org/presentationml/2006/ole">
            <mc:AlternateContent xmlns:mc="http://schemas.openxmlformats.org/markup-compatibility/2006">
              <mc:Choice xmlns:v="urn:schemas-microsoft-com:vml" Requires="v">
                <p:oleObj spid="_x0000_s3190" name="" r:id="rId3" imgW="1447800" imgH="469900" progId="Equation.3">
                  <p:embed/>
                </p:oleObj>
              </mc:Choice>
              <mc:Fallback>
                <p:oleObj name="" r:id="rId3" imgW="1447800" imgH="469900" progId="Equation.3">
                  <p:embed/>
                  <p:pic>
                    <p:nvPicPr>
                      <p:cNvPr id="0" name="图片 3189"/>
                      <p:cNvPicPr/>
                      <p:nvPr/>
                    </p:nvPicPr>
                    <p:blipFill>
                      <a:blip r:embed="rId4"/>
                      <a:stretch>
                        <a:fillRect/>
                      </a:stretch>
                    </p:blipFill>
                    <p:spPr>
                      <a:xfrm>
                        <a:off x="2987675" y="1844675"/>
                        <a:ext cx="1447800" cy="469900"/>
                      </a:xfrm>
                      <a:prstGeom prst="rect">
                        <a:avLst/>
                      </a:prstGeom>
                      <a:noFill/>
                      <a:ln w="38100">
                        <a:noFill/>
                        <a:miter/>
                      </a:ln>
                    </p:spPr>
                  </p:pic>
                </p:oleObj>
              </mc:Fallback>
            </mc:AlternateContent>
          </a:graphicData>
        </a:graphic>
      </p:graphicFrame>
      <p:graphicFrame>
        <p:nvGraphicFramePr>
          <p:cNvPr id="11281" name="对象 11280"/>
          <p:cNvGraphicFramePr/>
          <p:nvPr/>
        </p:nvGraphicFramePr>
        <p:xfrm>
          <a:off x="827088" y="2924175"/>
          <a:ext cx="3898900" cy="430213"/>
        </p:xfrm>
        <a:graphic>
          <a:graphicData uri="http://schemas.openxmlformats.org/presentationml/2006/ole">
            <mc:AlternateContent xmlns:mc="http://schemas.openxmlformats.org/markup-compatibility/2006">
              <mc:Choice xmlns:v="urn:schemas-microsoft-com:vml" Requires="v">
                <p:oleObj spid="_x0000_s3196" name="" r:id="rId5" imgW="3896995" imgH="431800" progId="Equation.3">
                  <p:embed/>
                </p:oleObj>
              </mc:Choice>
              <mc:Fallback>
                <p:oleObj name="" r:id="rId5" imgW="3896995" imgH="431800" progId="Equation.3">
                  <p:embed/>
                  <p:pic>
                    <p:nvPicPr>
                      <p:cNvPr id="0" name="图片 3195"/>
                      <p:cNvPicPr/>
                      <p:nvPr/>
                    </p:nvPicPr>
                    <p:blipFill>
                      <a:blip r:embed="rId6"/>
                      <a:stretch>
                        <a:fillRect/>
                      </a:stretch>
                    </p:blipFill>
                    <p:spPr>
                      <a:xfrm>
                        <a:off x="827088" y="2924175"/>
                        <a:ext cx="3898900" cy="430213"/>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78"/>
                                        </p:tgtEl>
                                        <p:attrNameLst>
                                          <p:attrName>style.visibility</p:attrName>
                                        </p:attrNameLst>
                                      </p:cBhvr>
                                      <p:to>
                                        <p:strVal val="visible"/>
                                      </p:to>
                                    </p:set>
                                    <p:animEffect transition="in" filter="wipe(left)">
                                      <p:cBhvr>
                                        <p:cTn id="7" dur="500"/>
                                        <p:tgtEl>
                                          <p:spTgt spid="112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279"/>
                                        </p:tgtEl>
                                        <p:attrNameLst>
                                          <p:attrName>style.visibility</p:attrName>
                                        </p:attrNameLst>
                                      </p:cBhvr>
                                      <p:to>
                                        <p:strVal val="visible"/>
                                      </p:to>
                                    </p:set>
                                    <p:animEffect transition="in" filter="wipe(left)">
                                      <p:cBhvr>
                                        <p:cTn id="12" dur="500"/>
                                        <p:tgtEl>
                                          <p:spTgt spid="1127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280"/>
                                        </p:tgtEl>
                                        <p:attrNameLst>
                                          <p:attrName>style.visibility</p:attrName>
                                        </p:attrNameLst>
                                      </p:cBhvr>
                                      <p:to>
                                        <p:strVal val="visible"/>
                                      </p:to>
                                    </p:set>
                                    <p:animEffect transition="in" filter="wipe(left)">
                                      <p:cBhvr>
                                        <p:cTn id="17" dur="500"/>
                                        <p:tgtEl>
                                          <p:spTgt spid="1128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281"/>
                                        </p:tgtEl>
                                        <p:attrNameLst>
                                          <p:attrName>style.visibility</p:attrName>
                                        </p:attrNameLst>
                                      </p:cBhvr>
                                      <p:to>
                                        <p:strVal val="visible"/>
                                      </p:to>
                                    </p:set>
                                    <p:animEffect transition="in" filter="wipe(left)">
                                      <p:cBhvr>
                                        <p:cTn id="22" dur="500"/>
                                        <p:tgtEl>
                                          <p:spTgt spid="11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文本框 50177"/>
          <p:cNvSpPr txBox="1"/>
          <p:nvPr/>
        </p:nvSpPr>
        <p:spPr>
          <a:xfrm>
            <a:off x="687388" y="714375"/>
            <a:ext cx="7748587" cy="2030095"/>
          </a:xfrm>
          <a:prstGeom prst="rect">
            <a:avLst/>
          </a:prstGeom>
          <a:noFill/>
          <a:ln w="9525">
            <a:noFill/>
          </a:ln>
        </p:spPr>
        <p:txBody>
          <a:bodyPr>
            <a:spAutoFit/>
          </a:bodyPr>
          <a:p>
            <a:pPr>
              <a:lnSpc>
                <a:spcPct val="150000"/>
              </a:lnSpc>
            </a:pPr>
            <a:r>
              <a:rPr lang="zh-CN" altLang="en-US" sz="2800" b="1">
                <a:solidFill>
                  <a:srgbClr val="FF0000"/>
                </a:solidFill>
                <a:latin typeface="Times New Roman" panose="02020603050405020304" pitchFamily="18" charset="0"/>
              </a:rPr>
              <a:t>例</a:t>
            </a:r>
            <a:r>
              <a:rPr lang="en-US" altLang="zh-CN" sz="2800" b="1">
                <a:solidFill>
                  <a:srgbClr val="FF0000"/>
                </a:solidFill>
                <a:latin typeface="Times New Roman" panose="02020603050405020304" pitchFamily="18" charset="0"/>
              </a:rPr>
              <a:t>2</a:t>
            </a:r>
            <a:r>
              <a:rPr lang="en-US" altLang="zh-CN" sz="2800" b="1">
                <a:latin typeface="Times New Roman" panose="02020603050405020304" pitchFamily="18" charset="0"/>
              </a:rPr>
              <a:t>   </a:t>
            </a:r>
            <a:r>
              <a:rPr lang="zh-CN" altLang="en-US" sz="2800" b="1" dirty="0">
                <a:latin typeface="Times New Roman" panose="02020603050405020304" pitchFamily="18" charset="0"/>
              </a:rPr>
              <a:t>设</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i="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rPr>
              <a:t>a</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b</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c</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d</a:t>
            </a:r>
            <a:r>
              <a:rPr lang="en-US" altLang="zh-CN" sz="2800" b="1">
                <a:latin typeface="Times New Roman" panose="02020603050405020304" pitchFamily="18" charset="0"/>
              </a:rPr>
              <a:t>)</a:t>
            </a:r>
            <a:r>
              <a:rPr lang="zh-CN" altLang="zh-CN" sz="2800" b="1" dirty="0">
                <a:latin typeface="Times New Roman" panose="02020603050405020304" pitchFamily="18" charset="0"/>
              </a:rPr>
              <a:t> ，</a:t>
            </a:r>
            <a:r>
              <a:rPr lang="en-US" altLang="zh-CN" sz="2800" b="1" i="1">
                <a:latin typeface="Times New Roman" panose="02020603050405020304" pitchFamily="18" charset="0"/>
              </a:rPr>
              <a:t>a</a:t>
            </a:r>
            <a:r>
              <a:rPr lang="en-US" altLang="zh-CN" sz="2800" b="1">
                <a:latin typeface="Times New Roman" panose="02020603050405020304" pitchFamily="18" charset="0"/>
              </a:rPr>
              <a:t>&lt;</a:t>
            </a:r>
            <a:r>
              <a:rPr lang="en-US" altLang="zh-CN" sz="2800" b="1" i="1">
                <a:latin typeface="Times New Roman" panose="02020603050405020304" pitchFamily="18" charset="0"/>
              </a:rPr>
              <a:t>b</a:t>
            </a:r>
            <a:r>
              <a:rPr lang="en-US" altLang="zh-CN" sz="2800" b="1">
                <a:latin typeface="Times New Roman" panose="02020603050405020304" pitchFamily="18" charset="0"/>
              </a:rPr>
              <a:t>&lt;</a:t>
            </a:r>
            <a:r>
              <a:rPr lang="en-US" altLang="zh-CN" sz="2800" b="1" i="1">
                <a:latin typeface="Times New Roman" panose="02020603050405020304" pitchFamily="18" charset="0"/>
              </a:rPr>
              <a:t>c</a:t>
            </a:r>
            <a:r>
              <a:rPr lang="en-US" altLang="zh-CN" sz="2800" b="1">
                <a:latin typeface="Times New Roman" panose="02020603050405020304" pitchFamily="18" charset="0"/>
              </a:rPr>
              <a:t>&lt;</a:t>
            </a:r>
            <a:r>
              <a:rPr lang="en-US" altLang="zh-CN" sz="2800" b="1" i="1">
                <a:latin typeface="Times New Roman" panose="02020603050405020304" pitchFamily="18" charset="0"/>
              </a:rPr>
              <a:t>d</a:t>
            </a:r>
            <a:r>
              <a:rPr lang="zh-CN" altLang="zh-CN" sz="2800" b="1" dirty="0">
                <a:latin typeface="Times New Roman" panose="02020603050405020304" pitchFamily="18" charset="0"/>
              </a:rPr>
              <a:t>为实数</a:t>
            </a:r>
            <a:r>
              <a:rPr lang="en-US" altLang="zh-CN" sz="2800" b="1">
                <a:latin typeface="Times New Roman" panose="02020603050405020304" pitchFamily="18" charset="0"/>
              </a:rPr>
              <a:t>. </a:t>
            </a:r>
            <a:r>
              <a:rPr lang="zh-CN" altLang="zh-CN" sz="2800" b="1" dirty="0">
                <a:latin typeface="Times New Roman" panose="02020603050405020304" pitchFamily="18" charset="0"/>
              </a:rPr>
              <a:t>证明方程 </a:t>
            </a:r>
            <a:r>
              <a:rPr lang="en-US" altLang="zh-CN" sz="2800" b="1" i="1">
                <a:latin typeface="Times New Roman" panose="02020603050405020304" pitchFamily="18" charset="0"/>
              </a:rPr>
              <a:t>f </a:t>
            </a:r>
            <a:r>
              <a:rPr lang="en-US" altLang="zh-CN" sz="2800" b="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)=0</a:t>
            </a:r>
            <a:r>
              <a:rPr lang="zh-CN" altLang="en-US" sz="2800" b="1">
                <a:latin typeface="Times New Roman" panose="02020603050405020304" pitchFamily="18" charset="0"/>
              </a:rPr>
              <a:t>，</a:t>
            </a:r>
            <a:r>
              <a:rPr lang="zh-CN" altLang="zh-CN" sz="2800" b="1" dirty="0">
                <a:latin typeface="Times New Roman" panose="02020603050405020304" pitchFamily="18" charset="0"/>
              </a:rPr>
              <a:t>有且仅有三个实根，并指出这三个根所在区间.</a:t>
            </a:r>
            <a:endParaRPr lang="en-US" altLang="zh-CN" sz="2800" b="1">
              <a:latin typeface="Times New Roman" panose="02020603050405020304" pitchFamily="18" charset="0"/>
            </a:endParaRPr>
          </a:p>
        </p:txBody>
      </p:sp>
      <p:sp>
        <p:nvSpPr>
          <p:cNvPr id="50179" name="文本框 50178"/>
          <p:cNvSpPr txBox="1"/>
          <p:nvPr/>
        </p:nvSpPr>
        <p:spPr>
          <a:xfrm>
            <a:off x="774700" y="3084513"/>
            <a:ext cx="4776788" cy="519112"/>
          </a:xfrm>
          <a:prstGeom prst="rect">
            <a:avLst/>
          </a:prstGeom>
          <a:noFill/>
          <a:ln w="9525">
            <a:noFill/>
          </a:ln>
        </p:spPr>
        <p:txBody>
          <a:bodyPr wrap="none" anchor="t">
            <a:spAutoFit/>
          </a:bodyPr>
          <a:p>
            <a:r>
              <a:rPr lang="zh-CN" altLang="en-US" sz="2800" b="1" dirty="0">
                <a:latin typeface="Times New Roman" panose="02020603050405020304" pitchFamily="18" charset="0"/>
              </a:rPr>
              <a:t>证：</a:t>
            </a:r>
            <a:r>
              <a:rPr lang="zh-CN" altLang="en-US" sz="2800" b="1" dirty="0">
                <a:latin typeface="Times New Roman" panose="02020603050405020304" pitchFamily="18" charset="0"/>
                <a:sym typeface="MT Extra" panose="05050102010205020202" pitchFamily="18" charset="2"/>
              </a:rPr>
              <a:t> </a:t>
            </a:r>
            <a:r>
              <a:rPr lang="en-US" altLang="zh-CN" sz="2800" b="1" i="1">
                <a:latin typeface="Times New Roman" panose="02020603050405020304" pitchFamily="18" charset="0"/>
                <a:sym typeface="MT Extra" panose="05050102010205020202" pitchFamily="18" charset="2"/>
              </a:rPr>
              <a:t>f </a:t>
            </a:r>
            <a:r>
              <a:rPr lang="en-US" altLang="zh-CN" sz="2800" b="1">
                <a:latin typeface="Times New Roman" panose="02020603050405020304" pitchFamily="18" charset="0"/>
                <a:sym typeface="MT Extra" panose="05050102010205020202" pitchFamily="18" charset="2"/>
              </a:rPr>
              <a:t>(</a:t>
            </a:r>
            <a:r>
              <a:rPr lang="en-US" altLang="zh-CN" sz="2800" b="1" i="1">
                <a:latin typeface="Times New Roman" panose="02020603050405020304" pitchFamily="18" charset="0"/>
                <a:sym typeface="MT Extra" panose="05050102010205020202" pitchFamily="18" charset="2"/>
              </a:rPr>
              <a:t>x</a:t>
            </a:r>
            <a:r>
              <a:rPr lang="en-US" altLang="zh-CN" sz="2800" b="1">
                <a:latin typeface="Times New Roman" panose="02020603050405020304" pitchFamily="18" charset="0"/>
                <a:sym typeface="MT Extra" panose="05050102010205020202" pitchFamily="18" charset="2"/>
              </a:rPr>
              <a:t>)</a:t>
            </a:r>
            <a:r>
              <a:rPr lang="zh-CN" altLang="zh-CN" sz="2800" b="1" dirty="0">
                <a:latin typeface="Times New Roman" panose="02020603050405020304" pitchFamily="18" charset="0"/>
                <a:sym typeface="MT Extra" panose="05050102010205020202" pitchFamily="18" charset="2"/>
              </a:rPr>
              <a:t>是一个四次多项式</a:t>
            </a:r>
            <a:endParaRPr lang="zh-CN" altLang="en-US" sz="2800" b="1">
              <a:latin typeface="Times New Roman" panose="02020603050405020304" pitchFamily="18" charset="0"/>
            </a:endParaRPr>
          </a:p>
        </p:txBody>
      </p:sp>
      <p:sp>
        <p:nvSpPr>
          <p:cNvPr id="50180" name="文本框 50179"/>
          <p:cNvSpPr txBox="1"/>
          <p:nvPr/>
        </p:nvSpPr>
        <p:spPr>
          <a:xfrm>
            <a:off x="1500188" y="3871913"/>
            <a:ext cx="6689725" cy="519112"/>
          </a:xfrm>
          <a:prstGeom prst="rect">
            <a:avLst/>
          </a:prstGeom>
          <a:noFill/>
          <a:ln w="9525">
            <a:noFill/>
          </a:ln>
        </p:spPr>
        <p:txBody>
          <a:bodyPr wrap="none" anchor="t">
            <a:spAutoFit/>
          </a:bodyPr>
          <a:p>
            <a:r>
              <a:rPr lang="zh-CN" altLang="en-US" sz="2800" b="1" dirty="0">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f </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a:t>
            </a:r>
            <a:r>
              <a:rPr lang="zh-CN" altLang="zh-CN" sz="2800" b="1" dirty="0">
                <a:latin typeface="Times New Roman" panose="02020603050405020304" pitchFamily="18" charset="0"/>
                <a:sym typeface="Symbol" panose="05050102010706020507" pitchFamily="18" charset="2"/>
              </a:rPr>
              <a:t>在[</a:t>
            </a:r>
            <a:r>
              <a:rPr lang="en-US" altLang="zh-CN" sz="2800" b="1" i="1">
                <a:latin typeface="Times New Roman" panose="02020603050405020304" pitchFamily="18" charset="0"/>
                <a:sym typeface="Symbol" panose="05050102010706020507" pitchFamily="18" charset="2"/>
              </a:rPr>
              <a:t>a</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b</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b</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c</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c</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d</a:t>
            </a:r>
            <a:r>
              <a:rPr lang="en-US" altLang="zh-CN" sz="2800" b="1">
                <a:latin typeface="Times New Roman" panose="02020603050405020304" pitchFamily="18" charset="0"/>
                <a:sym typeface="Symbol" panose="05050102010706020507" pitchFamily="18" charset="2"/>
              </a:rPr>
              <a:t>]</a:t>
            </a:r>
            <a:r>
              <a:rPr lang="zh-CN" altLang="zh-CN" sz="2800" b="1" dirty="0">
                <a:latin typeface="Times New Roman" panose="02020603050405020304" pitchFamily="18" charset="0"/>
                <a:sym typeface="Symbol" panose="05050102010706020507" pitchFamily="18" charset="2"/>
              </a:rPr>
              <a:t>上连续，可导，</a:t>
            </a:r>
            <a:endParaRPr lang="zh-CN" altLang="en-US" sz="2800" b="1">
              <a:latin typeface="Times New Roman" panose="02020603050405020304" pitchFamily="18" charset="0"/>
            </a:endParaRPr>
          </a:p>
        </p:txBody>
      </p:sp>
      <p:sp>
        <p:nvSpPr>
          <p:cNvPr id="50181" name="文本框 50180"/>
          <p:cNvSpPr txBox="1"/>
          <p:nvPr/>
        </p:nvSpPr>
        <p:spPr>
          <a:xfrm>
            <a:off x="774700" y="4633913"/>
            <a:ext cx="4629150" cy="519112"/>
          </a:xfrm>
          <a:prstGeom prst="rect">
            <a:avLst/>
          </a:prstGeom>
          <a:noFill/>
          <a:ln w="9525">
            <a:noFill/>
          </a:ln>
        </p:spPr>
        <p:txBody>
          <a:bodyPr wrap="none" anchor="t">
            <a:spAutoFit/>
          </a:bodyPr>
          <a:p>
            <a:r>
              <a:rPr lang="zh-CN" altLang="en-US" sz="2800" b="1" dirty="0">
                <a:latin typeface="Times New Roman" panose="02020603050405020304" pitchFamily="18" charset="0"/>
              </a:rPr>
              <a:t>又     </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a</a:t>
            </a:r>
            <a:r>
              <a:rPr lang="en-US" altLang="zh-CN" sz="2800" b="1">
                <a:latin typeface="Times New Roman" panose="02020603050405020304" pitchFamily="18" charset="0"/>
              </a:rPr>
              <a:t>)=</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b</a:t>
            </a:r>
            <a:r>
              <a:rPr lang="en-US" altLang="zh-CN" sz="2800" b="1">
                <a:latin typeface="Times New Roman" panose="02020603050405020304" pitchFamily="18" charset="0"/>
              </a:rPr>
              <a:t>)=</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c</a:t>
            </a:r>
            <a:r>
              <a:rPr lang="en-US" altLang="zh-CN" sz="2800" b="1">
                <a:latin typeface="Times New Roman" panose="02020603050405020304" pitchFamily="18" charset="0"/>
              </a:rPr>
              <a:t>) =</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d</a:t>
            </a:r>
            <a:r>
              <a:rPr lang="en-US" altLang="zh-CN" sz="2800" b="1">
                <a:latin typeface="Times New Roman" panose="02020603050405020304" pitchFamily="18" charset="0"/>
              </a:rPr>
              <a:t>)=0 </a:t>
            </a:r>
            <a:endParaRPr lang="en-US" altLang="zh-CN" sz="2800" b="1">
              <a:latin typeface="Times New Roman" panose="02020603050405020304" pitchFamily="18" charset="0"/>
            </a:endParaRPr>
          </a:p>
        </p:txBody>
      </p:sp>
      <p:sp>
        <p:nvSpPr>
          <p:cNvPr id="50182" name="文本框 50181"/>
          <p:cNvSpPr txBox="1"/>
          <p:nvPr/>
        </p:nvSpPr>
        <p:spPr>
          <a:xfrm>
            <a:off x="774700" y="5391150"/>
            <a:ext cx="7974013" cy="519113"/>
          </a:xfrm>
          <a:prstGeom prst="rect">
            <a:avLst/>
          </a:prstGeom>
          <a:noFill/>
          <a:ln w="9525">
            <a:noFill/>
          </a:ln>
        </p:spPr>
        <p:txBody>
          <a:bodyPr wrap="none" anchor="t">
            <a:spAutoFit/>
          </a:bodyPr>
          <a:p>
            <a:r>
              <a:rPr lang="zh-CN" altLang="en-US" sz="2800" b="1" dirty="0">
                <a:latin typeface="Times New Roman" panose="02020603050405020304" pitchFamily="18" charset="0"/>
              </a:rPr>
              <a:t>故     </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zh-CN" sz="2800" b="1" dirty="0">
                <a:latin typeface="Times New Roman" panose="02020603050405020304" pitchFamily="18" charset="0"/>
              </a:rPr>
              <a:t>在[</a:t>
            </a:r>
            <a:r>
              <a:rPr lang="en-US" altLang="zh-CN" sz="2800" b="1" i="1">
                <a:latin typeface="Times New Roman" panose="02020603050405020304" pitchFamily="18" charset="0"/>
              </a:rPr>
              <a:t>a</a:t>
            </a:r>
            <a:r>
              <a:rPr lang="en-US" altLang="zh-CN" sz="2800" b="1">
                <a:latin typeface="Times New Roman" panose="02020603050405020304" pitchFamily="18" charset="0"/>
              </a:rPr>
              <a:t>, </a:t>
            </a:r>
            <a:r>
              <a:rPr lang="en-US" altLang="zh-CN" sz="2800" b="1" i="1">
                <a:latin typeface="Times New Roman" panose="02020603050405020304" pitchFamily="18" charset="0"/>
              </a:rPr>
              <a:t>b</a:t>
            </a:r>
            <a:r>
              <a:rPr lang="en-US" altLang="zh-CN" sz="2800" b="1">
                <a:latin typeface="Times New Roman" panose="02020603050405020304" pitchFamily="18" charset="0"/>
              </a:rPr>
              <a:t>], [</a:t>
            </a:r>
            <a:r>
              <a:rPr lang="en-US" altLang="zh-CN" sz="2800" b="1" i="1">
                <a:latin typeface="Times New Roman" panose="02020603050405020304" pitchFamily="18" charset="0"/>
              </a:rPr>
              <a:t>b</a:t>
            </a:r>
            <a:r>
              <a:rPr lang="en-US" altLang="zh-CN" sz="2800" b="1">
                <a:latin typeface="Times New Roman" panose="02020603050405020304" pitchFamily="18" charset="0"/>
              </a:rPr>
              <a:t>, </a:t>
            </a:r>
            <a:r>
              <a:rPr lang="en-US" altLang="zh-CN" sz="2800" b="1" i="1">
                <a:latin typeface="Times New Roman" panose="02020603050405020304" pitchFamily="18" charset="0"/>
              </a:rPr>
              <a:t>c</a:t>
            </a:r>
            <a:r>
              <a:rPr lang="en-US" altLang="zh-CN" sz="2800" b="1">
                <a:latin typeface="Times New Roman" panose="02020603050405020304" pitchFamily="18" charset="0"/>
              </a:rPr>
              <a:t>], [</a:t>
            </a:r>
            <a:r>
              <a:rPr lang="en-US" altLang="zh-CN" sz="2800" b="1" i="1">
                <a:latin typeface="Times New Roman" panose="02020603050405020304" pitchFamily="18" charset="0"/>
              </a:rPr>
              <a:t>c</a:t>
            </a:r>
            <a:r>
              <a:rPr lang="en-US" altLang="zh-CN" sz="2800" b="1">
                <a:latin typeface="Times New Roman" panose="02020603050405020304" pitchFamily="18" charset="0"/>
              </a:rPr>
              <a:t>, </a:t>
            </a:r>
            <a:r>
              <a:rPr lang="en-US" altLang="zh-CN" sz="2800" b="1" i="1">
                <a:latin typeface="Times New Roman" panose="02020603050405020304" pitchFamily="18" charset="0"/>
              </a:rPr>
              <a:t>d</a:t>
            </a:r>
            <a:r>
              <a:rPr lang="en-US" altLang="zh-CN" sz="2800" b="1">
                <a:latin typeface="Times New Roman" panose="02020603050405020304" pitchFamily="18" charset="0"/>
              </a:rPr>
              <a:t>]</a:t>
            </a:r>
            <a:r>
              <a:rPr lang="zh-CN" altLang="zh-CN" sz="2800" b="1" dirty="0">
                <a:latin typeface="Times New Roman" panose="02020603050405020304" pitchFamily="18" charset="0"/>
              </a:rPr>
              <a:t>上满足</a:t>
            </a:r>
            <a:r>
              <a:rPr lang="en-US" altLang="zh-CN" sz="2800" b="1" err="1">
                <a:latin typeface="Times New Roman" panose="02020603050405020304" pitchFamily="18" charset="0"/>
              </a:rPr>
              <a:t>Rolle</a:t>
            </a:r>
            <a:r>
              <a:rPr lang="zh-CN" altLang="zh-CN" sz="2800" b="1" dirty="0">
                <a:latin typeface="Times New Roman" panose="02020603050405020304" pitchFamily="18" charset="0"/>
              </a:rPr>
              <a:t>定理条件.</a:t>
            </a:r>
            <a:endParaRPr lang="en-US" altLang="zh-CN" sz="2800" b="1">
              <a:latin typeface="Times New Roman" panose="02020603050405020304" pitchFamily="18"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strips(downRight)">
                                      <p:cBhvr>
                                        <p:cTn id="7" dur="500"/>
                                        <p:tgtEl>
                                          <p:spTgt spid="501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179"/>
                                        </p:tgtEl>
                                        <p:attrNameLst>
                                          <p:attrName>style.visibility</p:attrName>
                                        </p:attrNameLst>
                                      </p:cBhvr>
                                      <p:to>
                                        <p:strVal val="visible"/>
                                      </p:to>
                                    </p:set>
                                    <p:animEffect transition="in" filter="wipe(left)">
                                      <p:cBhvr>
                                        <p:cTn id="12" dur="500"/>
                                        <p:tgtEl>
                                          <p:spTgt spid="5017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180"/>
                                        </p:tgtEl>
                                        <p:attrNameLst>
                                          <p:attrName>style.visibility</p:attrName>
                                        </p:attrNameLst>
                                      </p:cBhvr>
                                      <p:to>
                                        <p:strVal val="visible"/>
                                      </p:to>
                                    </p:set>
                                    <p:animEffect transition="in" filter="wipe(left)">
                                      <p:cBhvr>
                                        <p:cTn id="17" dur="500"/>
                                        <p:tgtEl>
                                          <p:spTgt spid="5018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181"/>
                                        </p:tgtEl>
                                        <p:attrNameLst>
                                          <p:attrName>style.visibility</p:attrName>
                                        </p:attrNameLst>
                                      </p:cBhvr>
                                      <p:to>
                                        <p:strVal val="visible"/>
                                      </p:to>
                                    </p:set>
                                    <p:animEffect transition="in" filter="wipe(left)">
                                      <p:cBhvr>
                                        <p:cTn id="22" dur="500"/>
                                        <p:tgtEl>
                                          <p:spTgt spid="5018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0182"/>
                                        </p:tgtEl>
                                        <p:attrNameLst>
                                          <p:attrName>style.visibility</p:attrName>
                                        </p:attrNameLst>
                                      </p:cBhvr>
                                      <p:to>
                                        <p:strVal val="visible"/>
                                      </p:to>
                                    </p:set>
                                    <p:animEffect transition="in" filter="wipe(left)">
                                      <p:cBhvr>
                                        <p:cTn id="27" dur="500"/>
                                        <p:tgtEl>
                                          <p:spTgt spid="50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p:bldP spid="50179" grpId="0"/>
      <p:bldP spid="50180" grpId="0"/>
      <p:bldP spid="50181" grpId="0"/>
      <p:bldP spid="5018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文本框 52225"/>
          <p:cNvSpPr txBox="1"/>
          <p:nvPr/>
        </p:nvSpPr>
        <p:spPr>
          <a:xfrm>
            <a:off x="611188" y="1268413"/>
            <a:ext cx="1066800" cy="519112"/>
          </a:xfrm>
          <a:prstGeom prst="rect">
            <a:avLst/>
          </a:prstGeom>
          <a:noFill/>
          <a:ln w="9525">
            <a:noFill/>
          </a:ln>
        </p:spPr>
        <p:txBody>
          <a:bodyPr>
            <a:spAutoFit/>
          </a:bodyPr>
          <a:p>
            <a:pPr>
              <a:spcBef>
                <a:spcPct val="50000"/>
              </a:spcBef>
            </a:pPr>
            <a:r>
              <a:rPr lang="zh-CN" altLang="zh-CN" sz="2800" b="1" dirty="0">
                <a:solidFill>
                  <a:srgbClr val="FF0000"/>
                </a:solidFill>
                <a:latin typeface="黑体" panose="02010609060101010101" pitchFamily="49" charset="-122"/>
                <a:ea typeface="黑体" panose="02010609060101010101" pitchFamily="49" charset="-122"/>
              </a:rPr>
              <a:t>例4</a:t>
            </a:r>
            <a:endParaRPr lang="en-US" altLang="zh-CN" sz="2800" b="1">
              <a:solidFill>
                <a:srgbClr val="FF0000"/>
              </a:solidFill>
              <a:latin typeface="Times New Roman" panose="02020603050405020304" pitchFamily="18" charset="0"/>
            </a:endParaRPr>
          </a:p>
        </p:txBody>
      </p:sp>
      <p:sp>
        <p:nvSpPr>
          <p:cNvPr id="52227" name="文本框 52226"/>
          <p:cNvSpPr txBox="1"/>
          <p:nvPr/>
        </p:nvSpPr>
        <p:spPr>
          <a:xfrm>
            <a:off x="755650" y="2133600"/>
            <a:ext cx="914400" cy="519113"/>
          </a:xfrm>
          <a:prstGeom prst="rect">
            <a:avLst/>
          </a:prstGeom>
          <a:noFill/>
          <a:ln w="9525">
            <a:noFill/>
          </a:ln>
        </p:spPr>
        <p:txBody>
          <a:bodyPr>
            <a:spAutoFit/>
          </a:bodyPr>
          <a:p>
            <a:pPr>
              <a:spcBef>
                <a:spcPct val="50000"/>
              </a:spcBef>
            </a:pPr>
            <a:r>
              <a:rPr lang="zh-CN" altLang="en-US" sz="2800" b="1">
                <a:solidFill>
                  <a:srgbClr val="0000FF"/>
                </a:solidFill>
                <a:latin typeface="Times New Roman" panose="02020603050405020304" pitchFamily="18" charset="0"/>
                <a:ea typeface="黑体" panose="02010609060101010101" pitchFamily="49" charset="-122"/>
              </a:rPr>
              <a:t>证</a:t>
            </a:r>
            <a:endParaRPr lang="zh-CN" altLang="en-US" sz="2800" b="1">
              <a:solidFill>
                <a:srgbClr val="0000FF"/>
              </a:solidFill>
              <a:latin typeface="Times New Roman" panose="02020603050405020304" pitchFamily="18" charset="0"/>
            </a:endParaRPr>
          </a:p>
        </p:txBody>
      </p:sp>
      <p:graphicFrame>
        <p:nvGraphicFramePr>
          <p:cNvPr id="52228" name="对象 52227"/>
          <p:cNvGraphicFramePr/>
          <p:nvPr/>
        </p:nvGraphicFramePr>
        <p:xfrm>
          <a:off x="1476375" y="1341438"/>
          <a:ext cx="4902200" cy="430212"/>
        </p:xfrm>
        <a:graphic>
          <a:graphicData uri="http://schemas.openxmlformats.org/presentationml/2006/ole">
            <mc:AlternateContent xmlns:mc="http://schemas.openxmlformats.org/markup-compatibility/2006">
              <mc:Choice xmlns:v="urn:schemas-microsoft-com:vml" Requires="v">
                <p:oleObj spid="_x0000_s3185" name="" r:id="rId1" imgW="4900295" imgH="431800" progId="Equation.3">
                  <p:embed/>
                </p:oleObj>
              </mc:Choice>
              <mc:Fallback>
                <p:oleObj name="" r:id="rId1" imgW="4900295" imgH="431800" progId="Equation.3">
                  <p:embed/>
                  <p:pic>
                    <p:nvPicPr>
                      <p:cNvPr id="0" name="图片 3184"/>
                      <p:cNvPicPr/>
                      <p:nvPr/>
                    </p:nvPicPr>
                    <p:blipFill>
                      <a:blip r:embed="rId2"/>
                      <a:stretch>
                        <a:fillRect/>
                      </a:stretch>
                    </p:blipFill>
                    <p:spPr>
                      <a:xfrm>
                        <a:off x="1476375" y="1341438"/>
                        <a:ext cx="4902200" cy="430212"/>
                      </a:xfrm>
                      <a:prstGeom prst="rect">
                        <a:avLst/>
                      </a:prstGeom>
                      <a:noFill/>
                      <a:ln w="38100">
                        <a:noFill/>
                        <a:miter/>
                      </a:ln>
                    </p:spPr>
                  </p:pic>
                </p:oleObj>
              </mc:Fallback>
            </mc:AlternateContent>
          </a:graphicData>
        </a:graphic>
      </p:graphicFrame>
      <p:graphicFrame>
        <p:nvGraphicFramePr>
          <p:cNvPr id="52229" name="对象 52228"/>
          <p:cNvGraphicFramePr/>
          <p:nvPr/>
        </p:nvGraphicFramePr>
        <p:xfrm>
          <a:off x="1403350" y="2205038"/>
          <a:ext cx="3340100" cy="430212"/>
        </p:xfrm>
        <a:graphic>
          <a:graphicData uri="http://schemas.openxmlformats.org/presentationml/2006/ole">
            <mc:AlternateContent xmlns:mc="http://schemas.openxmlformats.org/markup-compatibility/2006">
              <mc:Choice xmlns:v="urn:schemas-microsoft-com:vml" Requires="v">
                <p:oleObj spid="_x0000_s3186" name="" r:id="rId3" imgW="3338830" imgH="431800" progId="Equation.3">
                  <p:embed/>
                </p:oleObj>
              </mc:Choice>
              <mc:Fallback>
                <p:oleObj name="" r:id="rId3" imgW="3338830" imgH="431800" progId="Equation.3">
                  <p:embed/>
                  <p:pic>
                    <p:nvPicPr>
                      <p:cNvPr id="0" name="图片 3185"/>
                      <p:cNvPicPr/>
                      <p:nvPr/>
                    </p:nvPicPr>
                    <p:blipFill>
                      <a:blip r:embed="rId4"/>
                      <a:stretch>
                        <a:fillRect/>
                      </a:stretch>
                    </p:blipFill>
                    <p:spPr>
                      <a:xfrm>
                        <a:off x="1403350" y="2205038"/>
                        <a:ext cx="3340100" cy="430212"/>
                      </a:xfrm>
                      <a:prstGeom prst="rect">
                        <a:avLst/>
                      </a:prstGeom>
                      <a:noFill/>
                      <a:ln w="38100">
                        <a:noFill/>
                        <a:miter/>
                      </a:ln>
                    </p:spPr>
                  </p:pic>
                </p:oleObj>
              </mc:Fallback>
            </mc:AlternateContent>
          </a:graphicData>
        </a:graphic>
      </p:graphicFrame>
      <p:graphicFrame>
        <p:nvGraphicFramePr>
          <p:cNvPr id="52230" name="对象 52229"/>
          <p:cNvGraphicFramePr/>
          <p:nvPr/>
        </p:nvGraphicFramePr>
        <p:xfrm>
          <a:off x="5076825" y="1989138"/>
          <a:ext cx="2376488" cy="796925"/>
        </p:xfrm>
        <a:graphic>
          <a:graphicData uri="http://schemas.openxmlformats.org/presentationml/2006/ole">
            <mc:AlternateContent xmlns:mc="http://schemas.openxmlformats.org/markup-compatibility/2006">
              <mc:Choice xmlns:v="urn:schemas-microsoft-com:vml" Requires="v">
                <p:oleObj spid="_x0000_s3194" name="" r:id="rId5" imgW="2501900" imgH="838200" progId="Equation.3">
                  <p:embed/>
                </p:oleObj>
              </mc:Choice>
              <mc:Fallback>
                <p:oleObj name="" r:id="rId5" imgW="2501900" imgH="838200" progId="Equation.3">
                  <p:embed/>
                  <p:pic>
                    <p:nvPicPr>
                      <p:cNvPr id="0" name="图片 3193"/>
                      <p:cNvPicPr/>
                      <p:nvPr/>
                    </p:nvPicPr>
                    <p:blipFill>
                      <a:blip r:embed="rId6"/>
                      <a:stretch>
                        <a:fillRect/>
                      </a:stretch>
                    </p:blipFill>
                    <p:spPr>
                      <a:xfrm>
                        <a:off x="5076825" y="1989138"/>
                        <a:ext cx="2376488" cy="796925"/>
                      </a:xfrm>
                      <a:prstGeom prst="rect">
                        <a:avLst/>
                      </a:prstGeom>
                      <a:noFill/>
                      <a:ln w="38100">
                        <a:noFill/>
                        <a:miter/>
                      </a:ln>
                    </p:spPr>
                  </p:pic>
                </p:oleObj>
              </mc:Fallback>
            </mc:AlternateContent>
          </a:graphicData>
        </a:graphic>
      </p:graphicFrame>
      <p:graphicFrame>
        <p:nvGraphicFramePr>
          <p:cNvPr id="52231" name="对象 52230"/>
          <p:cNvGraphicFramePr/>
          <p:nvPr/>
        </p:nvGraphicFramePr>
        <p:xfrm>
          <a:off x="755650" y="3213100"/>
          <a:ext cx="7392988" cy="430213"/>
        </p:xfrm>
        <a:graphic>
          <a:graphicData uri="http://schemas.openxmlformats.org/presentationml/2006/ole">
            <mc:AlternateContent xmlns:mc="http://schemas.openxmlformats.org/markup-compatibility/2006">
              <mc:Choice xmlns:v="urn:schemas-microsoft-com:vml" Requires="v">
                <p:oleObj spid="_x0000_s3187" name="" r:id="rId7" imgW="7388225" imgH="431800" progId="Equation.3">
                  <p:embed/>
                </p:oleObj>
              </mc:Choice>
              <mc:Fallback>
                <p:oleObj name="" r:id="rId7" imgW="7388225" imgH="431800" progId="Equation.3">
                  <p:embed/>
                  <p:pic>
                    <p:nvPicPr>
                      <p:cNvPr id="0" name="图片 3186"/>
                      <p:cNvPicPr/>
                      <p:nvPr/>
                    </p:nvPicPr>
                    <p:blipFill>
                      <a:blip r:embed="rId8"/>
                      <a:stretch>
                        <a:fillRect/>
                      </a:stretch>
                    </p:blipFill>
                    <p:spPr>
                      <a:xfrm>
                        <a:off x="755650" y="3213100"/>
                        <a:ext cx="7392988" cy="430213"/>
                      </a:xfrm>
                      <a:prstGeom prst="rect">
                        <a:avLst/>
                      </a:prstGeom>
                      <a:noFill/>
                      <a:ln w="38100">
                        <a:noFill/>
                        <a:miter/>
                      </a:ln>
                    </p:spPr>
                  </p:pic>
                </p:oleObj>
              </mc:Fallback>
            </mc:AlternateContent>
          </a:graphicData>
        </a:graphic>
      </p:graphicFrame>
      <p:graphicFrame>
        <p:nvGraphicFramePr>
          <p:cNvPr id="52232" name="对象 52231"/>
          <p:cNvGraphicFramePr/>
          <p:nvPr/>
        </p:nvGraphicFramePr>
        <p:xfrm>
          <a:off x="712788" y="4130675"/>
          <a:ext cx="3733800" cy="450850"/>
        </p:xfrm>
        <a:graphic>
          <a:graphicData uri="http://schemas.openxmlformats.org/presentationml/2006/ole">
            <mc:AlternateContent xmlns:mc="http://schemas.openxmlformats.org/markup-compatibility/2006">
              <mc:Choice xmlns:v="urn:schemas-microsoft-com:vml" Requires="v">
                <p:oleObj spid="_x0000_s3193" name="" r:id="rId9" imgW="3567430" imgH="431800" progId="Equation.3">
                  <p:embed/>
                </p:oleObj>
              </mc:Choice>
              <mc:Fallback>
                <p:oleObj name="" r:id="rId9" imgW="3567430" imgH="431800" progId="Equation.3">
                  <p:embed/>
                  <p:pic>
                    <p:nvPicPr>
                      <p:cNvPr id="0" name="图片 3192"/>
                      <p:cNvPicPr/>
                      <p:nvPr/>
                    </p:nvPicPr>
                    <p:blipFill>
                      <a:blip r:embed="rId10"/>
                      <a:stretch>
                        <a:fillRect/>
                      </a:stretch>
                    </p:blipFill>
                    <p:spPr>
                      <a:xfrm>
                        <a:off x="712788" y="4130675"/>
                        <a:ext cx="3733800" cy="450850"/>
                      </a:xfrm>
                      <a:prstGeom prst="rect">
                        <a:avLst/>
                      </a:prstGeom>
                      <a:noFill/>
                      <a:ln w="38100">
                        <a:noFill/>
                        <a:miter/>
                      </a:ln>
                    </p:spPr>
                  </p:pic>
                </p:oleObj>
              </mc:Fallback>
            </mc:AlternateContent>
          </a:graphicData>
        </a:graphic>
      </p:graphicFrame>
      <p:graphicFrame>
        <p:nvGraphicFramePr>
          <p:cNvPr id="52233" name="对象 52232"/>
          <p:cNvGraphicFramePr/>
          <p:nvPr/>
        </p:nvGraphicFramePr>
        <p:xfrm>
          <a:off x="4932363" y="4149725"/>
          <a:ext cx="2173287" cy="479425"/>
        </p:xfrm>
        <a:graphic>
          <a:graphicData uri="http://schemas.openxmlformats.org/presentationml/2006/ole">
            <mc:AlternateContent xmlns:mc="http://schemas.openxmlformats.org/markup-compatibility/2006">
              <mc:Choice xmlns:v="urn:schemas-microsoft-com:vml" Requires="v">
                <p:oleObj spid="_x0000_s3188" name="" r:id="rId11" imgW="913765" imgH="203200" progId="Equation.3">
                  <p:embed/>
                </p:oleObj>
              </mc:Choice>
              <mc:Fallback>
                <p:oleObj name="" r:id="rId11" imgW="913765" imgH="203200" progId="Equation.3">
                  <p:embed/>
                  <p:pic>
                    <p:nvPicPr>
                      <p:cNvPr id="0" name="图片 3187"/>
                      <p:cNvPicPr/>
                      <p:nvPr/>
                    </p:nvPicPr>
                    <p:blipFill>
                      <a:blip r:embed="rId12"/>
                      <a:stretch>
                        <a:fillRect/>
                      </a:stretch>
                    </p:blipFill>
                    <p:spPr>
                      <a:xfrm>
                        <a:off x="4932363" y="4149725"/>
                        <a:ext cx="2173287" cy="479425"/>
                      </a:xfrm>
                      <a:prstGeom prst="rect">
                        <a:avLst/>
                      </a:prstGeom>
                      <a:noFill/>
                      <a:ln w="38100">
                        <a:noFill/>
                        <a:miter/>
                      </a:ln>
                    </p:spPr>
                  </p:pic>
                </p:oleObj>
              </mc:Fallback>
            </mc:AlternateContent>
          </a:graphicData>
        </a:graphic>
      </p:graphicFrame>
      <p:graphicFrame>
        <p:nvGraphicFramePr>
          <p:cNvPr id="52234" name="对象 52233"/>
          <p:cNvGraphicFramePr/>
          <p:nvPr/>
        </p:nvGraphicFramePr>
        <p:xfrm>
          <a:off x="738188" y="4968875"/>
          <a:ext cx="1866900" cy="430213"/>
        </p:xfrm>
        <a:graphic>
          <a:graphicData uri="http://schemas.openxmlformats.org/presentationml/2006/ole">
            <mc:AlternateContent xmlns:mc="http://schemas.openxmlformats.org/markup-compatibility/2006">
              <mc:Choice xmlns:v="urn:schemas-microsoft-com:vml" Requires="v">
                <p:oleObj spid="_x0000_s3189" name="" r:id="rId13" imgW="1866265" imgH="431800" progId="Equation.3">
                  <p:embed/>
                </p:oleObj>
              </mc:Choice>
              <mc:Fallback>
                <p:oleObj name="" r:id="rId13" imgW="1866265" imgH="431800" progId="Equation.3">
                  <p:embed/>
                  <p:pic>
                    <p:nvPicPr>
                      <p:cNvPr id="0" name="图片 3188"/>
                      <p:cNvPicPr/>
                      <p:nvPr/>
                    </p:nvPicPr>
                    <p:blipFill>
                      <a:blip r:embed="rId14"/>
                      <a:stretch>
                        <a:fillRect/>
                      </a:stretch>
                    </p:blipFill>
                    <p:spPr>
                      <a:xfrm>
                        <a:off x="738188" y="4968875"/>
                        <a:ext cx="1866900" cy="430213"/>
                      </a:xfrm>
                      <a:prstGeom prst="rect">
                        <a:avLst/>
                      </a:prstGeom>
                      <a:noFill/>
                      <a:ln w="38100">
                        <a:noFill/>
                        <a:miter/>
                      </a:ln>
                    </p:spPr>
                  </p:pic>
                </p:oleObj>
              </mc:Fallback>
            </mc:AlternateContent>
          </a:graphicData>
        </a:graphic>
      </p:graphicFrame>
      <p:graphicFrame>
        <p:nvGraphicFramePr>
          <p:cNvPr id="52235" name="对象 52234"/>
          <p:cNvGraphicFramePr/>
          <p:nvPr/>
        </p:nvGraphicFramePr>
        <p:xfrm>
          <a:off x="900113" y="5734050"/>
          <a:ext cx="2489200" cy="392113"/>
        </p:xfrm>
        <a:graphic>
          <a:graphicData uri="http://schemas.openxmlformats.org/presentationml/2006/ole">
            <mc:AlternateContent xmlns:mc="http://schemas.openxmlformats.org/markup-compatibility/2006">
              <mc:Choice xmlns:v="urn:schemas-microsoft-com:vml" Requires="v">
                <p:oleObj spid="_x0000_s3191" name="" r:id="rId15" imgW="2487930" imgH="393700" progId="Equation.3">
                  <p:embed/>
                </p:oleObj>
              </mc:Choice>
              <mc:Fallback>
                <p:oleObj name="" r:id="rId15" imgW="2487930" imgH="393700" progId="Equation.3">
                  <p:embed/>
                  <p:pic>
                    <p:nvPicPr>
                      <p:cNvPr id="0" name="图片 3190"/>
                      <p:cNvPicPr/>
                      <p:nvPr/>
                    </p:nvPicPr>
                    <p:blipFill>
                      <a:blip r:embed="rId16"/>
                      <a:stretch>
                        <a:fillRect/>
                      </a:stretch>
                    </p:blipFill>
                    <p:spPr>
                      <a:xfrm>
                        <a:off x="900113" y="5734050"/>
                        <a:ext cx="2489200" cy="392113"/>
                      </a:xfrm>
                      <a:prstGeom prst="rect">
                        <a:avLst/>
                      </a:prstGeom>
                      <a:noFill/>
                      <a:ln w="38100">
                        <a:noFill/>
                        <a:miter/>
                      </a:ln>
                    </p:spPr>
                  </p:pic>
                </p:oleObj>
              </mc:Fallback>
            </mc:AlternateContent>
          </a:graphicData>
        </a:graphic>
      </p:graphicFrame>
      <p:graphicFrame>
        <p:nvGraphicFramePr>
          <p:cNvPr id="52236" name="对象 52235"/>
          <p:cNvGraphicFramePr/>
          <p:nvPr/>
        </p:nvGraphicFramePr>
        <p:xfrm>
          <a:off x="3708400" y="5734050"/>
          <a:ext cx="2362200" cy="419100"/>
        </p:xfrm>
        <a:graphic>
          <a:graphicData uri="http://schemas.openxmlformats.org/presentationml/2006/ole">
            <mc:AlternateContent xmlns:mc="http://schemas.openxmlformats.org/markup-compatibility/2006">
              <mc:Choice xmlns:v="urn:schemas-microsoft-com:vml" Requires="v">
                <p:oleObj spid="_x0000_s3192" name="" r:id="rId17" imgW="2362200" imgH="419100" progId="Equation.3">
                  <p:embed/>
                </p:oleObj>
              </mc:Choice>
              <mc:Fallback>
                <p:oleObj name="" r:id="rId17" imgW="2362200" imgH="419100" progId="Equation.3">
                  <p:embed/>
                  <p:pic>
                    <p:nvPicPr>
                      <p:cNvPr id="0" name="图片 3191"/>
                      <p:cNvPicPr/>
                      <p:nvPr/>
                    </p:nvPicPr>
                    <p:blipFill>
                      <a:blip r:embed="rId18"/>
                      <a:stretch>
                        <a:fillRect/>
                      </a:stretch>
                    </p:blipFill>
                    <p:spPr>
                      <a:xfrm>
                        <a:off x="3708400" y="5734050"/>
                        <a:ext cx="2362200" cy="419100"/>
                      </a:xfrm>
                      <a:prstGeom prst="rect">
                        <a:avLst/>
                      </a:prstGeom>
                      <a:noFill/>
                      <a:ln w="38100">
                        <a:noFill/>
                        <a:miter/>
                      </a:ln>
                    </p:spPr>
                  </p:pic>
                </p:oleObj>
              </mc:Fallback>
            </mc:AlternateContent>
          </a:graphicData>
        </a:graphic>
      </p:graphicFrame>
      <p:sp>
        <p:nvSpPr>
          <p:cNvPr id="52237" name="文本框 52236"/>
          <p:cNvSpPr txBox="1"/>
          <p:nvPr/>
        </p:nvSpPr>
        <p:spPr>
          <a:xfrm>
            <a:off x="671513" y="661988"/>
            <a:ext cx="6765925" cy="521970"/>
          </a:xfrm>
          <a:prstGeom prst="rect">
            <a:avLst/>
          </a:prstGeom>
          <a:noFill/>
          <a:ln w="9525">
            <a:noFill/>
          </a:ln>
        </p:spPr>
        <p:txBody>
          <a:bodyPr>
            <a:spAutoFit/>
          </a:bodyPr>
          <a:p>
            <a:pPr>
              <a:spcBef>
                <a:spcPct val="50000"/>
              </a:spcBef>
            </a:pPr>
            <a:r>
              <a:rPr lang="zh-CN" altLang="en-US" sz="2800" b="1" dirty="0">
                <a:solidFill>
                  <a:schemeClr val="bg2">
                    <a:lumMod val="60000"/>
                    <a:lumOff val="40000"/>
                  </a:schemeClr>
                </a:solidFill>
                <a:latin typeface="Times New Roman" panose="02020603050405020304" pitchFamily="18" charset="0"/>
              </a:rPr>
              <a:t>（</a:t>
            </a:r>
            <a:r>
              <a:rPr lang="en-US" altLang="zh-CN" sz="2800" b="1" dirty="0">
                <a:solidFill>
                  <a:schemeClr val="bg2">
                    <a:lumMod val="60000"/>
                    <a:lumOff val="40000"/>
                  </a:schemeClr>
                </a:solidFill>
                <a:latin typeface="Times New Roman" panose="02020603050405020304" pitchFamily="18" charset="0"/>
              </a:rPr>
              <a:t>3</a:t>
            </a:r>
            <a:r>
              <a:rPr lang="zh-CN" altLang="en-US" sz="2800" b="1" dirty="0">
                <a:solidFill>
                  <a:schemeClr val="bg2">
                    <a:lumMod val="60000"/>
                    <a:lumOff val="40000"/>
                  </a:schemeClr>
                </a:solidFill>
                <a:latin typeface="Times New Roman" panose="02020603050405020304" pitchFamily="18" charset="0"/>
              </a:rPr>
              <a:t>）</a:t>
            </a:r>
            <a:r>
              <a:rPr lang="zh-CN" altLang="en-US" sz="2800" b="1" dirty="0">
                <a:solidFill>
                  <a:schemeClr val="bg2">
                    <a:lumMod val="60000"/>
                    <a:lumOff val="40000"/>
                  </a:schemeClr>
                </a:solidFill>
                <a:latin typeface="Times New Roman" panose="02020603050405020304" pitchFamily="18" charset="0"/>
                <a:sym typeface="+mn-ea"/>
              </a:rPr>
              <a:t>利用函数的单调性</a:t>
            </a:r>
            <a:r>
              <a:rPr lang="zh-CN" altLang="en-US" sz="2800" b="1" dirty="0">
                <a:solidFill>
                  <a:schemeClr val="bg2">
                    <a:lumMod val="60000"/>
                    <a:lumOff val="40000"/>
                  </a:schemeClr>
                </a:solidFill>
                <a:latin typeface="Times New Roman" panose="02020603050405020304" pitchFamily="18" charset="0"/>
              </a:rPr>
              <a:t>证明不等式</a:t>
            </a:r>
            <a:endParaRPr lang="zh-CN" altLang="en-US" sz="2800" b="1" dirty="0">
              <a:solidFill>
                <a:schemeClr val="bg2">
                  <a:lumMod val="60000"/>
                  <a:lumOff val="40000"/>
                </a:schemeClr>
              </a:solidFill>
              <a:latin typeface="Times New Roman" panose="02020603050405020304" pitchFamily="18" charset="0"/>
            </a:endParaRPr>
          </a:p>
        </p:txBody>
      </p:sp>
      <p:graphicFrame>
        <p:nvGraphicFramePr>
          <p:cNvPr id="52242" name="对象 52241"/>
          <p:cNvGraphicFramePr/>
          <p:nvPr/>
        </p:nvGraphicFramePr>
        <p:xfrm>
          <a:off x="2771775" y="4941888"/>
          <a:ext cx="2305050" cy="444500"/>
        </p:xfrm>
        <a:graphic>
          <a:graphicData uri="http://schemas.openxmlformats.org/presentationml/2006/ole">
            <mc:AlternateContent xmlns:mc="http://schemas.openxmlformats.org/markup-compatibility/2006">
              <mc:Choice xmlns:v="urn:schemas-microsoft-com:vml" Requires="v">
                <p:oleObj spid="_x0000_s3200" name="" r:id="rId19" imgW="1053465" imgH="203200" progId="Equation.3">
                  <p:embed/>
                </p:oleObj>
              </mc:Choice>
              <mc:Fallback>
                <p:oleObj name="" r:id="rId19" imgW="1053465" imgH="203200" progId="Equation.3">
                  <p:embed/>
                  <p:pic>
                    <p:nvPicPr>
                      <p:cNvPr id="0" name="图片 3199"/>
                      <p:cNvPicPr/>
                      <p:nvPr/>
                    </p:nvPicPr>
                    <p:blipFill>
                      <a:blip r:embed="rId20"/>
                      <a:stretch>
                        <a:fillRect/>
                      </a:stretch>
                    </p:blipFill>
                    <p:spPr>
                      <a:xfrm>
                        <a:off x="2771775" y="4941888"/>
                        <a:ext cx="2305050" cy="444500"/>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26"/>
                                        </p:tgtEl>
                                        <p:attrNameLst>
                                          <p:attrName>style.visibility</p:attrName>
                                        </p:attrNameLst>
                                      </p:cBhvr>
                                      <p:to>
                                        <p:strVal val="visible"/>
                                      </p:to>
                                    </p:set>
                                    <p:animEffect transition="in" filter="wipe(left)">
                                      <p:cBhvr>
                                        <p:cTn id="7" dur="500"/>
                                        <p:tgtEl>
                                          <p:spTgt spid="5222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2228"/>
                                        </p:tgtEl>
                                        <p:attrNameLst>
                                          <p:attrName>style.visibility</p:attrName>
                                        </p:attrNameLst>
                                      </p:cBhvr>
                                      <p:to>
                                        <p:strVal val="visible"/>
                                      </p:to>
                                    </p:set>
                                    <p:animEffect transition="in" filter="wipe(left)">
                                      <p:cBhvr>
                                        <p:cTn id="11" dur="500"/>
                                        <p:tgtEl>
                                          <p:spTgt spid="522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2227"/>
                                        </p:tgtEl>
                                        <p:attrNameLst>
                                          <p:attrName>style.visibility</p:attrName>
                                        </p:attrNameLst>
                                      </p:cBhvr>
                                      <p:to>
                                        <p:strVal val="visible"/>
                                      </p:to>
                                    </p:set>
                                    <p:animEffect transition="in" filter="wipe(left)">
                                      <p:cBhvr>
                                        <p:cTn id="16" dur="500"/>
                                        <p:tgtEl>
                                          <p:spTgt spid="5222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2229"/>
                                        </p:tgtEl>
                                        <p:attrNameLst>
                                          <p:attrName>style.visibility</p:attrName>
                                        </p:attrNameLst>
                                      </p:cBhvr>
                                      <p:to>
                                        <p:strVal val="visible"/>
                                      </p:to>
                                    </p:set>
                                    <p:animEffect transition="in" filter="wipe(left)">
                                      <p:cBhvr>
                                        <p:cTn id="21" dur="500"/>
                                        <p:tgtEl>
                                          <p:spTgt spid="5222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2230"/>
                                        </p:tgtEl>
                                        <p:attrNameLst>
                                          <p:attrName>style.visibility</p:attrName>
                                        </p:attrNameLst>
                                      </p:cBhvr>
                                      <p:to>
                                        <p:strVal val="visible"/>
                                      </p:to>
                                    </p:set>
                                    <p:animEffect transition="in" filter="wipe(left)">
                                      <p:cBhvr>
                                        <p:cTn id="26" dur="500"/>
                                        <p:tgtEl>
                                          <p:spTgt spid="5223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2231"/>
                                        </p:tgtEl>
                                        <p:attrNameLst>
                                          <p:attrName>style.visibility</p:attrName>
                                        </p:attrNameLst>
                                      </p:cBhvr>
                                      <p:to>
                                        <p:strVal val="visible"/>
                                      </p:to>
                                    </p:set>
                                    <p:animEffect transition="in" filter="wipe(left)">
                                      <p:cBhvr>
                                        <p:cTn id="31" dur="500"/>
                                        <p:tgtEl>
                                          <p:spTgt spid="5223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2232"/>
                                        </p:tgtEl>
                                        <p:attrNameLst>
                                          <p:attrName>style.visibility</p:attrName>
                                        </p:attrNameLst>
                                      </p:cBhvr>
                                      <p:to>
                                        <p:strVal val="visible"/>
                                      </p:to>
                                    </p:set>
                                    <p:animEffect transition="in" filter="wipe(left)">
                                      <p:cBhvr>
                                        <p:cTn id="36" dur="500"/>
                                        <p:tgtEl>
                                          <p:spTgt spid="5223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52233"/>
                                        </p:tgtEl>
                                        <p:attrNameLst>
                                          <p:attrName>style.visibility</p:attrName>
                                        </p:attrNameLst>
                                      </p:cBhvr>
                                      <p:to>
                                        <p:strVal val="visible"/>
                                      </p:to>
                                    </p:set>
                                    <p:animEffect transition="in" filter="wipe(left)">
                                      <p:cBhvr>
                                        <p:cTn id="41" dur="500"/>
                                        <p:tgtEl>
                                          <p:spTgt spid="5223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52234"/>
                                        </p:tgtEl>
                                        <p:attrNameLst>
                                          <p:attrName>style.visibility</p:attrName>
                                        </p:attrNameLst>
                                      </p:cBhvr>
                                      <p:to>
                                        <p:strVal val="visible"/>
                                      </p:to>
                                    </p:set>
                                    <p:animEffect transition="in" filter="wipe(left)">
                                      <p:cBhvr>
                                        <p:cTn id="46" dur="500"/>
                                        <p:tgtEl>
                                          <p:spTgt spid="5223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52242"/>
                                        </p:tgtEl>
                                        <p:attrNameLst>
                                          <p:attrName>style.visibility</p:attrName>
                                        </p:attrNameLst>
                                      </p:cBhvr>
                                      <p:to>
                                        <p:strVal val="visible"/>
                                      </p:to>
                                    </p:set>
                                    <p:animEffect transition="in" filter="wipe(left)">
                                      <p:cBhvr>
                                        <p:cTn id="51" dur="500"/>
                                        <p:tgtEl>
                                          <p:spTgt spid="5224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52235"/>
                                        </p:tgtEl>
                                        <p:attrNameLst>
                                          <p:attrName>style.visibility</p:attrName>
                                        </p:attrNameLst>
                                      </p:cBhvr>
                                      <p:to>
                                        <p:strVal val="visible"/>
                                      </p:to>
                                    </p:set>
                                    <p:animEffect transition="in" filter="wipe(left)">
                                      <p:cBhvr>
                                        <p:cTn id="56" dur="500"/>
                                        <p:tgtEl>
                                          <p:spTgt spid="5223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52236"/>
                                        </p:tgtEl>
                                        <p:attrNameLst>
                                          <p:attrName>style.visibility</p:attrName>
                                        </p:attrNameLst>
                                      </p:cBhvr>
                                      <p:to>
                                        <p:strVal val="visible"/>
                                      </p:to>
                                    </p:set>
                                    <p:animEffect transition="in" filter="wipe(left)">
                                      <p:cBhvr>
                                        <p:cTn id="61" dur="500"/>
                                        <p:tgtEl>
                                          <p:spTgt spid="52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p:bldP spid="52227"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71" name="文本框 15370"/>
          <p:cNvSpPr txBox="1"/>
          <p:nvPr/>
        </p:nvSpPr>
        <p:spPr>
          <a:xfrm>
            <a:off x="417513" y="773113"/>
            <a:ext cx="1058862" cy="519112"/>
          </a:xfrm>
          <a:prstGeom prst="rect">
            <a:avLst/>
          </a:prstGeom>
          <a:noFill/>
          <a:ln w="9525">
            <a:noFill/>
          </a:ln>
        </p:spPr>
        <p:txBody>
          <a:bodyPr>
            <a:spAutoFit/>
          </a:bodyPr>
          <a:p>
            <a:r>
              <a:rPr lang="zh-CN" altLang="en-US" sz="2800" b="1" dirty="0">
                <a:solidFill>
                  <a:srgbClr val="FF0000"/>
                </a:solidFill>
                <a:latin typeface="Times New Roman" panose="02020603050405020304" pitchFamily="18" charset="0"/>
              </a:rPr>
              <a:t>例</a:t>
            </a:r>
            <a:r>
              <a:rPr lang="en-US" altLang="zh-CN" sz="2800" b="1">
                <a:solidFill>
                  <a:srgbClr val="FF0000"/>
                </a:solidFill>
                <a:latin typeface="Times New Roman" panose="02020603050405020304" pitchFamily="18" charset="0"/>
              </a:rPr>
              <a:t>5</a:t>
            </a:r>
            <a:endParaRPr lang="en-US" altLang="zh-CN" sz="2800" b="1">
              <a:solidFill>
                <a:srgbClr val="FF0000"/>
              </a:solidFill>
              <a:latin typeface="Times New Roman" panose="02020603050405020304" pitchFamily="18" charset="0"/>
            </a:endParaRPr>
          </a:p>
        </p:txBody>
      </p:sp>
      <p:graphicFrame>
        <p:nvGraphicFramePr>
          <p:cNvPr id="15372" name="对象 15371"/>
          <p:cNvGraphicFramePr/>
          <p:nvPr/>
        </p:nvGraphicFramePr>
        <p:xfrm>
          <a:off x="1331913" y="620713"/>
          <a:ext cx="5130800" cy="825500"/>
        </p:xfrm>
        <a:graphic>
          <a:graphicData uri="http://schemas.openxmlformats.org/presentationml/2006/ole">
            <mc:AlternateContent xmlns:mc="http://schemas.openxmlformats.org/markup-compatibility/2006">
              <mc:Choice xmlns:v="urn:schemas-microsoft-com:vml" Requires="v">
                <p:oleObj spid="_x0000_s3198" name="" r:id="rId1" imgW="5130800" imgH="825500" progId="Equation.3">
                  <p:embed/>
                </p:oleObj>
              </mc:Choice>
              <mc:Fallback>
                <p:oleObj name="" r:id="rId1" imgW="5130800" imgH="825500" progId="Equation.3">
                  <p:embed/>
                  <p:pic>
                    <p:nvPicPr>
                      <p:cNvPr id="0" name="图片 3197"/>
                      <p:cNvPicPr/>
                      <p:nvPr/>
                    </p:nvPicPr>
                    <p:blipFill>
                      <a:blip r:embed="rId2"/>
                      <a:stretch>
                        <a:fillRect/>
                      </a:stretch>
                    </p:blipFill>
                    <p:spPr>
                      <a:xfrm>
                        <a:off x="1331913" y="620713"/>
                        <a:ext cx="5130800" cy="825500"/>
                      </a:xfrm>
                      <a:prstGeom prst="rect">
                        <a:avLst/>
                      </a:prstGeom>
                      <a:noFill/>
                      <a:ln w="38100">
                        <a:noFill/>
                        <a:miter/>
                      </a:ln>
                    </p:spPr>
                  </p:pic>
                </p:oleObj>
              </mc:Fallback>
            </mc:AlternateContent>
          </a:graphicData>
        </a:graphic>
      </p:graphicFrame>
      <p:sp>
        <p:nvSpPr>
          <p:cNvPr id="15373" name="文本框 15372"/>
          <p:cNvSpPr txBox="1"/>
          <p:nvPr/>
        </p:nvSpPr>
        <p:spPr>
          <a:xfrm>
            <a:off x="477838" y="1416050"/>
            <a:ext cx="539750" cy="519113"/>
          </a:xfrm>
          <a:prstGeom prst="rect">
            <a:avLst/>
          </a:prstGeom>
          <a:noFill/>
          <a:ln w="9525">
            <a:noFill/>
          </a:ln>
        </p:spPr>
        <p:txBody>
          <a:bodyPr wrap="none" anchor="t">
            <a:spAutoFit/>
          </a:bodyPr>
          <a:p>
            <a:r>
              <a:rPr lang="zh-CN" altLang="en-US" sz="2800" b="1">
                <a:solidFill>
                  <a:srgbClr val="0000FF"/>
                </a:solidFill>
                <a:latin typeface="Times New Roman" panose="02020603050405020304" pitchFamily="18" charset="0"/>
              </a:rPr>
              <a:t>证</a:t>
            </a:r>
            <a:endParaRPr lang="zh-CN" altLang="en-US" sz="2800" b="1">
              <a:solidFill>
                <a:srgbClr val="0000FF"/>
              </a:solidFill>
              <a:latin typeface="Times New Roman" panose="02020603050405020304" pitchFamily="18" charset="0"/>
            </a:endParaRPr>
          </a:p>
        </p:txBody>
      </p:sp>
      <p:graphicFrame>
        <p:nvGraphicFramePr>
          <p:cNvPr id="15374" name="对象 15373"/>
          <p:cNvGraphicFramePr/>
          <p:nvPr/>
        </p:nvGraphicFramePr>
        <p:xfrm>
          <a:off x="1331913" y="1535113"/>
          <a:ext cx="4089400" cy="431800"/>
        </p:xfrm>
        <a:graphic>
          <a:graphicData uri="http://schemas.openxmlformats.org/presentationml/2006/ole">
            <mc:AlternateContent xmlns:mc="http://schemas.openxmlformats.org/markup-compatibility/2006">
              <mc:Choice xmlns:v="urn:schemas-microsoft-com:vml" Requires="v">
                <p:oleObj spid="_x0000_s3208" name="" r:id="rId3" imgW="4087495" imgH="431800" progId="Equation.3">
                  <p:embed/>
                </p:oleObj>
              </mc:Choice>
              <mc:Fallback>
                <p:oleObj name="" r:id="rId3" imgW="4087495" imgH="431800" progId="Equation.3">
                  <p:embed/>
                  <p:pic>
                    <p:nvPicPr>
                      <p:cNvPr id="0" name="图片 3207"/>
                      <p:cNvPicPr/>
                      <p:nvPr/>
                    </p:nvPicPr>
                    <p:blipFill>
                      <a:blip r:embed="rId4"/>
                      <a:stretch>
                        <a:fillRect/>
                      </a:stretch>
                    </p:blipFill>
                    <p:spPr>
                      <a:xfrm>
                        <a:off x="1331913" y="1535113"/>
                        <a:ext cx="4089400" cy="431800"/>
                      </a:xfrm>
                      <a:prstGeom prst="rect">
                        <a:avLst/>
                      </a:prstGeom>
                      <a:noFill/>
                      <a:ln w="38100">
                        <a:noFill/>
                        <a:miter/>
                      </a:ln>
                    </p:spPr>
                  </p:pic>
                </p:oleObj>
              </mc:Fallback>
            </mc:AlternateContent>
          </a:graphicData>
        </a:graphic>
      </p:graphicFrame>
      <p:graphicFrame>
        <p:nvGraphicFramePr>
          <p:cNvPr id="15375" name="对象 15374"/>
          <p:cNvGraphicFramePr/>
          <p:nvPr/>
        </p:nvGraphicFramePr>
        <p:xfrm>
          <a:off x="900113" y="2060575"/>
          <a:ext cx="4064000" cy="469900"/>
        </p:xfrm>
        <a:graphic>
          <a:graphicData uri="http://schemas.openxmlformats.org/presentationml/2006/ole">
            <mc:AlternateContent xmlns:mc="http://schemas.openxmlformats.org/markup-compatibility/2006">
              <mc:Choice xmlns:v="urn:schemas-microsoft-com:vml" Requires="v">
                <p:oleObj spid="_x0000_s3214" name="" r:id="rId5" imgW="4064000" imgH="469900" progId="Equation.3">
                  <p:embed/>
                </p:oleObj>
              </mc:Choice>
              <mc:Fallback>
                <p:oleObj name="" r:id="rId5" imgW="4064000" imgH="469900" progId="Equation.3">
                  <p:embed/>
                  <p:pic>
                    <p:nvPicPr>
                      <p:cNvPr id="0" name="图片 3213"/>
                      <p:cNvPicPr/>
                      <p:nvPr/>
                    </p:nvPicPr>
                    <p:blipFill>
                      <a:blip r:embed="rId6"/>
                      <a:stretch>
                        <a:fillRect/>
                      </a:stretch>
                    </p:blipFill>
                    <p:spPr>
                      <a:xfrm>
                        <a:off x="900113" y="2060575"/>
                        <a:ext cx="4064000" cy="469900"/>
                      </a:xfrm>
                      <a:prstGeom prst="rect">
                        <a:avLst/>
                      </a:prstGeom>
                      <a:noFill/>
                      <a:ln w="38100">
                        <a:noFill/>
                        <a:miter/>
                      </a:ln>
                    </p:spPr>
                  </p:pic>
                </p:oleObj>
              </mc:Fallback>
            </mc:AlternateContent>
          </a:graphicData>
        </a:graphic>
      </p:graphicFrame>
      <p:graphicFrame>
        <p:nvGraphicFramePr>
          <p:cNvPr id="15376" name="对象 15375"/>
          <p:cNvGraphicFramePr/>
          <p:nvPr/>
        </p:nvGraphicFramePr>
        <p:xfrm>
          <a:off x="1042988" y="2636838"/>
          <a:ext cx="2794000" cy="838200"/>
        </p:xfrm>
        <a:graphic>
          <a:graphicData uri="http://schemas.openxmlformats.org/presentationml/2006/ole">
            <mc:AlternateContent xmlns:mc="http://schemas.openxmlformats.org/markup-compatibility/2006">
              <mc:Choice xmlns:v="urn:schemas-microsoft-com:vml" Requires="v">
                <p:oleObj spid="_x0000_s3212" name="" r:id="rId7" imgW="2794000" imgH="838200" progId="Equation.3">
                  <p:embed/>
                </p:oleObj>
              </mc:Choice>
              <mc:Fallback>
                <p:oleObj name="" r:id="rId7" imgW="2794000" imgH="838200" progId="Equation.3">
                  <p:embed/>
                  <p:pic>
                    <p:nvPicPr>
                      <p:cNvPr id="0" name="图片 3211"/>
                      <p:cNvPicPr/>
                      <p:nvPr/>
                    </p:nvPicPr>
                    <p:blipFill>
                      <a:blip r:embed="rId8"/>
                      <a:stretch>
                        <a:fillRect/>
                      </a:stretch>
                    </p:blipFill>
                    <p:spPr>
                      <a:xfrm>
                        <a:off x="1042988" y="2636838"/>
                        <a:ext cx="2794000" cy="838200"/>
                      </a:xfrm>
                      <a:prstGeom prst="rect">
                        <a:avLst/>
                      </a:prstGeom>
                      <a:noFill/>
                      <a:ln w="38100">
                        <a:noFill/>
                        <a:miter/>
                      </a:ln>
                    </p:spPr>
                  </p:pic>
                </p:oleObj>
              </mc:Fallback>
            </mc:AlternateContent>
          </a:graphicData>
        </a:graphic>
      </p:graphicFrame>
      <p:graphicFrame>
        <p:nvGraphicFramePr>
          <p:cNvPr id="15377" name="对象 15376"/>
          <p:cNvGraphicFramePr/>
          <p:nvPr/>
        </p:nvGraphicFramePr>
        <p:xfrm>
          <a:off x="3924300" y="2636838"/>
          <a:ext cx="2628900" cy="838200"/>
        </p:xfrm>
        <a:graphic>
          <a:graphicData uri="http://schemas.openxmlformats.org/presentationml/2006/ole">
            <mc:AlternateContent xmlns:mc="http://schemas.openxmlformats.org/markup-compatibility/2006">
              <mc:Choice xmlns:v="urn:schemas-microsoft-com:vml" Requires="v">
                <p:oleObj spid="_x0000_s3207" name="" r:id="rId9" imgW="2628900" imgH="838200" progId="Equation.3">
                  <p:embed/>
                </p:oleObj>
              </mc:Choice>
              <mc:Fallback>
                <p:oleObj name="" r:id="rId9" imgW="2628900" imgH="838200" progId="Equation.3">
                  <p:embed/>
                  <p:pic>
                    <p:nvPicPr>
                      <p:cNvPr id="0" name="图片 3206"/>
                      <p:cNvPicPr/>
                      <p:nvPr/>
                    </p:nvPicPr>
                    <p:blipFill>
                      <a:blip r:embed="rId10"/>
                      <a:stretch>
                        <a:fillRect/>
                      </a:stretch>
                    </p:blipFill>
                    <p:spPr>
                      <a:xfrm>
                        <a:off x="3924300" y="2636838"/>
                        <a:ext cx="2628900" cy="838200"/>
                      </a:xfrm>
                      <a:prstGeom prst="rect">
                        <a:avLst/>
                      </a:prstGeom>
                      <a:noFill/>
                      <a:ln w="38100">
                        <a:noFill/>
                        <a:miter/>
                      </a:ln>
                    </p:spPr>
                  </p:pic>
                </p:oleObj>
              </mc:Fallback>
            </mc:AlternateContent>
          </a:graphicData>
        </a:graphic>
      </p:graphicFrame>
      <p:graphicFrame>
        <p:nvGraphicFramePr>
          <p:cNvPr id="15378" name="对象 15377"/>
          <p:cNvGraphicFramePr/>
          <p:nvPr/>
        </p:nvGraphicFramePr>
        <p:xfrm>
          <a:off x="6588125" y="2924175"/>
          <a:ext cx="495300" cy="317500"/>
        </p:xfrm>
        <a:graphic>
          <a:graphicData uri="http://schemas.openxmlformats.org/presentationml/2006/ole">
            <mc:AlternateContent xmlns:mc="http://schemas.openxmlformats.org/markup-compatibility/2006">
              <mc:Choice xmlns:v="urn:schemas-microsoft-com:vml" Requires="v">
                <p:oleObj spid="_x0000_s3204" name="" r:id="rId11" imgW="494665" imgH="317500" progId="Equation.3">
                  <p:embed/>
                </p:oleObj>
              </mc:Choice>
              <mc:Fallback>
                <p:oleObj name="" r:id="rId11" imgW="494665" imgH="317500" progId="Equation.3">
                  <p:embed/>
                  <p:pic>
                    <p:nvPicPr>
                      <p:cNvPr id="0" name="图片 3203"/>
                      <p:cNvPicPr/>
                      <p:nvPr/>
                    </p:nvPicPr>
                    <p:blipFill>
                      <a:blip r:embed="rId12"/>
                      <a:stretch>
                        <a:fillRect/>
                      </a:stretch>
                    </p:blipFill>
                    <p:spPr>
                      <a:xfrm>
                        <a:off x="6588125" y="2924175"/>
                        <a:ext cx="495300" cy="317500"/>
                      </a:xfrm>
                      <a:prstGeom prst="rect">
                        <a:avLst/>
                      </a:prstGeom>
                      <a:noFill/>
                      <a:ln w="38100">
                        <a:noFill/>
                        <a:miter/>
                      </a:ln>
                    </p:spPr>
                  </p:pic>
                </p:oleObj>
              </mc:Fallback>
            </mc:AlternateContent>
          </a:graphicData>
        </a:graphic>
      </p:graphicFrame>
      <p:sp>
        <p:nvSpPr>
          <p:cNvPr id="15379" name="文本框 15378"/>
          <p:cNvSpPr txBox="1"/>
          <p:nvPr/>
        </p:nvSpPr>
        <p:spPr>
          <a:xfrm>
            <a:off x="566738" y="3692525"/>
            <a:ext cx="539750" cy="519113"/>
          </a:xfrm>
          <a:prstGeom prst="rect">
            <a:avLst/>
          </a:prstGeom>
          <a:noFill/>
          <a:ln w="9525">
            <a:noFill/>
          </a:ln>
        </p:spPr>
        <p:txBody>
          <a:bodyPr wrap="none" anchor="t">
            <a:spAutoFit/>
          </a:bodyPr>
          <a:p>
            <a:r>
              <a:rPr lang="zh-CN" altLang="en-US" sz="2800" b="1">
                <a:solidFill>
                  <a:srgbClr val="0000FF"/>
                </a:solidFill>
                <a:latin typeface="Times New Roman" panose="02020603050405020304" pitchFamily="18" charset="0"/>
              </a:rPr>
              <a:t>或</a:t>
            </a:r>
            <a:endParaRPr lang="zh-CN" altLang="en-US" sz="2800" b="1">
              <a:solidFill>
                <a:srgbClr val="0000FF"/>
              </a:solidFill>
              <a:latin typeface="Times New Roman" panose="02020603050405020304" pitchFamily="18" charset="0"/>
            </a:endParaRPr>
          </a:p>
        </p:txBody>
      </p:sp>
      <p:graphicFrame>
        <p:nvGraphicFramePr>
          <p:cNvPr id="15380" name="对象 15379"/>
          <p:cNvGraphicFramePr/>
          <p:nvPr/>
        </p:nvGraphicFramePr>
        <p:xfrm>
          <a:off x="1476375" y="3716338"/>
          <a:ext cx="4406900" cy="469900"/>
        </p:xfrm>
        <a:graphic>
          <a:graphicData uri="http://schemas.openxmlformats.org/presentationml/2006/ole">
            <mc:AlternateContent xmlns:mc="http://schemas.openxmlformats.org/markup-compatibility/2006">
              <mc:Choice xmlns:v="urn:schemas-microsoft-com:vml" Requires="v">
                <p:oleObj spid="_x0000_s3197" name="" r:id="rId13" imgW="4406900" imgH="469900" progId="Equation.3">
                  <p:embed/>
                </p:oleObj>
              </mc:Choice>
              <mc:Fallback>
                <p:oleObj name="" r:id="rId13" imgW="4406900" imgH="469900" progId="Equation.3">
                  <p:embed/>
                  <p:pic>
                    <p:nvPicPr>
                      <p:cNvPr id="0" name="图片 3196"/>
                      <p:cNvPicPr/>
                      <p:nvPr/>
                    </p:nvPicPr>
                    <p:blipFill>
                      <a:blip r:embed="rId14"/>
                      <a:stretch>
                        <a:fillRect/>
                      </a:stretch>
                    </p:blipFill>
                    <p:spPr>
                      <a:xfrm>
                        <a:off x="1476375" y="3716338"/>
                        <a:ext cx="4406900" cy="469900"/>
                      </a:xfrm>
                      <a:prstGeom prst="rect">
                        <a:avLst/>
                      </a:prstGeom>
                      <a:noFill/>
                      <a:ln w="38100">
                        <a:noFill/>
                        <a:miter/>
                      </a:ln>
                    </p:spPr>
                  </p:pic>
                </p:oleObj>
              </mc:Fallback>
            </mc:AlternateContent>
          </a:graphicData>
        </a:graphic>
      </p:graphicFrame>
      <p:graphicFrame>
        <p:nvGraphicFramePr>
          <p:cNvPr id="15381" name="对象 15380"/>
          <p:cNvGraphicFramePr/>
          <p:nvPr/>
        </p:nvGraphicFramePr>
        <p:xfrm>
          <a:off x="2411413" y="4149725"/>
          <a:ext cx="2590800" cy="838200"/>
        </p:xfrm>
        <a:graphic>
          <a:graphicData uri="http://schemas.openxmlformats.org/presentationml/2006/ole">
            <mc:AlternateContent xmlns:mc="http://schemas.openxmlformats.org/markup-compatibility/2006">
              <mc:Choice xmlns:v="urn:schemas-microsoft-com:vml" Requires="v">
                <p:oleObj spid="_x0000_s3199" name="" r:id="rId15" imgW="2590800" imgH="838200" progId="Equation.3">
                  <p:embed/>
                </p:oleObj>
              </mc:Choice>
              <mc:Fallback>
                <p:oleObj name="" r:id="rId15" imgW="2590800" imgH="838200" progId="Equation.3">
                  <p:embed/>
                  <p:pic>
                    <p:nvPicPr>
                      <p:cNvPr id="0" name="图片 3198"/>
                      <p:cNvPicPr/>
                      <p:nvPr/>
                    </p:nvPicPr>
                    <p:blipFill>
                      <a:blip r:embed="rId16"/>
                      <a:stretch>
                        <a:fillRect/>
                      </a:stretch>
                    </p:blipFill>
                    <p:spPr>
                      <a:xfrm>
                        <a:off x="2411413" y="4149725"/>
                        <a:ext cx="2590800" cy="838200"/>
                      </a:xfrm>
                      <a:prstGeom prst="rect">
                        <a:avLst/>
                      </a:prstGeom>
                      <a:noFill/>
                      <a:ln w="38100">
                        <a:noFill/>
                        <a:miter/>
                      </a:ln>
                    </p:spPr>
                  </p:pic>
                </p:oleObj>
              </mc:Fallback>
            </mc:AlternateContent>
          </a:graphicData>
        </a:graphic>
      </p:graphicFrame>
      <p:graphicFrame>
        <p:nvGraphicFramePr>
          <p:cNvPr id="15382" name="对象 15381"/>
          <p:cNvGraphicFramePr/>
          <p:nvPr/>
        </p:nvGraphicFramePr>
        <p:xfrm>
          <a:off x="5230813" y="4378325"/>
          <a:ext cx="495300" cy="317500"/>
        </p:xfrm>
        <a:graphic>
          <a:graphicData uri="http://schemas.openxmlformats.org/presentationml/2006/ole">
            <mc:AlternateContent xmlns:mc="http://schemas.openxmlformats.org/markup-compatibility/2006">
              <mc:Choice xmlns:v="urn:schemas-microsoft-com:vml" Requires="v">
                <p:oleObj spid="_x0000_s3201" name="" r:id="rId17" imgW="494665" imgH="317500" progId="Equation.3">
                  <p:embed/>
                </p:oleObj>
              </mc:Choice>
              <mc:Fallback>
                <p:oleObj name="" r:id="rId17" imgW="494665" imgH="317500" progId="Equation.3">
                  <p:embed/>
                  <p:pic>
                    <p:nvPicPr>
                      <p:cNvPr id="0" name="图片 3200"/>
                      <p:cNvPicPr/>
                      <p:nvPr/>
                    </p:nvPicPr>
                    <p:blipFill>
                      <a:blip r:embed="rId18"/>
                      <a:stretch>
                        <a:fillRect/>
                      </a:stretch>
                    </p:blipFill>
                    <p:spPr>
                      <a:xfrm>
                        <a:off x="5230813" y="4378325"/>
                        <a:ext cx="495300" cy="317500"/>
                      </a:xfrm>
                      <a:prstGeom prst="rect">
                        <a:avLst/>
                      </a:prstGeom>
                      <a:noFill/>
                      <a:ln w="38100">
                        <a:noFill/>
                        <a:miter/>
                      </a:ln>
                    </p:spPr>
                  </p:pic>
                </p:oleObj>
              </mc:Fallback>
            </mc:AlternateContent>
          </a:graphicData>
        </a:graphic>
      </p:graphicFrame>
      <p:graphicFrame>
        <p:nvGraphicFramePr>
          <p:cNvPr id="15383" name="对象 15382"/>
          <p:cNvGraphicFramePr/>
          <p:nvPr/>
        </p:nvGraphicFramePr>
        <p:xfrm>
          <a:off x="1116013" y="4987925"/>
          <a:ext cx="1854200" cy="469900"/>
        </p:xfrm>
        <a:graphic>
          <a:graphicData uri="http://schemas.openxmlformats.org/presentationml/2006/ole">
            <mc:AlternateContent xmlns:mc="http://schemas.openxmlformats.org/markup-compatibility/2006">
              <mc:Choice xmlns:v="urn:schemas-microsoft-com:vml" Requires="v">
                <p:oleObj spid="_x0000_s3215" name="" r:id="rId19" imgW="1854200" imgH="469900" progId="Equation.3">
                  <p:embed/>
                </p:oleObj>
              </mc:Choice>
              <mc:Fallback>
                <p:oleObj name="" r:id="rId19" imgW="1854200" imgH="469900" progId="Equation.3">
                  <p:embed/>
                  <p:pic>
                    <p:nvPicPr>
                      <p:cNvPr id="0" name="图片 3214"/>
                      <p:cNvPicPr/>
                      <p:nvPr/>
                    </p:nvPicPr>
                    <p:blipFill>
                      <a:blip r:embed="rId20"/>
                      <a:stretch>
                        <a:fillRect/>
                      </a:stretch>
                    </p:blipFill>
                    <p:spPr>
                      <a:xfrm>
                        <a:off x="1116013" y="4987925"/>
                        <a:ext cx="1854200" cy="469900"/>
                      </a:xfrm>
                      <a:prstGeom prst="rect">
                        <a:avLst/>
                      </a:prstGeom>
                      <a:noFill/>
                      <a:ln w="38100">
                        <a:noFill/>
                        <a:miter/>
                      </a:ln>
                    </p:spPr>
                  </p:pic>
                </p:oleObj>
              </mc:Fallback>
            </mc:AlternateContent>
          </a:graphicData>
        </a:graphic>
      </p:graphicFrame>
      <p:graphicFrame>
        <p:nvGraphicFramePr>
          <p:cNvPr id="15384" name="对象 15383"/>
          <p:cNvGraphicFramePr/>
          <p:nvPr/>
        </p:nvGraphicFramePr>
        <p:xfrm>
          <a:off x="3325813" y="5064125"/>
          <a:ext cx="2971800" cy="406400"/>
        </p:xfrm>
        <a:graphic>
          <a:graphicData uri="http://schemas.openxmlformats.org/presentationml/2006/ole">
            <mc:AlternateContent xmlns:mc="http://schemas.openxmlformats.org/markup-compatibility/2006">
              <mc:Choice xmlns:v="urn:schemas-microsoft-com:vml" Requires="v">
                <p:oleObj spid="_x0000_s3202" name="" r:id="rId21" imgW="2969260" imgH="405765" progId="Equation.3">
                  <p:embed/>
                </p:oleObj>
              </mc:Choice>
              <mc:Fallback>
                <p:oleObj name="" r:id="rId21" imgW="2969260" imgH="405765" progId="Equation.3">
                  <p:embed/>
                  <p:pic>
                    <p:nvPicPr>
                      <p:cNvPr id="0" name="图片 3201"/>
                      <p:cNvPicPr/>
                      <p:nvPr/>
                    </p:nvPicPr>
                    <p:blipFill>
                      <a:blip r:embed="rId22"/>
                      <a:stretch>
                        <a:fillRect/>
                      </a:stretch>
                    </p:blipFill>
                    <p:spPr>
                      <a:xfrm>
                        <a:off x="3325813" y="5064125"/>
                        <a:ext cx="2971800" cy="406400"/>
                      </a:xfrm>
                      <a:prstGeom prst="rect">
                        <a:avLst/>
                      </a:prstGeom>
                      <a:noFill/>
                      <a:ln w="38100">
                        <a:noFill/>
                        <a:miter/>
                      </a:ln>
                    </p:spPr>
                  </p:pic>
                </p:oleObj>
              </mc:Fallback>
            </mc:AlternateContent>
          </a:graphicData>
        </a:graphic>
      </p:graphicFrame>
      <p:graphicFrame>
        <p:nvGraphicFramePr>
          <p:cNvPr id="15385" name="对象 15384"/>
          <p:cNvGraphicFramePr/>
          <p:nvPr/>
        </p:nvGraphicFramePr>
        <p:xfrm>
          <a:off x="6526213" y="4987925"/>
          <a:ext cx="1866900" cy="469900"/>
        </p:xfrm>
        <a:graphic>
          <a:graphicData uri="http://schemas.openxmlformats.org/presentationml/2006/ole">
            <mc:AlternateContent xmlns:mc="http://schemas.openxmlformats.org/markup-compatibility/2006">
              <mc:Choice xmlns:v="urn:schemas-microsoft-com:vml" Requires="v">
                <p:oleObj spid="_x0000_s3205" name="" r:id="rId23" imgW="1866900" imgH="469900" progId="Equation.3">
                  <p:embed/>
                </p:oleObj>
              </mc:Choice>
              <mc:Fallback>
                <p:oleObj name="" r:id="rId23" imgW="1866900" imgH="469900" progId="Equation.3">
                  <p:embed/>
                  <p:pic>
                    <p:nvPicPr>
                      <p:cNvPr id="0" name="图片 3204"/>
                      <p:cNvPicPr/>
                      <p:nvPr/>
                    </p:nvPicPr>
                    <p:blipFill>
                      <a:blip r:embed="rId24"/>
                      <a:stretch>
                        <a:fillRect/>
                      </a:stretch>
                    </p:blipFill>
                    <p:spPr>
                      <a:xfrm>
                        <a:off x="6526213" y="4987925"/>
                        <a:ext cx="1866900" cy="469900"/>
                      </a:xfrm>
                      <a:prstGeom prst="rect">
                        <a:avLst/>
                      </a:prstGeom>
                      <a:noFill/>
                      <a:ln w="38100">
                        <a:noFill/>
                        <a:miter/>
                      </a:ln>
                    </p:spPr>
                  </p:pic>
                </p:oleObj>
              </mc:Fallback>
            </mc:AlternateContent>
          </a:graphicData>
        </a:graphic>
      </p:graphicFrame>
      <p:graphicFrame>
        <p:nvGraphicFramePr>
          <p:cNvPr id="15386" name="对象 15385"/>
          <p:cNvGraphicFramePr/>
          <p:nvPr/>
        </p:nvGraphicFramePr>
        <p:xfrm>
          <a:off x="1042988" y="5734050"/>
          <a:ext cx="2806700" cy="393700"/>
        </p:xfrm>
        <a:graphic>
          <a:graphicData uri="http://schemas.openxmlformats.org/presentationml/2006/ole">
            <mc:AlternateContent xmlns:mc="http://schemas.openxmlformats.org/markup-compatibility/2006">
              <mc:Choice xmlns:v="urn:schemas-microsoft-com:vml" Requires="v">
                <p:oleObj spid="_x0000_s3210" name="" r:id="rId25" imgW="2805430" imgH="393700" progId="Equation.3">
                  <p:embed/>
                </p:oleObj>
              </mc:Choice>
              <mc:Fallback>
                <p:oleObj name="" r:id="rId25" imgW="2805430" imgH="393700" progId="Equation.3">
                  <p:embed/>
                  <p:pic>
                    <p:nvPicPr>
                      <p:cNvPr id="0" name="图片 3209"/>
                      <p:cNvPicPr/>
                      <p:nvPr/>
                    </p:nvPicPr>
                    <p:blipFill>
                      <a:blip r:embed="rId26"/>
                      <a:stretch>
                        <a:fillRect/>
                      </a:stretch>
                    </p:blipFill>
                    <p:spPr>
                      <a:xfrm>
                        <a:off x="1042988" y="5734050"/>
                        <a:ext cx="2806700" cy="393700"/>
                      </a:xfrm>
                      <a:prstGeom prst="rect">
                        <a:avLst/>
                      </a:prstGeom>
                      <a:noFill/>
                      <a:ln w="38100">
                        <a:noFill/>
                        <a:miter/>
                      </a:ln>
                    </p:spPr>
                  </p:pic>
                </p:oleObj>
              </mc:Fallback>
            </mc:AlternateContent>
          </a:graphicData>
        </a:graphic>
      </p:graphicFrame>
      <p:graphicFrame>
        <p:nvGraphicFramePr>
          <p:cNvPr id="15387" name="对象 15386"/>
          <p:cNvGraphicFramePr/>
          <p:nvPr/>
        </p:nvGraphicFramePr>
        <p:xfrm>
          <a:off x="4284663" y="5734050"/>
          <a:ext cx="3213100" cy="419100"/>
        </p:xfrm>
        <a:graphic>
          <a:graphicData uri="http://schemas.openxmlformats.org/presentationml/2006/ole">
            <mc:AlternateContent xmlns:mc="http://schemas.openxmlformats.org/markup-compatibility/2006">
              <mc:Choice xmlns:v="urn:schemas-microsoft-com:vml" Requires="v">
                <p:oleObj spid="_x0000_s3203" name="" r:id="rId27" imgW="3213100" imgH="419100" progId="Equation.3">
                  <p:embed/>
                </p:oleObj>
              </mc:Choice>
              <mc:Fallback>
                <p:oleObj name="" r:id="rId27" imgW="3213100" imgH="419100" progId="Equation.3">
                  <p:embed/>
                  <p:pic>
                    <p:nvPicPr>
                      <p:cNvPr id="0" name="图片 3202"/>
                      <p:cNvPicPr/>
                      <p:nvPr/>
                    </p:nvPicPr>
                    <p:blipFill>
                      <a:blip r:embed="rId28"/>
                      <a:stretch>
                        <a:fillRect/>
                      </a:stretch>
                    </p:blipFill>
                    <p:spPr>
                      <a:xfrm>
                        <a:off x="4284663" y="5734050"/>
                        <a:ext cx="3213100" cy="419100"/>
                      </a:xfrm>
                      <a:prstGeom prst="rect">
                        <a:avLst/>
                      </a:prstGeom>
                      <a:noFill/>
                      <a:ln w="38100">
                        <a:noFill/>
                        <a:miter/>
                      </a:ln>
                    </p:spPr>
                  </p:pic>
                </p:oleObj>
              </mc:Fallback>
            </mc:AlternateContent>
          </a:graphicData>
        </a:graphic>
      </p:graphicFrame>
      <p:sp>
        <p:nvSpPr>
          <p:cNvPr id="15388" name="椭圆 15387"/>
          <p:cNvSpPr/>
          <p:nvPr/>
        </p:nvSpPr>
        <p:spPr>
          <a:xfrm>
            <a:off x="1116013" y="3644900"/>
            <a:ext cx="5832475" cy="1871663"/>
          </a:xfrm>
          <a:prstGeom prst="ellipse">
            <a:avLst/>
          </a:prstGeom>
          <a:noFill/>
          <a:ln w="9525" cap="flat" cmpd="sng">
            <a:solidFill>
              <a:srgbClr val="FF0000"/>
            </a:solidFill>
            <a:prstDash val="solid"/>
            <a:headEnd type="none" w="med" len="med"/>
            <a:tailEnd type="none" w="med" len="med"/>
          </a:ln>
        </p:spPr>
        <p:txBody>
          <a:bodyPr/>
          <a:p>
            <a:endParaRPr lang="zh-CN" altLang="en-US"/>
          </a:p>
        </p:txBody>
      </p:sp>
      <p:sp>
        <p:nvSpPr>
          <p:cNvPr id="15389" name="圆角矩形标注 15388"/>
          <p:cNvSpPr/>
          <p:nvPr/>
        </p:nvSpPr>
        <p:spPr>
          <a:xfrm>
            <a:off x="6011863" y="3644900"/>
            <a:ext cx="2447925" cy="720725"/>
          </a:xfrm>
          <a:prstGeom prst="wedgeRoundRectCallout">
            <a:avLst>
              <a:gd name="adj1" fmla="val -43750"/>
              <a:gd name="adj2" fmla="val 70000"/>
              <a:gd name="adj3" fmla="val 16667"/>
            </a:avLst>
          </a:prstGeom>
          <a:noFill/>
          <a:ln w="9525" cap="flat" cmpd="sng">
            <a:solidFill>
              <a:srgbClr val="0000FF"/>
            </a:solidFill>
            <a:prstDash val="solid"/>
            <a:miter/>
            <a:headEnd type="none" w="med" len="med"/>
            <a:tailEnd type="none" w="med" len="med"/>
          </a:ln>
        </p:spPr>
        <p:txBody>
          <a:bodyPr/>
          <a:p>
            <a:pPr algn="ctr"/>
            <a:r>
              <a:rPr lang="zh-CN" altLang="en-US" sz="2400" b="1" dirty="0">
                <a:solidFill>
                  <a:srgbClr val="FF0000"/>
                </a:solidFill>
                <a:latin typeface="Arial" panose="020B0604020202020204" pitchFamily="34" charset="0"/>
              </a:rPr>
              <a:t>二级判断</a:t>
            </a:r>
            <a:endParaRPr lang="zh-CN" altLang="en-US" sz="2400" b="1" dirty="0">
              <a:solidFill>
                <a:srgbClr val="FF0000"/>
              </a:solidFill>
              <a:latin typeface="Arial" panose="020B0604020202020204" pitchFamily="34" charset="0"/>
            </a:endParaRPr>
          </a:p>
        </p:txBody>
      </p:sp>
      <p:graphicFrame>
        <p:nvGraphicFramePr>
          <p:cNvPr id="15390" name="对象 15389"/>
          <p:cNvGraphicFramePr/>
          <p:nvPr/>
        </p:nvGraphicFramePr>
        <p:xfrm>
          <a:off x="7092950" y="2781300"/>
          <a:ext cx="1439863" cy="488950"/>
        </p:xfrm>
        <a:graphic>
          <a:graphicData uri="http://schemas.openxmlformats.org/presentationml/2006/ole">
            <mc:AlternateContent xmlns:mc="http://schemas.openxmlformats.org/markup-compatibility/2006">
              <mc:Choice xmlns:v="urn:schemas-microsoft-com:vml" Requires="v">
                <p:oleObj spid="_x0000_s3206" name="" r:id="rId29" imgW="673100" imgH="228600" progId="Equation.3">
                  <p:embed/>
                </p:oleObj>
              </mc:Choice>
              <mc:Fallback>
                <p:oleObj name="" r:id="rId29" imgW="673100" imgH="228600" progId="Equation.3">
                  <p:embed/>
                  <p:pic>
                    <p:nvPicPr>
                      <p:cNvPr id="0" name="图片 3205"/>
                      <p:cNvPicPr/>
                      <p:nvPr/>
                    </p:nvPicPr>
                    <p:blipFill>
                      <a:blip r:embed="rId30"/>
                      <a:stretch>
                        <a:fillRect/>
                      </a:stretch>
                    </p:blipFill>
                    <p:spPr>
                      <a:xfrm>
                        <a:off x="7092950" y="2781300"/>
                        <a:ext cx="1439863" cy="488950"/>
                      </a:xfrm>
                      <a:prstGeom prst="rect">
                        <a:avLst/>
                      </a:prstGeom>
                      <a:noFill/>
                      <a:ln w="38100">
                        <a:noFill/>
                        <a:miter/>
                      </a:ln>
                    </p:spPr>
                  </p:pic>
                </p:oleObj>
              </mc:Fallback>
            </mc:AlternateContent>
          </a:graphicData>
        </a:graphic>
      </p:graphicFrame>
      <p:graphicFrame>
        <p:nvGraphicFramePr>
          <p:cNvPr id="15391" name="对象 15390"/>
          <p:cNvGraphicFramePr/>
          <p:nvPr/>
        </p:nvGraphicFramePr>
        <p:xfrm>
          <a:off x="5867400" y="1628775"/>
          <a:ext cx="1296988" cy="460375"/>
        </p:xfrm>
        <a:graphic>
          <a:graphicData uri="http://schemas.openxmlformats.org/presentationml/2006/ole">
            <mc:AlternateContent xmlns:mc="http://schemas.openxmlformats.org/markup-compatibility/2006">
              <mc:Choice xmlns:v="urn:schemas-microsoft-com:vml" Requires="v">
                <p:oleObj spid="_x0000_s3209" name="" r:id="rId31" imgW="570865" imgH="203200" progId="Equation.3">
                  <p:embed/>
                </p:oleObj>
              </mc:Choice>
              <mc:Fallback>
                <p:oleObj name="" r:id="rId31" imgW="570865" imgH="203200" progId="Equation.3">
                  <p:embed/>
                  <p:pic>
                    <p:nvPicPr>
                      <p:cNvPr id="0" name="图片 3208"/>
                      <p:cNvPicPr/>
                      <p:nvPr/>
                    </p:nvPicPr>
                    <p:blipFill>
                      <a:blip r:embed="rId32"/>
                      <a:stretch>
                        <a:fillRect/>
                      </a:stretch>
                    </p:blipFill>
                    <p:spPr>
                      <a:xfrm>
                        <a:off x="5867400" y="1628775"/>
                        <a:ext cx="1296988" cy="460375"/>
                      </a:xfrm>
                      <a:prstGeom prst="rect">
                        <a:avLst/>
                      </a:prstGeom>
                      <a:noFill/>
                      <a:ln w="38100">
                        <a:noFill/>
                        <a:miter/>
                      </a:ln>
                    </p:spPr>
                  </p:pic>
                </p:oleObj>
              </mc:Fallback>
            </mc:AlternateContent>
          </a:graphicData>
        </a:graphic>
      </p:graphicFrame>
      <p:graphicFrame>
        <p:nvGraphicFramePr>
          <p:cNvPr id="15392" name="对象 15391"/>
          <p:cNvGraphicFramePr/>
          <p:nvPr/>
        </p:nvGraphicFramePr>
        <p:xfrm>
          <a:off x="5795963" y="2133600"/>
          <a:ext cx="1439862" cy="479425"/>
        </p:xfrm>
        <a:graphic>
          <a:graphicData uri="http://schemas.openxmlformats.org/presentationml/2006/ole">
            <mc:AlternateContent xmlns:mc="http://schemas.openxmlformats.org/markup-compatibility/2006">
              <mc:Choice xmlns:v="urn:schemas-microsoft-com:vml" Requires="v">
                <p:oleObj spid="_x0000_s3211" name="" r:id="rId33" imgW="608965" imgH="203200" progId="Equation.3">
                  <p:embed/>
                </p:oleObj>
              </mc:Choice>
              <mc:Fallback>
                <p:oleObj name="" r:id="rId33" imgW="608965" imgH="203200" progId="Equation.3">
                  <p:embed/>
                  <p:pic>
                    <p:nvPicPr>
                      <p:cNvPr id="0" name="图片 3210"/>
                      <p:cNvPicPr/>
                      <p:nvPr/>
                    </p:nvPicPr>
                    <p:blipFill>
                      <a:blip r:embed="rId34"/>
                      <a:stretch>
                        <a:fillRect/>
                      </a:stretch>
                    </p:blipFill>
                    <p:spPr>
                      <a:xfrm>
                        <a:off x="5795963" y="2133600"/>
                        <a:ext cx="1439862" cy="479425"/>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73"/>
                                        </p:tgtEl>
                                        <p:attrNameLst>
                                          <p:attrName>style.visibility</p:attrName>
                                        </p:attrNameLst>
                                      </p:cBhvr>
                                      <p:to>
                                        <p:strVal val="visible"/>
                                      </p:to>
                                    </p:set>
                                    <p:animEffect transition="in" filter="wipe(left)">
                                      <p:cBhvr>
                                        <p:cTn id="7" dur="500"/>
                                        <p:tgtEl>
                                          <p:spTgt spid="1537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374"/>
                                        </p:tgtEl>
                                        <p:attrNameLst>
                                          <p:attrName>style.visibility</p:attrName>
                                        </p:attrNameLst>
                                      </p:cBhvr>
                                      <p:to>
                                        <p:strVal val="visible"/>
                                      </p:to>
                                    </p:set>
                                    <p:animEffect transition="in" filter="wipe(left)">
                                      <p:cBhvr>
                                        <p:cTn id="12" dur="500"/>
                                        <p:tgtEl>
                                          <p:spTgt spid="153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391"/>
                                        </p:tgtEl>
                                        <p:attrNameLst>
                                          <p:attrName>style.visibility</p:attrName>
                                        </p:attrNameLst>
                                      </p:cBhvr>
                                      <p:to>
                                        <p:strVal val="visible"/>
                                      </p:to>
                                    </p:set>
                                    <p:animEffect transition="in" filter="wipe(left)">
                                      <p:cBhvr>
                                        <p:cTn id="17" dur="500"/>
                                        <p:tgtEl>
                                          <p:spTgt spid="1539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375"/>
                                        </p:tgtEl>
                                        <p:attrNameLst>
                                          <p:attrName>style.visibility</p:attrName>
                                        </p:attrNameLst>
                                      </p:cBhvr>
                                      <p:to>
                                        <p:strVal val="visible"/>
                                      </p:to>
                                    </p:set>
                                    <p:animEffect transition="in" filter="wipe(left)">
                                      <p:cBhvr>
                                        <p:cTn id="22" dur="500"/>
                                        <p:tgtEl>
                                          <p:spTgt spid="1537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376"/>
                                        </p:tgtEl>
                                        <p:attrNameLst>
                                          <p:attrName>style.visibility</p:attrName>
                                        </p:attrNameLst>
                                      </p:cBhvr>
                                      <p:to>
                                        <p:strVal val="visible"/>
                                      </p:to>
                                    </p:set>
                                    <p:animEffect transition="in" filter="wipe(left)">
                                      <p:cBhvr>
                                        <p:cTn id="27" dur="500"/>
                                        <p:tgtEl>
                                          <p:spTgt spid="1537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377"/>
                                        </p:tgtEl>
                                        <p:attrNameLst>
                                          <p:attrName>style.visibility</p:attrName>
                                        </p:attrNameLst>
                                      </p:cBhvr>
                                      <p:to>
                                        <p:strVal val="visible"/>
                                      </p:to>
                                    </p:set>
                                    <p:animEffect transition="in" filter="wipe(left)">
                                      <p:cBhvr>
                                        <p:cTn id="32" dur="500"/>
                                        <p:tgtEl>
                                          <p:spTgt spid="1537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378"/>
                                        </p:tgtEl>
                                        <p:attrNameLst>
                                          <p:attrName>style.visibility</p:attrName>
                                        </p:attrNameLst>
                                      </p:cBhvr>
                                      <p:to>
                                        <p:strVal val="visible"/>
                                      </p:to>
                                    </p:set>
                                    <p:animEffect transition="in" filter="wipe(left)">
                                      <p:cBhvr>
                                        <p:cTn id="37" dur="500"/>
                                        <p:tgtEl>
                                          <p:spTgt spid="1537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5390"/>
                                        </p:tgtEl>
                                        <p:attrNameLst>
                                          <p:attrName>style.visibility</p:attrName>
                                        </p:attrNameLst>
                                      </p:cBhvr>
                                      <p:to>
                                        <p:strVal val="visible"/>
                                      </p:to>
                                    </p:set>
                                    <p:animEffect transition="in" filter="wipe(left)">
                                      <p:cBhvr>
                                        <p:cTn id="42" dur="500"/>
                                        <p:tgtEl>
                                          <p:spTgt spid="1539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379"/>
                                        </p:tgtEl>
                                        <p:attrNameLst>
                                          <p:attrName>style.visibility</p:attrName>
                                        </p:attrNameLst>
                                      </p:cBhvr>
                                      <p:to>
                                        <p:strVal val="visible"/>
                                      </p:to>
                                    </p:set>
                                    <p:animEffect transition="in" filter="wipe(left)">
                                      <p:cBhvr>
                                        <p:cTn id="47" dur="500"/>
                                        <p:tgtEl>
                                          <p:spTgt spid="1537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5380"/>
                                        </p:tgtEl>
                                        <p:attrNameLst>
                                          <p:attrName>style.visibility</p:attrName>
                                        </p:attrNameLst>
                                      </p:cBhvr>
                                      <p:to>
                                        <p:strVal val="visible"/>
                                      </p:to>
                                    </p:set>
                                    <p:animEffect transition="in" filter="wipe(left)">
                                      <p:cBhvr>
                                        <p:cTn id="52" dur="500"/>
                                        <p:tgtEl>
                                          <p:spTgt spid="1538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5381"/>
                                        </p:tgtEl>
                                        <p:attrNameLst>
                                          <p:attrName>style.visibility</p:attrName>
                                        </p:attrNameLst>
                                      </p:cBhvr>
                                      <p:to>
                                        <p:strVal val="visible"/>
                                      </p:to>
                                    </p:set>
                                    <p:animEffect transition="in" filter="wipe(left)">
                                      <p:cBhvr>
                                        <p:cTn id="57" dur="500"/>
                                        <p:tgtEl>
                                          <p:spTgt spid="1538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5382"/>
                                        </p:tgtEl>
                                        <p:attrNameLst>
                                          <p:attrName>style.visibility</p:attrName>
                                        </p:attrNameLst>
                                      </p:cBhvr>
                                      <p:to>
                                        <p:strVal val="visible"/>
                                      </p:to>
                                    </p:set>
                                    <p:animEffect transition="in" filter="wipe(left)">
                                      <p:cBhvr>
                                        <p:cTn id="62" dur="500"/>
                                        <p:tgtEl>
                                          <p:spTgt spid="1538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5383"/>
                                        </p:tgtEl>
                                        <p:attrNameLst>
                                          <p:attrName>style.visibility</p:attrName>
                                        </p:attrNameLst>
                                      </p:cBhvr>
                                      <p:to>
                                        <p:strVal val="visible"/>
                                      </p:to>
                                    </p:set>
                                    <p:animEffect transition="in" filter="wipe(left)">
                                      <p:cBhvr>
                                        <p:cTn id="67" dur="500"/>
                                        <p:tgtEl>
                                          <p:spTgt spid="1538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5392"/>
                                        </p:tgtEl>
                                        <p:attrNameLst>
                                          <p:attrName>style.visibility</p:attrName>
                                        </p:attrNameLst>
                                      </p:cBhvr>
                                      <p:to>
                                        <p:strVal val="visible"/>
                                      </p:to>
                                    </p:set>
                                    <p:animEffect transition="in" filter="wipe(left)">
                                      <p:cBhvr>
                                        <p:cTn id="72" dur="500"/>
                                        <p:tgtEl>
                                          <p:spTgt spid="1539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5384"/>
                                        </p:tgtEl>
                                        <p:attrNameLst>
                                          <p:attrName>style.visibility</p:attrName>
                                        </p:attrNameLst>
                                      </p:cBhvr>
                                      <p:to>
                                        <p:strVal val="visible"/>
                                      </p:to>
                                    </p:set>
                                    <p:animEffect transition="in" filter="wipe(left)">
                                      <p:cBhvr>
                                        <p:cTn id="77" dur="500"/>
                                        <p:tgtEl>
                                          <p:spTgt spid="1538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15385"/>
                                        </p:tgtEl>
                                        <p:attrNameLst>
                                          <p:attrName>style.visibility</p:attrName>
                                        </p:attrNameLst>
                                      </p:cBhvr>
                                      <p:to>
                                        <p:strVal val="visible"/>
                                      </p:to>
                                    </p:set>
                                    <p:animEffect transition="in" filter="wipe(left)">
                                      <p:cBhvr>
                                        <p:cTn id="82" dur="500"/>
                                        <p:tgtEl>
                                          <p:spTgt spid="15385"/>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15386"/>
                                        </p:tgtEl>
                                        <p:attrNameLst>
                                          <p:attrName>style.visibility</p:attrName>
                                        </p:attrNameLst>
                                      </p:cBhvr>
                                      <p:to>
                                        <p:strVal val="visible"/>
                                      </p:to>
                                    </p:set>
                                    <p:animEffect transition="in" filter="wipe(left)">
                                      <p:cBhvr>
                                        <p:cTn id="87" dur="500"/>
                                        <p:tgtEl>
                                          <p:spTgt spid="15386"/>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5387"/>
                                        </p:tgtEl>
                                        <p:attrNameLst>
                                          <p:attrName>style.visibility</p:attrName>
                                        </p:attrNameLst>
                                      </p:cBhvr>
                                      <p:to>
                                        <p:strVal val="visible"/>
                                      </p:to>
                                    </p:set>
                                    <p:animEffect transition="in" filter="wipe(left)">
                                      <p:cBhvr>
                                        <p:cTn id="92" dur="500"/>
                                        <p:tgtEl>
                                          <p:spTgt spid="1538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15388"/>
                                        </p:tgtEl>
                                        <p:attrNameLst>
                                          <p:attrName>style.visibility</p:attrName>
                                        </p:attrNameLst>
                                      </p:cBhvr>
                                      <p:to>
                                        <p:strVal val="visible"/>
                                      </p:to>
                                    </p:set>
                                    <p:animEffect transition="in" filter="wipe(up)">
                                      <p:cBhvr>
                                        <p:cTn id="97" dur="500"/>
                                        <p:tgtEl>
                                          <p:spTgt spid="15388"/>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5389"/>
                                        </p:tgtEl>
                                        <p:attrNameLst>
                                          <p:attrName>style.visibility</p:attrName>
                                        </p:attrNameLst>
                                      </p:cBhvr>
                                      <p:to>
                                        <p:strVal val="visible"/>
                                      </p:to>
                                    </p:set>
                                    <p:animEffect transition="in" filter="wipe(left)">
                                      <p:cBhvr>
                                        <p:cTn id="102" dur="500"/>
                                        <p:tgtEl>
                                          <p:spTgt spid="15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3" grpId="0"/>
      <p:bldP spid="15379" grpId="0"/>
      <p:bldP spid="15389" grpId="0" bldLvl="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78178" name="Object 2"/>
          <p:cNvGraphicFramePr>
            <a:graphicFrameLocks noChangeAspect="1"/>
          </p:cNvGraphicFramePr>
          <p:nvPr/>
        </p:nvGraphicFramePr>
        <p:xfrm>
          <a:off x="1590675" y="966629"/>
          <a:ext cx="7029450" cy="887730"/>
        </p:xfrm>
        <a:graphic>
          <a:graphicData uri="http://schemas.openxmlformats.org/presentationml/2006/ole">
            <mc:AlternateContent xmlns:mc="http://schemas.openxmlformats.org/markup-compatibility/2006">
              <mc:Choice xmlns:v="urn:schemas-microsoft-com:vml" Requires="v">
                <p:oleObj spid="_x0000_s3565" name="" r:id="rId1" imgW="3124200" imgH="393700" progId="Equation.3">
                  <p:embed/>
                </p:oleObj>
              </mc:Choice>
              <mc:Fallback>
                <p:oleObj name="" r:id="rId1" imgW="3124200" imgH="393700" progId="Equation.3">
                  <p:embed/>
                  <p:pic>
                    <p:nvPicPr>
                      <p:cNvPr id="0" name="图片 3564"/>
                      <p:cNvPicPr/>
                      <p:nvPr/>
                    </p:nvPicPr>
                    <p:blipFill>
                      <a:blip r:embed="rId2"/>
                      <a:stretch>
                        <a:fillRect/>
                      </a:stretch>
                    </p:blipFill>
                    <p:spPr>
                      <a:xfrm>
                        <a:off x="1590675" y="966629"/>
                        <a:ext cx="7029450" cy="887730"/>
                      </a:xfrm>
                      <a:prstGeom prst="rect">
                        <a:avLst/>
                      </a:prstGeom>
                      <a:noFill/>
                      <a:ln w="38100">
                        <a:noFill/>
                        <a:miter/>
                      </a:ln>
                    </p:spPr>
                  </p:pic>
                </p:oleObj>
              </mc:Fallback>
            </mc:AlternateContent>
          </a:graphicData>
        </a:graphic>
      </p:graphicFrame>
      <p:graphicFrame>
        <p:nvGraphicFramePr>
          <p:cNvPr id="178179" name="Object 3"/>
          <p:cNvGraphicFramePr>
            <a:graphicFrameLocks noChangeAspect="1"/>
          </p:cNvGraphicFramePr>
          <p:nvPr/>
        </p:nvGraphicFramePr>
        <p:xfrm>
          <a:off x="1341438" y="1778000"/>
          <a:ext cx="4144962" cy="992188"/>
        </p:xfrm>
        <a:graphic>
          <a:graphicData uri="http://schemas.openxmlformats.org/presentationml/2006/ole">
            <mc:AlternateContent xmlns:mc="http://schemas.openxmlformats.org/markup-compatibility/2006">
              <mc:Choice xmlns:v="urn:schemas-microsoft-com:vml" Requires="v">
                <p:oleObj spid="_x0000_s3568" name="" r:id="rId3" imgW="1815465" imgH="406400" progId="Equation.3">
                  <p:embed/>
                </p:oleObj>
              </mc:Choice>
              <mc:Fallback>
                <p:oleObj name="" r:id="rId3" imgW="1815465" imgH="406400" progId="Equation.3">
                  <p:embed/>
                  <p:pic>
                    <p:nvPicPr>
                      <p:cNvPr id="0" name="图片 3567"/>
                      <p:cNvPicPr/>
                      <p:nvPr/>
                    </p:nvPicPr>
                    <p:blipFill>
                      <a:blip r:embed="rId4"/>
                      <a:stretch>
                        <a:fillRect/>
                      </a:stretch>
                    </p:blipFill>
                    <p:spPr>
                      <a:xfrm>
                        <a:off x="1341438" y="1778000"/>
                        <a:ext cx="4144962" cy="992188"/>
                      </a:xfrm>
                      <a:prstGeom prst="rect">
                        <a:avLst/>
                      </a:prstGeom>
                      <a:noFill/>
                      <a:ln w="38100">
                        <a:noFill/>
                        <a:miter/>
                      </a:ln>
                    </p:spPr>
                  </p:pic>
                </p:oleObj>
              </mc:Fallback>
            </mc:AlternateContent>
          </a:graphicData>
        </a:graphic>
      </p:graphicFrame>
      <p:graphicFrame>
        <p:nvGraphicFramePr>
          <p:cNvPr id="178180" name="Object 4"/>
          <p:cNvGraphicFramePr>
            <a:graphicFrameLocks noChangeAspect="1"/>
          </p:cNvGraphicFramePr>
          <p:nvPr/>
        </p:nvGraphicFramePr>
        <p:xfrm>
          <a:off x="1447800" y="2667000"/>
          <a:ext cx="3810000" cy="998538"/>
        </p:xfrm>
        <a:graphic>
          <a:graphicData uri="http://schemas.openxmlformats.org/presentationml/2006/ole">
            <mc:AlternateContent xmlns:mc="http://schemas.openxmlformats.org/markup-compatibility/2006">
              <mc:Choice xmlns:v="urn:schemas-microsoft-com:vml" Requires="v">
                <p:oleObj spid="_x0000_s3569" name="" r:id="rId5" imgW="1548765" imgH="406400" progId="Equation.3">
                  <p:embed/>
                </p:oleObj>
              </mc:Choice>
              <mc:Fallback>
                <p:oleObj name="" r:id="rId5" imgW="1548765" imgH="406400" progId="Equation.3">
                  <p:embed/>
                  <p:pic>
                    <p:nvPicPr>
                      <p:cNvPr id="0" name="图片 3568"/>
                      <p:cNvPicPr/>
                      <p:nvPr/>
                    </p:nvPicPr>
                    <p:blipFill>
                      <a:blip r:embed="rId6"/>
                      <a:stretch>
                        <a:fillRect/>
                      </a:stretch>
                    </p:blipFill>
                    <p:spPr>
                      <a:xfrm>
                        <a:off x="1447800" y="2667000"/>
                        <a:ext cx="3810000" cy="998538"/>
                      </a:xfrm>
                      <a:prstGeom prst="rect">
                        <a:avLst/>
                      </a:prstGeom>
                      <a:noFill/>
                      <a:ln w="38100">
                        <a:noFill/>
                        <a:miter/>
                      </a:ln>
                    </p:spPr>
                  </p:pic>
                </p:oleObj>
              </mc:Fallback>
            </mc:AlternateContent>
          </a:graphicData>
        </a:graphic>
      </p:graphicFrame>
      <p:graphicFrame>
        <p:nvGraphicFramePr>
          <p:cNvPr id="178181" name="Object 5"/>
          <p:cNvGraphicFramePr>
            <a:graphicFrameLocks noChangeAspect="1"/>
          </p:cNvGraphicFramePr>
          <p:nvPr/>
        </p:nvGraphicFramePr>
        <p:xfrm>
          <a:off x="4876800" y="3619500"/>
          <a:ext cx="4267200" cy="525463"/>
        </p:xfrm>
        <a:graphic>
          <a:graphicData uri="http://schemas.openxmlformats.org/presentationml/2006/ole">
            <mc:AlternateContent xmlns:mc="http://schemas.openxmlformats.org/markup-compatibility/2006">
              <mc:Choice xmlns:v="urn:schemas-microsoft-com:vml" Requires="v">
                <p:oleObj spid="_x0000_s3570" name="" r:id="rId7" imgW="1739900" imgH="215900" progId="Equation.3">
                  <p:embed/>
                </p:oleObj>
              </mc:Choice>
              <mc:Fallback>
                <p:oleObj name="" r:id="rId7" imgW="1739900" imgH="215900" progId="Equation.3">
                  <p:embed/>
                  <p:pic>
                    <p:nvPicPr>
                      <p:cNvPr id="0" name="图片 3569"/>
                      <p:cNvPicPr/>
                      <p:nvPr/>
                    </p:nvPicPr>
                    <p:blipFill>
                      <a:blip r:embed="rId8"/>
                      <a:stretch>
                        <a:fillRect/>
                      </a:stretch>
                    </p:blipFill>
                    <p:spPr>
                      <a:xfrm>
                        <a:off x="4876800" y="3619500"/>
                        <a:ext cx="4267200" cy="525463"/>
                      </a:xfrm>
                      <a:prstGeom prst="rect">
                        <a:avLst/>
                      </a:prstGeom>
                      <a:noFill/>
                      <a:ln w="38100">
                        <a:noFill/>
                        <a:miter/>
                      </a:ln>
                    </p:spPr>
                  </p:pic>
                </p:oleObj>
              </mc:Fallback>
            </mc:AlternateContent>
          </a:graphicData>
        </a:graphic>
      </p:graphicFrame>
      <p:graphicFrame>
        <p:nvGraphicFramePr>
          <p:cNvPr id="178182" name="Object 6"/>
          <p:cNvGraphicFramePr>
            <a:graphicFrameLocks noChangeAspect="1"/>
          </p:cNvGraphicFramePr>
          <p:nvPr/>
        </p:nvGraphicFramePr>
        <p:xfrm>
          <a:off x="685800" y="5257800"/>
          <a:ext cx="3962400" cy="496888"/>
        </p:xfrm>
        <a:graphic>
          <a:graphicData uri="http://schemas.openxmlformats.org/presentationml/2006/ole">
            <mc:AlternateContent xmlns:mc="http://schemas.openxmlformats.org/markup-compatibility/2006">
              <mc:Choice xmlns:v="urn:schemas-microsoft-com:vml" Requires="v">
                <p:oleObj spid="_x0000_s3557" name="" r:id="rId9" imgW="1713865" imgH="215900" progId="Equation.3">
                  <p:embed/>
                </p:oleObj>
              </mc:Choice>
              <mc:Fallback>
                <p:oleObj name="" r:id="rId9" imgW="1713865" imgH="215900" progId="Equation.3">
                  <p:embed/>
                  <p:pic>
                    <p:nvPicPr>
                      <p:cNvPr id="0" name="图片 3556"/>
                      <p:cNvPicPr/>
                      <p:nvPr/>
                    </p:nvPicPr>
                    <p:blipFill>
                      <a:blip r:embed="rId10"/>
                      <a:stretch>
                        <a:fillRect/>
                      </a:stretch>
                    </p:blipFill>
                    <p:spPr>
                      <a:xfrm>
                        <a:off x="685800" y="5257800"/>
                        <a:ext cx="3962400" cy="496888"/>
                      </a:xfrm>
                      <a:prstGeom prst="rect">
                        <a:avLst/>
                      </a:prstGeom>
                      <a:noFill/>
                      <a:ln w="38100">
                        <a:noFill/>
                        <a:miter/>
                      </a:ln>
                    </p:spPr>
                  </p:pic>
                </p:oleObj>
              </mc:Fallback>
            </mc:AlternateContent>
          </a:graphicData>
        </a:graphic>
      </p:graphicFrame>
      <p:graphicFrame>
        <p:nvGraphicFramePr>
          <p:cNvPr id="178183" name="Object 7"/>
          <p:cNvGraphicFramePr>
            <a:graphicFrameLocks noChangeAspect="1"/>
          </p:cNvGraphicFramePr>
          <p:nvPr/>
        </p:nvGraphicFramePr>
        <p:xfrm>
          <a:off x="4943475" y="4405313"/>
          <a:ext cx="3819525" cy="506412"/>
        </p:xfrm>
        <a:graphic>
          <a:graphicData uri="http://schemas.openxmlformats.org/presentationml/2006/ole">
            <mc:AlternateContent xmlns:mc="http://schemas.openxmlformats.org/markup-compatibility/2006">
              <mc:Choice xmlns:v="urn:schemas-microsoft-com:vml" Requires="v">
                <p:oleObj spid="_x0000_s3560" name="" r:id="rId11" imgW="1511300" imgH="215900" progId="Equation.3">
                  <p:embed/>
                </p:oleObj>
              </mc:Choice>
              <mc:Fallback>
                <p:oleObj name="" r:id="rId11" imgW="1511300" imgH="215900" progId="Equation.3">
                  <p:embed/>
                  <p:pic>
                    <p:nvPicPr>
                      <p:cNvPr id="0" name="图片 3559"/>
                      <p:cNvPicPr/>
                      <p:nvPr/>
                    </p:nvPicPr>
                    <p:blipFill>
                      <a:blip r:embed="rId12"/>
                      <a:stretch>
                        <a:fillRect/>
                      </a:stretch>
                    </p:blipFill>
                    <p:spPr>
                      <a:xfrm>
                        <a:off x="4943475" y="4405313"/>
                        <a:ext cx="3819525" cy="506412"/>
                      </a:xfrm>
                      <a:prstGeom prst="rect">
                        <a:avLst/>
                      </a:prstGeom>
                      <a:noFill/>
                      <a:ln w="38100">
                        <a:noFill/>
                        <a:miter/>
                      </a:ln>
                    </p:spPr>
                  </p:pic>
                </p:oleObj>
              </mc:Fallback>
            </mc:AlternateContent>
          </a:graphicData>
        </a:graphic>
      </p:graphicFrame>
      <p:graphicFrame>
        <p:nvGraphicFramePr>
          <p:cNvPr id="178184" name="Object 8"/>
          <p:cNvGraphicFramePr>
            <a:graphicFrameLocks noChangeAspect="1"/>
          </p:cNvGraphicFramePr>
          <p:nvPr/>
        </p:nvGraphicFramePr>
        <p:xfrm>
          <a:off x="914400" y="4191000"/>
          <a:ext cx="3886200" cy="936625"/>
        </p:xfrm>
        <a:graphic>
          <a:graphicData uri="http://schemas.openxmlformats.org/presentationml/2006/ole">
            <mc:AlternateContent xmlns:mc="http://schemas.openxmlformats.org/markup-compatibility/2006">
              <mc:Choice xmlns:v="urn:schemas-microsoft-com:vml" Requires="v">
                <p:oleObj spid="_x0000_s3556" name="" r:id="rId13" imgW="1497965" imgH="406400" progId="Equation.3">
                  <p:embed/>
                </p:oleObj>
              </mc:Choice>
              <mc:Fallback>
                <p:oleObj name="" r:id="rId13" imgW="1497965" imgH="406400" progId="Equation.3">
                  <p:embed/>
                  <p:pic>
                    <p:nvPicPr>
                      <p:cNvPr id="0" name="图片 3555"/>
                      <p:cNvPicPr/>
                      <p:nvPr/>
                    </p:nvPicPr>
                    <p:blipFill>
                      <a:blip r:embed="rId14"/>
                      <a:stretch>
                        <a:fillRect/>
                      </a:stretch>
                    </p:blipFill>
                    <p:spPr>
                      <a:xfrm>
                        <a:off x="914400" y="4191000"/>
                        <a:ext cx="3886200" cy="936625"/>
                      </a:xfrm>
                      <a:prstGeom prst="rect">
                        <a:avLst/>
                      </a:prstGeom>
                      <a:noFill/>
                      <a:ln w="38100">
                        <a:noFill/>
                        <a:miter/>
                      </a:ln>
                    </p:spPr>
                  </p:pic>
                </p:oleObj>
              </mc:Fallback>
            </mc:AlternateContent>
          </a:graphicData>
        </a:graphic>
      </p:graphicFrame>
      <p:sp>
        <p:nvSpPr>
          <p:cNvPr id="178185" name="Text Box 9"/>
          <p:cNvSpPr txBox="1"/>
          <p:nvPr/>
        </p:nvSpPr>
        <p:spPr>
          <a:xfrm>
            <a:off x="0" y="3581400"/>
            <a:ext cx="5105400" cy="519113"/>
          </a:xfrm>
          <a:prstGeom prst="rect">
            <a:avLst/>
          </a:prstGeom>
          <a:noFill/>
          <a:ln w="57150">
            <a:noFill/>
          </a:ln>
        </p:spPr>
        <p:txBody>
          <a:bodyPr anchor="t">
            <a:spAutoFit/>
          </a:bodyPr>
          <a:p>
            <a:pPr>
              <a:spcBef>
                <a:spcPct val="50000"/>
              </a:spcBef>
            </a:pPr>
            <a:r>
              <a:rPr lang="zh-CN" altLang="en-US" sz="2800" b="1" i="0" dirty="0">
                <a:latin typeface="Times New Roman" panose="02020603050405020304" pitchFamily="18" charset="0"/>
                <a:ea typeface="宋体" panose="02010600030101010101" pitchFamily="2" charset="-122"/>
              </a:rPr>
              <a:t>由连续函数的零点定理知，</a:t>
            </a:r>
            <a:endParaRPr lang="zh-CN" altLang="en-US" sz="2800" b="1" i="0" dirty="0">
              <a:latin typeface="Times New Roman" panose="02020603050405020304" pitchFamily="18" charset="0"/>
              <a:ea typeface="宋体" panose="02010600030101010101" pitchFamily="2" charset="-122"/>
            </a:endParaRPr>
          </a:p>
        </p:txBody>
      </p:sp>
      <p:graphicFrame>
        <p:nvGraphicFramePr>
          <p:cNvPr id="178186" name="Object 10"/>
          <p:cNvGraphicFramePr>
            <a:graphicFrameLocks noChangeAspect="1"/>
          </p:cNvGraphicFramePr>
          <p:nvPr/>
        </p:nvGraphicFramePr>
        <p:xfrm>
          <a:off x="685800" y="5867400"/>
          <a:ext cx="4800600" cy="492125"/>
        </p:xfrm>
        <a:graphic>
          <a:graphicData uri="http://schemas.openxmlformats.org/presentationml/2006/ole">
            <mc:AlternateContent xmlns:mc="http://schemas.openxmlformats.org/markup-compatibility/2006">
              <mc:Choice xmlns:v="urn:schemas-microsoft-com:vml" Requires="v">
                <p:oleObj spid="_x0000_s3558" name="" r:id="rId15" imgW="2094865" imgH="215900" progId="Equation.3">
                  <p:embed/>
                </p:oleObj>
              </mc:Choice>
              <mc:Fallback>
                <p:oleObj name="" r:id="rId15" imgW="2094865" imgH="215900" progId="Equation.3">
                  <p:embed/>
                  <p:pic>
                    <p:nvPicPr>
                      <p:cNvPr id="0" name="图片 3557"/>
                      <p:cNvPicPr/>
                      <p:nvPr/>
                    </p:nvPicPr>
                    <p:blipFill>
                      <a:blip r:embed="rId16"/>
                      <a:stretch>
                        <a:fillRect/>
                      </a:stretch>
                    </p:blipFill>
                    <p:spPr>
                      <a:xfrm>
                        <a:off x="685800" y="5867400"/>
                        <a:ext cx="4800600" cy="492125"/>
                      </a:xfrm>
                      <a:prstGeom prst="rect">
                        <a:avLst/>
                      </a:prstGeom>
                      <a:noFill/>
                      <a:ln w="38100">
                        <a:noFill/>
                        <a:miter/>
                      </a:ln>
                    </p:spPr>
                  </p:pic>
                </p:oleObj>
              </mc:Fallback>
            </mc:AlternateContent>
          </a:graphicData>
        </a:graphic>
      </p:graphicFrame>
      <p:sp>
        <p:nvSpPr>
          <p:cNvPr id="178187" name="Text Box 11"/>
          <p:cNvSpPr txBox="1"/>
          <p:nvPr/>
        </p:nvSpPr>
        <p:spPr>
          <a:xfrm>
            <a:off x="0" y="549275"/>
            <a:ext cx="7000240" cy="523240"/>
          </a:xfrm>
          <a:prstGeom prst="rect">
            <a:avLst/>
          </a:prstGeom>
          <a:noFill/>
          <a:ln w="12700">
            <a:noFill/>
          </a:ln>
        </p:spPr>
        <p:txBody>
          <a:bodyPr wrap="square" lIns="90000" tIns="46800" rIns="90000" bIns="46800" anchor="t">
            <a:spAutoFit/>
          </a:bodyPr>
          <a:p>
            <a:pPr>
              <a:spcBef>
                <a:spcPct val="50000"/>
              </a:spcBef>
            </a:pPr>
            <a:r>
              <a:rPr lang="zh-CN" altLang="en-US" sz="2800" b="1" i="0" dirty="0">
                <a:solidFill>
                  <a:schemeClr val="bg2">
                    <a:lumMod val="60000"/>
                    <a:lumOff val="40000"/>
                  </a:schemeClr>
                </a:solidFill>
                <a:latin typeface="Times New Roman" panose="02020603050405020304" pitchFamily="18" charset="0"/>
                <a:ea typeface="黑体" panose="02010609060101010101" pitchFamily="49" charset="-122"/>
              </a:rPr>
              <a:t>（</a:t>
            </a:r>
            <a:r>
              <a:rPr lang="en-US" altLang="zh-CN" sz="2800" b="1" i="0" dirty="0">
                <a:solidFill>
                  <a:schemeClr val="bg2">
                    <a:lumMod val="60000"/>
                    <a:lumOff val="40000"/>
                  </a:schemeClr>
                </a:solidFill>
                <a:latin typeface="Times New Roman" panose="02020603050405020304" pitchFamily="18" charset="0"/>
                <a:ea typeface="黑体" panose="02010609060101010101" pitchFamily="49" charset="-122"/>
              </a:rPr>
              <a:t>4</a:t>
            </a:r>
            <a:r>
              <a:rPr lang="zh-CN" altLang="en-US" sz="2800" b="1" i="0" dirty="0">
                <a:solidFill>
                  <a:schemeClr val="bg2">
                    <a:lumMod val="60000"/>
                    <a:lumOff val="40000"/>
                  </a:schemeClr>
                </a:solidFill>
                <a:latin typeface="Times New Roman" panose="02020603050405020304" pitchFamily="18" charset="0"/>
                <a:ea typeface="黑体" panose="02010609060101010101" pitchFamily="49" charset="-122"/>
              </a:rPr>
              <a:t>）利用函数的单调性讨论方程的根</a:t>
            </a:r>
            <a:endParaRPr lang="zh-CN" altLang="en-US" sz="2800" b="1" i="0" dirty="0">
              <a:solidFill>
                <a:schemeClr val="bg2">
                  <a:lumMod val="60000"/>
                  <a:lumOff val="40000"/>
                </a:schemeClr>
              </a:solidFill>
              <a:latin typeface="Times New Roman" panose="02020603050405020304" pitchFamily="18" charset="0"/>
              <a:ea typeface="黑体" panose="02010609060101010101" pitchFamily="49" charset="-122"/>
            </a:endParaRPr>
          </a:p>
        </p:txBody>
      </p:sp>
      <p:sp>
        <p:nvSpPr>
          <p:cNvPr id="178188" name="Text Box 12"/>
          <p:cNvSpPr txBox="1"/>
          <p:nvPr/>
        </p:nvSpPr>
        <p:spPr>
          <a:xfrm>
            <a:off x="533400" y="1143000"/>
            <a:ext cx="869950" cy="519113"/>
          </a:xfrm>
          <a:prstGeom prst="rect">
            <a:avLst/>
          </a:prstGeom>
          <a:noFill/>
          <a:ln w="9525">
            <a:noFill/>
          </a:ln>
        </p:spPr>
        <p:txBody>
          <a:bodyPr anchor="t">
            <a:spAutoFit/>
          </a:bodyPr>
          <a:p>
            <a:pPr>
              <a:spcBef>
                <a:spcPct val="50000"/>
              </a:spcBef>
            </a:pPr>
            <a:r>
              <a:rPr lang="zh-CN" altLang="en-US" sz="2800" b="1" i="0" dirty="0">
                <a:solidFill>
                  <a:srgbClr val="FF0000"/>
                </a:solidFill>
                <a:latin typeface="黑体" panose="02010609060101010101" pitchFamily="49" charset="-122"/>
                <a:ea typeface="黑体" panose="02010609060101010101" pitchFamily="49" charset="-122"/>
              </a:rPr>
              <a:t>例</a:t>
            </a:r>
            <a:r>
              <a:rPr lang="en-US" altLang="zh-CN" sz="2800" b="1" i="0">
                <a:solidFill>
                  <a:srgbClr val="FF0000"/>
                </a:solidFill>
                <a:latin typeface="黑体" panose="02010609060101010101" pitchFamily="49" charset="-122"/>
                <a:ea typeface="黑体" panose="02010609060101010101" pitchFamily="49" charset="-122"/>
              </a:rPr>
              <a:t>6</a:t>
            </a:r>
            <a:endParaRPr lang="en-US" altLang="zh-CN" sz="2800" b="1" i="0">
              <a:solidFill>
                <a:srgbClr val="FF0000"/>
              </a:solidFill>
              <a:latin typeface="黑体" panose="02010609060101010101" pitchFamily="49" charset="-122"/>
              <a:ea typeface="黑体" panose="02010609060101010101" pitchFamily="49" charset="-122"/>
            </a:endParaRPr>
          </a:p>
        </p:txBody>
      </p:sp>
      <p:sp>
        <p:nvSpPr>
          <p:cNvPr id="178189" name="Text Box 13"/>
          <p:cNvSpPr txBox="1"/>
          <p:nvPr/>
        </p:nvSpPr>
        <p:spPr>
          <a:xfrm>
            <a:off x="533400" y="1985963"/>
            <a:ext cx="609600" cy="579437"/>
          </a:xfrm>
          <a:prstGeom prst="rect">
            <a:avLst/>
          </a:prstGeom>
          <a:noFill/>
          <a:ln w="9525">
            <a:noFill/>
          </a:ln>
        </p:spPr>
        <p:txBody>
          <a:bodyPr anchor="t">
            <a:spAutoFit/>
          </a:bodyPr>
          <a:p>
            <a:pPr>
              <a:spcBef>
                <a:spcPct val="50000"/>
              </a:spcBef>
            </a:pPr>
            <a:r>
              <a:rPr lang="zh-CN" altLang="en-US" sz="3200" b="1" i="0" dirty="0">
                <a:latin typeface="Times New Roman" panose="02020603050405020304" pitchFamily="18" charset="0"/>
                <a:ea typeface="黑体" panose="02010609060101010101" pitchFamily="49" charset="-122"/>
              </a:rPr>
              <a:t>证</a:t>
            </a:r>
            <a:endParaRPr lang="zh-CN" altLang="en-US" sz="3200" b="1" i="0"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8187"/>
                                        </p:tgtEl>
                                        <p:attrNameLst>
                                          <p:attrName>style.visibility</p:attrName>
                                        </p:attrNameLst>
                                      </p:cBhvr>
                                      <p:to>
                                        <p:strVal val="visible"/>
                                      </p:to>
                                    </p:set>
                                    <p:animEffect transition="in" filter="wipe(left)">
                                      <p:cBhvr>
                                        <p:cTn id="7" dur="500"/>
                                        <p:tgtEl>
                                          <p:spTgt spid="1781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8188"/>
                                        </p:tgtEl>
                                        <p:attrNameLst>
                                          <p:attrName>style.visibility</p:attrName>
                                        </p:attrNameLst>
                                      </p:cBhvr>
                                      <p:to>
                                        <p:strVal val="visible"/>
                                      </p:to>
                                    </p:set>
                                    <p:animEffect transition="in" filter="wipe(left)">
                                      <p:cBhvr>
                                        <p:cTn id="12" dur="500"/>
                                        <p:tgtEl>
                                          <p:spTgt spid="178188"/>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78178"/>
                                        </p:tgtEl>
                                        <p:attrNameLst>
                                          <p:attrName>style.visibility</p:attrName>
                                        </p:attrNameLst>
                                      </p:cBhvr>
                                      <p:to>
                                        <p:strVal val="visible"/>
                                      </p:to>
                                    </p:set>
                                    <p:animEffect transition="in" filter="wipe(left)">
                                      <p:cBhvr>
                                        <p:cTn id="16" dur="500"/>
                                        <p:tgtEl>
                                          <p:spTgt spid="17817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78189"/>
                                        </p:tgtEl>
                                        <p:attrNameLst>
                                          <p:attrName>style.visibility</p:attrName>
                                        </p:attrNameLst>
                                      </p:cBhvr>
                                      <p:to>
                                        <p:strVal val="visible"/>
                                      </p:to>
                                    </p:set>
                                    <p:animEffect transition="in" filter="wipe(left)">
                                      <p:cBhvr>
                                        <p:cTn id="21" dur="500"/>
                                        <p:tgtEl>
                                          <p:spTgt spid="17818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78179"/>
                                        </p:tgtEl>
                                        <p:attrNameLst>
                                          <p:attrName>style.visibility</p:attrName>
                                        </p:attrNameLst>
                                      </p:cBhvr>
                                      <p:to>
                                        <p:strVal val="visible"/>
                                      </p:to>
                                    </p:set>
                                    <p:animEffect transition="in" filter="wipe(left)">
                                      <p:cBhvr>
                                        <p:cTn id="26" dur="500"/>
                                        <p:tgtEl>
                                          <p:spTgt spid="17817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78180"/>
                                        </p:tgtEl>
                                        <p:attrNameLst>
                                          <p:attrName>style.visibility</p:attrName>
                                        </p:attrNameLst>
                                      </p:cBhvr>
                                      <p:to>
                                        <p:strVal val="visible"/>
                                      </p:to>
                                    </p:set>
                                    <p:animEffect transition="in" filter="wipe(left)">
                                      <p:cBhvr>
                                        <p:cTn id="31" dur="500"/>
                                        <p:tgtEl>
                                          <p:spTgt spid="17818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78185"/>
                                        </p:tgtEl>
                                        <p:attrNameLst>
                                          <p:attrName>style.visibility</p:attrName>
                                        </p:attrNameLst>
                                      </p:cBhvr>
                                      <p:to>
                                        <p:strVal val="visible"/>
                                      </p:to>
                                    </p:set>
                                    <p:animEffect transition="in" filter="wipe(left)">
                                      <p:cBhvr>
                                        <p:cTn id="36" dur="500"/>
                                        <p:tgtEl>
                                          <p:spTgt spid="17818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78181"/>
                                        </p:tgtEl>
                                        <p:attrNameLst>
                                          <p:attrName>style.visibility</p:attrName>
                                        </p:attrNameLst>
                                      </p:cBhvr>
                                      <p:to>
                                        <p:strVal val="visible"/>
                                      </p:to>
                                    </p:set>
                                    <p:animEffect transition="in" filter="wipe(left)">
                                      <p:cBhvr>
                                        <p:cTn id="41" dur="500"/>
                                        <p:tgtEl>
                                          <p:spTgt spid="17818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78184"/>
                                        </p:tgtEl>
                                        <p:attrNameLst>
                                          <p:attrName>style.visibility</p:attrName>
                                        </p:attrNameLst>
                                      </p:cBhvr>
                                      <p:to>
                                        <p:strVal val="visible"/>
                                      </p:to>
                                    </p:set>
                                    <p:animEffect transition="in" filter="wipe(left)">
                                      <p:cBhvr>
                                        <p:cTn id="46" dur="500"/>
                                        <p:tgtEl>
                                          <p:spTgt spid="17818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78183"/>
                                        </p:tgtEl>
                                        <p:attrNameLst>
                                          <p:attrName>style.visibility</p:attrName>
                                        </p:attrNameLst>
                                      </p:cBhvr>
                                      <p:to>
                                        <p:strVal val="visible"/>
                                      </p:to>
                                    </p:set>
                                    <p:animEffect transition="in" filter="wipe(left)">
                                      <p:cBhvr>
                                        <p:cTn id="51" dur="500"/>
                                        <p:tgtEl>
                                          <p:spTgt spid="17818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78182"/>
                                        </p:tgtEl>
                                        <p:attrNameLst>
                                          <p:attrName>style.visibility</p:attrName>
                                        </p:attrNameLst>
                                      </p:cBhvr>
                                      <p:to>
                                        <p:strVal val="visible"/>
                                      </p:to>
                                    </p:set>
                                    <p:animEffect transition="in" filter="wipe(left)">
                                      <p:cBhvr>
                                        <p:cTn id="56" dur="500"/>
                                        <p:tgtEl>
                                          <p:spTgt spid="17818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78186"/>
                                        </p:tgtEl>
                                        <p:attrNameLst>
                                          <p:attrName>style.visibility</p:attrName>
                                        </p:attrNameLst>
                                      </p:cBhvr>
                                      <p:to>
                                        <p:strVal val="visible"/>
                                      </p:to>
                                    </p:set>
                                    <p:animEffect transition="in" filter="wipe(left)">
                                      <p:cBhvr>
                                        <p:cTn id="61" dur="500"/>
                                        <p:tgtEl>
                                          <p:spTgt spid="178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5" grpId="0"/>
      <p:bldP spid="178187" grpId="0"/>
      <p:bldP spid="178188" grpId="0"/>
      <p:bldP spid="178189"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文本框 28673"/>
          <p:cNvSpPr txBox="1"/>
          <p:nvPr/>
        </p:nvSpPr>
        <p:spPr>
          <a:xfrm>
            <a:off x="371793" y="989965"/>
            <a:ext cx="1525587" cy="519113"/>
          </a:xfrm>
          <a:prstGeom prst="rect">
            <a:avLst/>
          </a:prstGeom>
          <a:noFill/>
          <a:ln w="9525">
            <a:noFill/>
          </a:ln>
        </p:spPr>
        <p:txBody>
          <a:bodyPr>
            <a:spAutoFit/>
          </a:bodyPr>
          <a:p>
            <a:pPr>
              <a:spcBef>
                <a:spcPct val="50000"/>
              </a:spcBef>
            </a:pPr>
            <a:r>
              <a:rPr lang="zh-CN" altLang="en-US" sz="2800" b="1" dirty="0">
                <a:solidFill>
                  <a:schemeClr val="accent2"/>
                </a:solidFill>
                <a:latin typeface="Times New Roman" panose="02020603050405020304" pitchFamily="18" charset="0"/>
                <a:ea typeface="黑体" panose="02010609060101010101" pitchFamily="49" charset="-122"/>
              </a:rPr>
              <a:t>定义</a:t>
            </a:r>
            <a:endParaRPr lang="zh-CN" altLang="en-US" sz="2800" b="1">
              <a:solidFill>
                <a:schemeClr val="accent2"/>
              </a:solidFill>
              <a:latin typeface="Times New Roman" panose="02020603050405020304" pitchFamily="18" charset="0"/>
              <a:ea typeface="黑体" panose="02010609060101010101" pitchFamily="49" charset="-122"/>
            </a:endParaRPr>
          </a:p>
        </p:txBody>
      </p:sp>
      <p:graphicFrame>
        <p:nvGraphicFramePr>
          <p:cNvPr id="28675" name="对象 28674"/>
          <p:cNvGraphicFramePr/>
          <p:nvPr/>
        </p:nvGraphicFramePr>
        <p:xfrm>
          <a:off x="467043" y="1051878"/>
          <a:ext cx="6937375" cy="1828800"/>
        </p:xfrm>
        <a:graphic>
          <a:graphicData uri="http://schemas.openxmlformats.org/presentationml/2006/ole">
            <mc:AlternateContent xmlns:mc="http://schemas.openxmlformats.org/markup-compatibility/2006">
              <mc:Choice xmlns:v="urn:schemas-microsoft-com:vml" Requires="v">
                <p:oleObj spid="_x0000_s3233" name="" r:id="rId1" imgW="7277100" imgH="1917700" progId="Equation.3">
                  <p:embed/>
                </p:oleObj>
              </mc:Choice>
              <mc:Fallback>
                <p:oleObj name="" r:id="rId1" imgW="7277100" imgH="1917700" progId="Equation.3">
                  <p:embed/>
                  <p:pic>
                    <p:nvPicPr>
                      <p:cNvPr id="0" name="图片 3232"/>
                      <p:cNvPicPr/>
                      <p:nvPr/>
                    </p:nvPicPr>
                    <p:blipFill>
                      <a:blip r:embed="rId2"/>
                      <a:stretch>
                        <a:fillRect/>
                      </a:stretch>
                    </p:blipFill>
                    <p:spPr>
                      <a:xfrm>
                        <a:off x="467043" y="1051878"/>
                        <a:ext cx="6937375" cy="1828800"/>
                      </a:xfrm>
                      <a:prstGeom prst="rect">
                        <a:avLst/>
                      </a:prstGeom>
                      <a:noFill/>
                      <a:ln w="38100">
                        <a:noFill/>
                        <a:miter/>
                      </a:ln>
                    </p:spPr>
                  </p:pic>
                </p:oleObj>
              </mc:Fallback>
            </mc:AlternateContent>
          </a:graphicData>
        </a:graphic>
      </p:graphicFrame>
      <p:graphicFrame>
        <p:nvGraphicFramePr>
          <p:cNvPr id="28676" name="对象 28675"/>
          <p:cNvGraphicFramePr/>
          <p:nvPr/>
        </p:nvGraphicFramePr>
        <p:xfrm>
          <a:off x="525780" y="3128328"/>
          <a:ext cx="5568950" cy="1839912"/>
        </p:xfrm>
        <a:graphic>
          <a:graphicData uri="http://schemas.openxmlformats.org/presentationml/2006/ole">
            <mc:AlternateContent xmlns:mc="http://schemas.openxmlformats.org/markup-compatibility/2006">
              <mc:Choice xmlns:v="urn:schemas-microsoft-com:vml" Requires="v">
                <p:oleObj spid="_x0000_s3237" name="" r:id="rId3" imgW="5842000" imgH="1930400" progId="Equation.3">
                  <p:embed/>
                </p:oleObj>
              </mc:Choice>
              <mc:Fallback>
                <p:oleObj name="" r:id="rId3" imgW="5842000" imgH="1930400" progId="Equation.3">
                  <p:embed/>
                  <p:pic>
                    <p:nvPicPr>
                      <p:cNvPr id="0" name="图片 3236"/>
                      <p:cNvPicPr/>
                      <p:nvPr/>
                    </p:nvPicPr>
                    <p:blipFill>
                      <a:blip r:embed="rId4"/>
                      <a:stretch>
                        <a:fillRect/>
                      </a:stretch>
                    </p:blipFill>
                    <p:spPr>
                      <a:xfrm>
                        <a:off x="525780" y="3128328"/>
                        <a:ext cx="5568950" cy="1839912"/>
                      </a:xfrm>
                      <a:prstGeom prst="rect">
                        <a:avLst/>
                      </a:prstGeom>
                      <a:noFill/>
                      <a:ln w="38100">
                        <a:noFill/>
                        <a:miter/>
                      </a:ln>
                    </p:spPr>
                  </p:pic>
                </p:oleObj>
              </mc:Fallback>
            </mc:AlternateContent>
          </a:graphicData>
        </a:graphic>
      </p:graphicFrame>
      <p:graphicFrame>
        <p:nvGraphicFramePr>
          <p:cNvPr id="28677" name="对象 28676"/>
          <p:cNvGraphicFramePr/>
          <p:nvPr/>
        </p:nvGraphicFramePr>
        <p:xfrm>
          <a:off x="454343" y="5073015"/>
          <a:ext cx="6810375" cy="1638300"/>
        </p:xfrm>
        <a:graphic>
          <a:graphicData uri="http://schemas.openxmlformats.org/presentationml/2006/ole">
            <mc:AlternateContent xmlns:mc="http://schemas.openxmlformats.org/markup-compatibility/2006">
              <mc:Choice xmlns:v="urn:schemas-microsoft-com:vml" Requires="v">
                <p:oleObj spid="_x0000_s3235" name="" r:id="rId5" imgW="2844800" imgH="685800" progId="Equation.3">
                  <p:embed/>
                </p:oleObj>
              </mc:Choice>
              <mc:Fallback>
                <p:oleObj name="" r:id="rId5" imgW="2844800" imgH="685800" progId="Equation.3">
                  <p:embed/>
                  <p:pic>
                    <p:nvPicPr>
                      <p:cNvPr id="0" name="图片 3234"/>
                      <p:cNvPicPr/>
                      <p:nvPr/>
                    </p:nvPicPr>
                    <p:blipFill>
                      <a:blip r:embed="rId6"/>
                      <a:stretch>
                        <a:fillRect/>
                      </a:stretch>
                    </p:blipFill>
                    <p:spPr>
                      <a:xfrm>
                        <a:off x="454343" y="5073015"/>
                        <a:ext cx="6810375" cy="1638300"/>
                      </a:xfrm>
                      <a:prstGeom prst="rect">
                        <a:avLst/>
                      </a:prstGeom>
                      <a:noFill/>
                      <a:ln w="38100">
                        <a:noFill/>
                        <a:miter/>
                      </a:ln>
                    </p:spPr>
                  </p:pic>
                </p:oleObj>
              </mc:Fallback>
            </mc:AlternateContent>
          </a:graphicData>
        </a:graphic>
      </p:graphicFrame>
      <p:sp>
        <p:nvSpPr>
          <p:cNvPr id="28678" name="直接连接符 28677"/>
          <p:cNvSpPr/>
          <p:nvPr/>
        </p:nvSpPr>
        <p:spPr>
          <a:xfrm>
            <a:off x="5097780" y="2861628"/>
            <a:ext cx="685800" cy="0"/>
          </a:xfrm>
          <a:prstGeom prst="line">
            <a:avLst/>
          </a:prstGeom>
          <a:ln w="19050" cap="flat" cmpd="sng">
            <a:solidFill>
              <a:srgbClr val="FF0000"/>
            </a:solidFill>
            <a:prstDash val="solid"/>
            <a:headEnd type="none" w="med" len="med"/>
            <a:tailEnd type="none" w="med" len="med"/>
          </a:ln>
        </p:spPr>
      </p:sp>
      <p:sp>
        <p:nvSpPr>
          <p:cNvPr id="28679" name="直接连接符 28678"/>
          <p:cNvSpPr/>
          <p:nvPr/>
        </p:nvSpPr>
        <p:spPr>
          <a:xfrm>
            <a:off x="5173980" y="4957128"/>
            <a:ext cx="685800" cy="0"/>
          </a:xfrm>
          <a:prstGeom prst="line">
            <a:avLst/>
          </a:prstGeom>
          <a:ln w="19050" cap="flat" cmpd="sng">
            <a:solidFill>
              <a:srgbClr val="FF0000"/>
            </a:solidFill>
            <a:prstDash val="solid"/>
            <a:headEnd type="none" w="med" len="med"/>
            <a:tailEnd type="none" w="med" len="med"/>
          </a:ln>
        </p:spPr>
      </p:sp>
      <p:grpSp>
        <p:nvGrpSpPr>
          <p:cNvPr id="28697" name="组合 28696"/>
          <p:cNvGrpSpPr/>
          <p:nvPr/>
        </p:nvGrpSpPr>
        <p:grpSpPr>
          <a:xfrm>
            <a:off x="6502718" y="1832928"/>
            <a:ext cx="2341562" cy="2016125"/>
            <a:chOff x="3809" y="935"/>
            <a:chExt cx="1728" cy="1656"/>
          </a:xfrm>
        </p:grpSpPr>
        <p:grpSp>
          <p:nvGrpSpPr>
            <p:cNvPr id="28681" name="组合 28680"/>
            <p:cNvGrpSpPr/>
            <p:nvPr/>
          </p:nvGrpSpPr>
          <p:grpSpPr>
            <a:xfrm>
              <a:off x="3809" y="1127"/>
              <a:ext cx="1728" cy="1363"/>
              <a:chOff x="3600" y="1613"/>
              <a:chExt cx="1718" cy="1315"/>
            </a:xfrm>
          </p:grpSpPr>
          <p:sp>
            <p:nvSpPr>
              <p:cNvPr id="28682" name="直接连接符 28681"/>
              <p:cNvSpPr/>
              <p:nvPr/>
            </p:nvSpPr>
            <p:spPr>
              <a:xfrm>
                <a:off x="3600" y="2736"/>
                <a:ext cx="1680" cy="0"/>
              </a:xfrm>
              <a:prstGeom prst="line">
                <a:avLst/>
              </a:prstGeom>
              <a:ln w="25400" cap="flat" cmpd="sng">
                <a:solidFill>
                  <a:schemeClr val="tx1"/>
                </a:solidFill>
                <a:prstDash val="solid"/>
                <a:headEnd type="none" w="med" len="med"/>
                <a:tailEnd type="triangle" w="sm" len="lg"/>
              </a:ln>
            </p:spPr>
          </p:sp>
          <p:sp>
            <p:nvSpPr>
              <p:cNvPr id="28683" name="直接连接符 28682"/>
              <p:cNvSpPr/>
              <p:nvPr/>
            </p:nvSpPr>
            <p:spPr>
              <a:xfrm flipV="1">
                <a:off x="3792" y="1632"/>
                <a:ext cx="0" cy="1296"/>
              </a:xfrm>
              <a:prstGeom prst="line">
                <a:avLst/>
              </a:prstGeom>
              <a:ln w="25400" cap="flat" cmpd="sng">
                <a:solidFill>
                  <a:schemeClr val="tx1"/>
                </a:solidFill>
                <a:prstDash val="solid"/>
                <a:headEnd type="none" w="med" len="med"/>
                <a:tailEnd type="triangle" w="sm" len="lg"/>
              </a:ln>
            </p:spPr>
          </p:sp>
          <p:graphicFrame>
            <p:nvGraphicFramePr>
              <p:cNvPr id="28684" name="对象 28683"/>
              <p:cNvGraphicFramePr/>
              <p:nvPr/>
            </p:nvGraphicFramePr>
            <p:xfrm>
              <a:off x="5193" y="2799"/>
              <a:ext cx="125" cy="119"/>
            </p:xfrm>
            <a:graphic>
              <a:graphicData uri="http://schemas.openxmlformats.org/presentationml/2006/ole">
                <mc:AlternateContent xmlns:mc="http://schemas.openxmlformats.org/markup-compatibility/2006">
                  <mc:Choice xmlns:v="urn:schemas-microsoft-com:vml" Requires="v">
                    <p:oleObj spid="_x0000_s3238" name="" r:id="rId7" imgW="254000" imgH="241300" progId="Equation.3">
                      <p:embed/>
                    </p:oleObj>
                  </mc:Choice>
                  <mc:Fallback>
                    <p:oleObj name="" r:id="rId7" imgW="254000" imgH="241300" progId="Equation.3">
                      <p:embed/>
                      <p:pic>
                        <p:nvPicPr>
                          <p:cNvPr id="0" name="图片 3237"/>
                          <p:cNvPicPr/>
                          <p:nvPr/>
                        </p:nvPicPr>
                        <p:blipFill>
                          <a:blip r:embed="rId8"/>
                          <a:stretch>
                            <a:fillRect/>
                          </a:stretch>
                        </p:blipFill>
                        <p:spPr>
                          <a:xfrm>
                            <a:off x="5193" y="2799"/>
                            <a:ext cx="125" cy="119"/>
                          </a:xfrm>
                          <a:prstGeom prst="rect">
                            <a:avLst/>
                          </a:prstGeom>
                          <a:noFill/>
                          <a:ln w="38100">
                            <a:noFill/>
                            <a:miter/>
                          </a:ln>
                        </p:spPr>
                      </p:pic>
                    </p:oleObj>
                  </mc:Fallback>
                </mc:AlternateContent>
              </a:graphicData>
            </a:graphic>
          </p:graphicFrame>
          <p:graphicFrame>
            <p:nvGraphicFramePr>
              <p:cNvPr id="28685" name="对象 28684"/>
              <p:cNvGraphicFramePr/>
              <p:nvPr/>
            </p:nvGraphicFramePr>
            <p:xfrm>
              <a:off x="3619" y="1613"/>
              <a:ext cx="125" cy="157"/>
            </p:xfrm>
            <a:graphic>
              <a:graphicData uri="http://schemas.openxmlformats.org/presentationml/2006/ole">
                <mc:AlternateContent xmlns:mc="http://schemas.openxmlformats.org/markup-compatibility/2006">
                  <mc:Choice xmlns:v="urn:schemas-microsoft-com:vml" Requires="v">
                    <p:oleObj spid="_x0000_s3240" name="" r:id="rId9" imgW="254000" imgH="317500" progId="Equation.3">
                      <p:embed/>
                    </p:oleObj>
                  </mc:Choice>
                  <mc:Fallback>
                    <p:oleObj name="" r:id="rId9" imgW="254000" imgH="317500" progId="Equation.3">
                      <p:embed/>
                      <p:pic>
                        <p:nvPicPr>
                          <p:cNvPr id="0" name="图片 3239"/>
                          <p:cNvPicPr/>
                          <p:nvPr/>
                        </p:nvPicPr>
                        <p:blipFill>
                          <a:blip r:embed="rId10"/>
                          <a:stretch>
                            <a:fillRect/>
                          </a:stretch>
                        </p:blipFill>
                        <p:spPr>
                          <a:xfrm>
                            <a:off x="3619" y="1613"/>
                            <a:ext cx="125" cy="157"/>
                          </a:xfrm>
                          <a:prstGeom prst="rect">
                            <a:avLst/>
                          </a:prstGeom>
                          <a:noFill/>
                          <a:ln w="38100">
                            <a:noFill/>
                            <a:miter/>
                          </a:ln>
                        </p:spPr>
                      </p:pic>
                    </p:oleObj>
                  </mc:Fallback>
                </mc:AlternateContent>
              </a:graphicData>
            </a:graphic>
          </p:graphicFrame>
          <p:graphicFrame>
            <p:nvGraphicFramePr>
              <p:cNvPr id="28686" name="对象 28685"/>
              <p:cNvGraphicFramePr/>
              <p:nvPr/>
            </p:nvGraphicFramePr>
            <p:xfrm>
              <a:off x="3657" y="2784"/>
              <a:ext cx="106" cy="120"/>
            </p:xfrm>
            <a:graphic>
              <a:graphicData uri="http://schemas.openxmlformats.org/presentationml/2006/ole">
                <mc:AlternateContent xmlns:mc="http://schemas.openxmlformats.org/markup-compatibility/2006">
                  <mc:Choice xmlns:v="urn:schemas-microsoft-com:vml" Requires="v">
                    <p:oleObj spid="_x0000_s3231" name="" r:id="rId11" imgW="215900" imgH="241300" progId="Equation.3">
                      <p:embed/>
                    </p:oleObj>
                  </mc:Choice>
                  <mc:Fallback>
                    <p:oleObj name="" r:id="rId11" imgW="215900" imgH="241300" progId="Equation.3">
                      <p:embed/>
                      <p:pic>
                        <p:nvPicPr>
                          <p:cNvPr id="0" name="图片 3230"/>
                          <p:cNvPicPr/>
                          <p:nvPr/>
                        </p:nvPicPr>
                        <p:blipFill>
                          <a:blip r:embed="rId12"/>
                          <a:stretch>
                            <a:fillRect/>
                          </a:stretch>
                        </p:blipFill>
                        <p:spPr>
                          <a:xfrm>
                            <a:off x="3657" y="2784"/>
                            <a:ext cx="106" cy="120"/>
                          </a:xfrm>
                          <a:prstGeom prst="rect">
                            <a:avLst/>
                          </a:prstGeom>
                          <a:noFill/>
                          <a:ln w="38100">
                            <a:noFill/>
                            <a:miter/>
                          </a:ln>
                        </p:spPr>
                      </p:pic>
                    </p:oleObj>
                  </mc:Fallback>
                </mc:AlternateContent>
              </a:graphicData>
            </a:graphic>
          </p:graphicFrame>
        </p:grpSp>
        <p:grpSp>
          <p:nvGrpSpPr>
            <p:cNvPr id="28687" name="组合 28686"/>
            <p:cNvGrpSpPr/>
            <p:nvPr/>
          </p:nvGrpSpPr>
          <p:grpSpPr>
            <a:xfrm>
              <a:off x="4241" y="935"/>
              <a:ext cx="960" cy="768"/>
              <a:chOff x="1200" y="1632"/>
              <a:chExt cx="960" cy="768"/>
            </a:xfrm>
          </p:grpSpPr>
          <p:sp>
            <p:nvSpPr>
              <p:cNvPr id="28688" name="任意多边形 28687"/>
              <p:cNvSpPr/>
              <p:nvPr/>
            </p:nvSpPr>
            <p:spPr>
              <a:xfrm flipV="1">
                <a:off x="1209" y="1632"/>
                <a:ext cx="951" cy="768"/>
              </a:xfrm>
              <a:custGeom>
                <a:avLst/>
                <a:gdLst>
                  <a:gd name="txL" fmla="*/ 0 w 28563"/>
                  <a:gd name="txT" fmla="*/ 0 h 21600"/>
                  <a:gd name="txR" fmla="*/ 28563 w 28563"/>
                  <a:gd name="txB" fmla="*/ 21600 h 21600"/>
                </a:gdLst>
                <a:ahLst/>
                <a:cxnLst>
                  <a:cxn ang="180">
                    <a:pos x="0" y="1864"/>
                  </a:cxn>
                  <a:cxn ang="0">
                    <a:pos x="28563" y="12931"/>
                  </a:cxn>
                  <a:cxn ang="90">
                    <a:pos x="8779" y="21600"/>
                  </a:cxn>
                </a:cxnLst>
                <a:rect l="txL" t="txT" r="txR" b="txB"/>
                <a:pathLst>
                  <a:path w="28563" h="21600" fill="none">
                    <a:moveTo>
                      <a:pt x="0" y="1864"/>
                    </a:moveTo>
                    <a:arcTo wR="21600" hR="21600" stAng="-6838832" swAng="5419101"/>
                  </a:path>
                  <a:path w="28563" h="21600" stroke="0">
                    <a:moveTo>
                      <a:pt x="0" y="1864"/>
                    </a:moveTo>
                    <a:arcTo wR="21600" hR="21600" stAng="-6838832" swAng="5419101"/>
                    <a:lnTo>
                      <a:pt x="8779" y="21600"/>
                    </a:lnTo>
                    <a:close/>
                  </a:path>
                </a:pathLst>
              </a:custGeom>
              <a:noFill/>
              <a:ln w="25400" cap="flat" cmpd="sng">
                <a:solidFill>
                  <a:schemeClr val="accent2"/>
                </a:solidFill>
                <a:prstDash val="solid"/>
                <a:headEnd type="none" w="med" len="med"/>
                <a:tailEnd type="none" w="med" len="med"/>
              </a:ln>
            </p:spPr>
            <p:txBody>
              <a:bodyPr/>
              <a:p>
                <a:endParaRPr lang="zh-CN" altLang="en-US"/>
              </a:p>
            </p:txBody>
          </p:sp>
          <p:graphicFrame>
            <p:nvGraphicFramePr>
              <p:cNvPr id="28689" name="对象 28688"/>
              <p:cNvGraphicFramePr/>
              <p:nvPr/>
            </p:nvGraphicFramePr>
            <p:xfrm>
              <a:off x="1200" y="1961"/>
              <a:ext cx="562" cy="162"/>
            </p:xfrm>
            <a:graphic>
              <a:graphicData uri="http://schemas.openxmlformats.org/presentationml/2006/ole">
                <mc:AlternateContent xmlns:mc="http://schemas.openxmlformats.org/markup-compatibility/2006">
                  <mc:Choice xmlns:v="urn:schemas-microsoft-com:vml" Requires="v">
                    <p:oleObj spid="_x0000_s3232" name="" r:id="rId13" imgW="1370965" imgH="393700" progId="Equation.3">
                      <p:embed/>
                    </p:oleObj>
                  </mc:Choice>
                  <mc:Fallback>
                    <p:oleObj name="" r:id="rId13" imgW="1370965" imgH="393700" progId="Equation.3">
                      <p:embed/>
                      <p:pic>
                        <p:nvPicPr>
                          <p:cNvPr id="0" name="图片 3231"/>
                          <p:cNvPicPr/>
                          <p:nvPr/>
                        </p:nvPicPr>
                        <p:blipFill>
                          <a:blip r:embed="rId14"/>
                          <a:stretch>
                            <a:fillRect/>
                          </a:stretch>
                        </p:blipFill>
                        <p:spPr>
                          <a:xfrm>
                            <a:off x="1200" y="1961"/>
                            <a:ext cx="562" cy="162"/>
                          </a:xfrm>
                          <a:prstGeom prst="rect">
                            <a:avLst/>
                          </a:prstGeom>
                          <a:noFill/>
                          <a:ln w="38100">
                            <a:noFill/>
                            <a:miter/>
                          </a:ln>
                        </p:spPr>
                      </p:pic>
                    </p:oleObj>
                  </mc:Fallback>
                </mc:AlternateContent>
              </a:graphicData>
            </a:graphic>
          </p:graphicFrame>
        </p:grpSp>
        <p:grpSp>
          <p:nvGrpSpPr>
            <p:cNvPr id="28690" name="组合 28689"/>
            <p:cNvGrpSpPr/>
            <p:nvPr/>
          </p:nvGrpSpPr>
          <p:grpSpPr>
            <a:xfrm>
              <a:off x="4241" y="1343"/>
              <a:ext cx="1046" cy="1248"/>
              <a:chOff x="1200" y="2040"/>
              <a:chExt cx="1046" cy="1248"/>
            </a:xfrm>
          </p:grpSpPr>
          <p:sp>
            <p:nvSpPr>
              <p:cNvPr id="28691" name="直接连接符 28690"/>
              <p:cNvSpPr/>
              <p:nvPr/>
            </p:nvSpPr>
            <p:spPr>
              <a:xfrm>
                <a:off x="1296" y="2376"/>
                <a:ext cx="0" cy="624"/>
              </a:xfrm>
              <a:prstGeom prst="line">
                <a:avLst/>
              </a:prstGeom>
              <a:ln w="25400" cap="flat" cmpd="sng">
                <a:solidFill>
                  <a:schemeClr val="tx1"/>
                </a:solidFill>
                <a:prstDash val="sysDot"/>
                <a:headEnd type="none" w="med" len="med"/>
                <a:tailEnd type="none" w="med" len="med"/>
              </a:ln>
            </p:spPr>
          </p:sp>
          <p:sp>
            <p:nvSpPr>
              <p:cNvPr id="28692" name="直接连接符 28691"/>
              <p:cNvSpPr/>
              <p:nvPr/>
            </p:nvSpPr>
            <p:spPr>
              <a:xfrm>
                <a:off x="2124" y="2040"/>
                <a:ext cx="0" cy="960"/>
              </a:xfrm>
              <a:prstGeom prst="line">
                <a:avLst/>
              </a:prstGeom>
              <a:ln w="25400" cap="flat" cmpd="sng">
                <a:solidFill>
                  <a:schemeClr val="tx1"/>
                </a:solidFill>
                <a:prstDash val="sysDot"/>
                <a:headEnd type="none" w="med" len="med"/>
                <a:tailEnd type="none" w="med" len="med"/>
              </a:ln>
            </p:spPr>
          </p:sp>
          <p:graphicFrame>
            <p:nvGraphicFramePr>
              <p:cNvPr id="28693" name="对象 28692"/>
              <p:cNvGraphicFramePr/>
              <p:nvPr/>
            </p:nvGraphicFramePr>
            <p:xfrm>
              <a:off x="1200" y="3024"/>
              <a:ext cx="175" cy="215"/>
            </p:xfrm>
            <a:graphic>
              <a:graphicData uri="http://schemas.openxmlformats.org/presentationml/2006/ole">
                <mc:AlternateContent xmlns:mc="http://schemas.openxmlformats.org/markup-compatibility/2006">
                  <mc:Choice xmlns:v="urn:schemas-microsoft-com:vml" Requires="v">
                    <p:oleObj spid="_x0000_s3076" name="" r:id="rId15" imgW="342900" imgH="419100" progId="Equation.3">
                      <p:embed/>
                    </p:oleObj>
                  </mc:Choice>
                  <mc:Fallback>
                    <p:oleObj name="" r:id="rId15" imgW="342900" imgH="419100" progId="Equation.3">
                      <p:embed/>
                      <p:pic>
                        <p:nvPicPr>
                          <p:cNvPr id="0" name="图片 3075"/>
                          <p:cNvPicPr/>
                          <p:nvPr/>
                        </p:nvPicPr>
                        <p:blipFill>
                          <a:blip r:embed="rId16"/>
                          <a:stretch>
                            <a:fillRect/>
                          </a:stretch>
                        </p:blipFill>
                        <p:spPr>
                          <a:xfrm>
                            <a:off x="1200" y="3024"/>
                            <a:ext cx="175" cy="215"/>
                          </a:xfrm>
                          <a:prstGeom prst="rect">
                            <a:avLst/>
                          </a:prstGeom>
                          <a:noFill/>
                          <a:ln w="38100">
                            <a:noFill/>
                            <a:miter/>
                          </a:ln>
                        </p:spPr>
                      </p:pic>
                    </p:oleObj>
                  </mc:Fallback>
                </mc:AlternateContent>
              </a:graphicData>
            </a:graphic>
          </p:graphicFrame>
          <p:graphicFrame>
            <p:nvGraphicFramePr>
              <p:cNvPr id="28694" name="对象 28693"/>
              <p:cNvGraphicFramePr/>
              <p:nvPr/>
            </p:nvGraphicFramePr>
            <p:xfrm>
              <a:off x="2064" y="3072"/>
              <a:ext cx="182" cy="216"/>
            </p:xfrm>
            <a:graphic>
              <a:graphicData uri="http://schemas.openxmlformats.org/presentationml/2006/ole">
                <mc:AlternateContent xmlns:mc="http://schemas.openxmlformats.org/markup-compatibility/2006">
                  <mc:Choice xmlns:v="urn:schemas-microsoft-com:vml" Requires="v">
                    <p:oleObj spid="_x0000_s3081" name="" r:id="rId17" imgW="355600" imgH="418465" progId="Equation.3">
                      <p:embed/>
                    </p:oleObj>
                  </mc:Choice>
                  <mc:Fallback>
                    <p:oleObj name="" r:id="rId17" imgW="355600" imgH="418465" progId="Equation.3">
                      <p:embed/>
                      <p:pic>
                        <p:nvPicPr>
                          <p:cNvPr id="0" name="图片 3080"/>
                          <p:cNvPicPr/>
                          <p:nvPr/>
                        </p:nvPicPr>
                        <p:blipFill>
                          <a:blip r:embed="rId18"/>
                          <a:stretch>
                            <a:fillRect/>
                          </a:stretch>
                        </p:blipFill>
                        <p:spPr>
                          <a:xfrm>
                            <a:off x="2064" y="3072"/>
                            <a:ext cx="182" cy="216"/>
                          </a:xfrm>
                          <a:prstGeom prst="rect">
                            <a:avLst/>
                          </a:prstGeom>
                          <a:noFill/>
                          <a:ln w="38100">
                            <a:noFill/>
                            <a:miter/>
                          </a:ln>
                        </p:spPr>
                      </p:pic>
                    </p:oleObj>
                  </mc:Fallback>
                </mc:AlternateContent>
              </a:graphicData>
            </a:graphic>
          </p:graphicFrame>
        </p:grpSp>
        <p:sp>
          <p:nvSpPr>
            <p:cNvPr id="28695" name="直接连接符 28694"/>
            <p:cNvSpPr/>
            <p:nvPr/>
          </p:nvSpPr>
          <p:spPr>
            <a:xfrm flipV="1">
              <a:off x="4337" y="1367"/>
              <a:ext cx="816" cy="288"/>
            </a:xfrm>
            <a:prstGeom prst="line">
              <a:avLst/>
            </a:prstGeom>
            <a:ln w="25400" cap="flat" cmpd="sng">
              <a:solidFill>
                <a:srgbClr val="FF0000"/>
              </a:solidFill>
              <a:prstDash val="solid"/>
              <a:headEnd type="none" w="med" len="med"/>
              <a:tailEnd type="none" w="med" len="med"/>
            </a:ln>
          </p:spPr>
        </p:sp>
        <p:sp>
          <p:nvSpPr>
            <p:cNvPr id="28696" name="直接连接符 28695"/>
            <p:cNvSpPr/>
            <p:nvPr/>
          </p:nvSpPr>
          <p:spPr>
            <a:xfrm>
              <a:off x="4769" y="1511"/>
              <a:ext cx="0" cy="768"/>
            </a:xfrm>
            <a:prstGeom prst="line">
              <a:avLst/>
            </a:prstGeom>
            <a:ln w="25400" cap="flat" cmpd="sng">
              <a:solidFill>
                <a:srgbClr val="800000"/>
              </a:solidFill>
              <a:prstDash val="sysDot"/>
              <a:headEnd type="none" w="med" len="med"/>
              <a:tailEnd type="none" w="med" len="med"/>
            </a:ln>
          </p:spPr>
        </p:sp>
      </p:grpSp>
      <p:grpSp>
        <p:nvGrpSpPr>
          <p:cNvPr id="28714" name="组合 28713"/>
          <p:cNvGrpSpPr/>
          <p:nvPr/>
        </p:nvGrpSpPr>
        <p:grpSpPr>
          <a:xfrm>
            <a:off x="6502718" y="4136390"/>
            <a:ext cx="2136775" cy="1728788"/>
            <a:chOff x="3757" y="2160"/>
            <a:chExt cx="1728" cy="1417"/>
          </a:xfrm>
        </p:grpSpPr>
        <p:grpSp>
          <p:nvGrpSpPr>
            <p:cNvPr id="28698" name="组合 28697"/>
            <p:cNvGrpSpPr/>
            <p:nvPr/>
          </p:nvGrpSpPr>
          <p:grpSpPr>
            <a:xfrm>
              <a:off x="3757" y="2190"/>
              <a:ext cx="1728" cy="1363"/>
              <a:chOff x="3600" y="1613"/>
              <a:chExt cx="1718" cy="1315"/>
            </a:xfrm>
          </p:grpSpPr>
          <p:sp>
            <p:nvSpPr>
              <p:cNvPr id="28699" name="直接连接符 28698"/>
              <p:cNvSpPr/>
              <p:nvPr/>
            </p:nvSpPr>
            <p:spPr>
              <a:xfrm>
                <a:off x="3600" y="2736"/>
                <a:ext cx="1680" cy="0"/>
              </a:xfrm>
              <a:prstGeom prst="line">
                <a:avLst/>
              </a:prstGeom>
              <a:ln w="25400" cap="flat" cmpd="sng">
                <a:solidFill>
                  <a:schemeClr val="tx1"/>
                </a:solidFill>
                <a:prstDash val="solid"/>
                <a:headEnd type="none" w="med" len="med"/>
                <a:tailEnd type="triangle" w="sm" len="lg"/>
              </a:ln>
            </p:spPr>
          </p:sp>
          <p:sp>
            <p:nvSpPr>
              <p:cNvPr id="28700" name="直接连接符 28699"/>
              <p:cNvSpPr/>
              <p:nvPr/>
            </p:nvSpPr>
            <p:spPr>
              <a:xfrm flipV="1">
                <a:off x="3792" y="1632"/>
                <a:ext cx="0" cy="1296"/>
              </a:xfrm>
              <a:prstGeom prst="line">
                <a:avLst/>
              </a:prstGeom>
              <a:ln w="25400" cap="flat" cmpd="sng">
                <a:solidFill>
                  <a:schemeClr val="tx1"/>
                </a:solidFill>
                <a:prstDash val="solid"/>
                <a:headEnd type="none" w="med" len="med"/>
                <a:tailEnd type="triangle" w="sm" len="lg"/>
              </a:ln>
            </p:spPr>
          </p:sp>
          <p:graphicFrame>
            <p:nvGraphicFramePr>
              <p:cNvPr id="28701" name="对象 28700"/>
              <p:cNvGraphicFramePr/>
              <p:nvPr/>
            </p:nvGraphicFramePr>
            <p:xfrm>
              <a:off x="5193" y="2799"/>
              <a:ext cx="125" cy="119"/>
            </p:xfrm>
            <a:graphic>
              <a:graphicData uri="http://schemas.openxmlformats.org/presentationml/2006/ole">
                <mc:AlternateContent xmlns:mc="http://schemas.openxmlformats.org/markup-compatibility/2006">
                  <mc:Choice xmlns:v="urn:schemas-microsoft-com:vml" Requires="v">
                    <p:oleObj spid="_x0000_s3084" name="" r:id="rId19" imgW="254000" imgH="241300" progId="Equation.3">
                      <p:embed/>
                    </p:oleObj>
                  </mc:Choice>
                  <mc:Fallback>
                    <p:oleObj name="" r:id="rId19" imgW="254000" imgH="241300" progId="Equation.3">
                      <p:embed/>
                      <p:pic>
                        <p:nvPicPr>
                          <p:cNvPr id="0" name="图片 3083"/>
                          <p:cNvPicPr/>
                          <p:nvPr/>
                        </p:nvPicPr>
                        <p:blipFill>
                          <a:blip r:embed="rId8"/>
                          <a:stretch>
                            <a:fillRect/>
                          </a:stretch>
                        </p:blipFill>
                        <p:spPr>
                          <a:xfrm>
                            <a:off x="5193" y="2799"/>
                            <a:ext cx="125" cy="119"/>
                          </a:xfrm>
                          <a:prstGeom prst="rect">
                            <a:avLst/>
                          </a:prstGeom>
                          <a:noFill/>
                          <a:ln w="38100">
                            <a:noFill/>
                            <a:miter/>
                          </a:ln>
                        </p:spPr>
                      </p:pic>
                    </p:oleObj>
                  </mc:Fallback>
                </mc:AlternateContent>
              </a:graphicData>
            </a:graphic>
          </p:graphicFrame>
          <p:graphicFrame>
            <p:nvGraphicFramePr>
              <p:cNvPr id="28702" name="对象 28701"/>
              <p:cNvGraphicFramePr/>
              <p:nvPr/>
            </p:nvGraphicFramePr>
            <p:xfrm>
              <a:off x="3619" y="1613"/>
              <a:ext cx="125" cy="157"/>
            </p:xfrm>
            <a:graphic>
              <a:graphicData uri="http://schemas.openxmlformats.org/presentationml/2006/ole">
                <mc:AlternateContent xmlns:mc="http://schemas.openxmlformats.org/markup-compatibility/2006">
                  <mc:Choice xmlns:v="urn:schemas-microsoft-com:vml" Requires="v">
                    <p:oleObj spid="_x0000_s3085" name="" r:id="rId20" imgW="254000" imgH="317500" progId="Equation.3">
                      <p:embed/>
                    </p:oleObj>
                  </mc:Choice>
                  <mc:Fallback>
                    <p:oleObj name="" r:id="rId20" imgW="254000" imgH="317500" progId="Equation.3">
                      <p:embed/>
                      <p:pic>
                        <p:nvPicPr>
                          <p:cNvPr id="0" name="图片 3084"/>
                          <p:cNvPicPr/>
                          <p:nvPr/>
                        </p:nvPicPr>
                        <p:blipFill>
                          <a:blip r:embed="rId10"/>
                          <a:stretch>
                            <a:fillRect/>
                          </a:stretch>
                        </p:blipFill>
                        <p:spPr>
                          <a:xfrm>
                            <a:off x="3619" y="1613"/>
                            <a:ext cx="125" cy="157"/>
                          </a:xfrm>
                          <a:prstGeom prst="rect">
                            <a:avLst/>
                          </a:prstGeom>
                          <a:noFill/>
                          <a:ln w="38100">
                            <a:noFill/>
                            <a:miter/>
                          </a:ln>
                        </p:spPr>
                      </p:pic>
                    </p:oleObj>
                  </mc:Fallback>
                </mc:AlternateContent>
              </a:graphicData>
            </a:graphic>
          </p:graphicFrame>
          <p:graphicFrame>
            <p:nvGraphicFramePr>
              <p:cNvPr id="28703" name="对象 28702"/>
              <p:cNvGraphicFramePr/>
              <p:nvPr/>
            </p:nvGraphicFramePr>
            <p:xfrm>
              <a:off x="3657" y="2784"/>
              <a:ext cx="106" cy="120"/>
            </p:xfrm>
            <a:graphic>
              <a:graphicData uri="http://schemas.openxmlformats.org/presentationml/2006/ole">
                <mc:AlternateContent xmlns:mc="http://schemas.openxmlformats.org/markup-compatibility/2006">
                  <mc:Choice xmlns:v="urn:schemas-microsoft-com:vml" Requires="v">
                    <p:oleObj spid="_x0000_s3086" name="" r:id="rId21" imgW="215900" imgH="241300" progId="Equation.3">
                      <p:embed/>
                    </p:oleObj>
                  </mc:Choice>
                  <mc:Fallback>
                    <p:oleObj name="" r:id="rId21" imgW="215900" imgH="241300" progId="Equation.3">
                      <p:embed/>
                      <p:pic>
                        <p:nvPicPr>
                          <p:cNvPr id="0" name="图片 3085"/>
                          <p:cNvPicPr/>
                          <p:nvPr/>
                        </p:nvPicPr>
                        <p:blipFill>
                          <a:blip r:embed="rId12"/>
                          <a:stretch>
                            <a:fillRect/>
                          </a:stretch>
                        </p:blipFill>
                        <p:spPr>
                          <a:xfrm>
                            <a:off x="3657" y="2784"/>
                            <a:ext cx="106" cy="120"/>
                          </a:xfrm>
                          <a:prstGeom prst="rect">
                            <a:avLst/>
                          </a:prstGeom>
                          <a:noFill/>
                          <a:ln w="38100">
                            <a:noFill/>
                            <a:miter/>
                          </a:ln>
                        </p:spPr>
                      </p:pic>
                    </p:oleObj>
                  </mc:Fallback>
                </mc:AlternateContent>
              </a:graphicData>
            </a:graphic>
          </p:graphicFrame>
        </p:grpSp>
        <p:sp>
          <p:nvSpPr>
            <p:cNvPr id="28704" name="直接连接符 28703"/>
            <p:cNvSpPr/>
            <p:nvPr/>
          </p:nvSpPr>
          <p:spPr>
            <a:xfrm flipV="1">
              <a:off x="4225" y="2413"/>
              <a:ext cx="816" cy="288"/>
            </a:xfrm>
            <a:prstGeom prst="line">
              <a:avLst/>
            </a:prstGeom>
            <a:ln w="25400" cap="flat" cmpd="sng">
              <a:solidFill>
                <a:srgbClr val="FF0000"/>
              </a:solidFill>
              <a:prstDash val="solid"/>
              <a:headEnd type="none" w="med" len="med"/>
              <a:tailEnd type="none" w="med" len="med"/>
            </a:ln>
          </p:spPr>
        </p:sp>
        <p:sp>
          <p:nvSpPr>
            <p:cNvPr id="28705" name="直接连接符 28704"/>
            <p:cNvSpPr/>
            <p:nvPr/>
          </p:nvSpPr>
          <p:spPr>
            <a:xfrm>
              <a:off x="4573" y="2401"/>
              <a:ext cx="0" cy="960"/>
            </a:xfrm>
            <a:prstGeom prst="line">
              <a:avLst/>
            </a:prstGeom>
            <a:ln w="25400" cap="flat" cmpd="sng">
              <a:solidFill>
                <a:srgbClr val="800000"/>
              </a:solidFill>
              <a:prstDash val="sysDot"/>
              <a:headEnd type="none" w="med" len="med"/>
              <a:tailEnd type="none" w="med" len="med"/>
            </a:ln>
          </p:spPr>
        </p:sp>
        <p:grpSp>
          <p:nvGrpSpPr>
            <p:cNvPr id="28706" name="组合 28705"/>
            <p:cNvGrpSpPr/>
            <p:nvPr/>
          </p:nvGrpSpPr>
          <p:grpSpPr>
            <a:xfrm>
              <a:off x="4141" y="2401"/>
              <a:ext cx="994" cy="1176"/>
              <a:chOff x="3552" y="2064"/>
              <a:chExt cx="994" cy="1176"/>
            </a:xfrm>
          </p:grpSpPr>
          <p:sp>
            <p:nvSpPr>
              <p:cNvPr id="28707" name="直接连接符 28706"/>
              <p:cNvSpPr/>
              <p:nvPr/>
            </p:nvSpPr>
            <p:spPr>
              <a:xfrm>
                <a:off x="3636" y="2400"/>
                <a:ext cx="0" cy="624"/>
              </a:xfrm>
              <a:prstGeom prst="line">
                <a:avLst/>
              </a:prstGeom>
              <a:ln w="25400" cap="flat" cmpd="sng">
                <a:solidFill>
                  <a:schemeClr val="tx1"/>
                </a:solidFill>
                <a:prstDash val="sysDot"/>
                <a:headEnd type="none" w="med" len="med"/>
                <a:tailEnd type="none" w="med" len="med"/>
              </a:ln>
            </p:spPr>
          </p:sp>
          <p:sp>
            <p:nvSpPr>
              <p:cNvPr id="28708" name="直接连接符 28707"/>
              <p:cNvSpPr/>
              <p:nvPr/>
            </p:nvSpPr>
            <p:spPr>
              <a:xfrm>
                <a:off x="4452" y="2064"/>
                <a:ext cx="0" cy="960"/>
              </a:xfrm>
              <a:prstGeom prst="line">
                <a:avLst/>
              </a:prstGeom>
              <a:ln w="25400" cap="flat" cmpd="sng">
                <a:solidFill>
                  <a:schemeClr val="tx1"/>
                </a:solidFill>
                <a:prstDash val="sysDot"/>
                <a:headEnd type="none" w="med" len="med"/>
                <a:tailEnd type="none" w="med" len="med"/>
              </a:ln>
            </p:spPr>
          </p:sp>
          <p:graphicFrame>
            <p:nvGraphicFramePr>
              <p:cNvPr id="28709" name="对象 28708"/>
              <p:cNvGraphicFramePr/>
              <p:nvPr/>
            </p:nvGraphicFramePr>
            <p:xfrm>
              <a:off x="3552" y="3025"/>
              <a:ext cx="175" cy="215"/>
            </p:xfrm>
            <a:graphic>
              <a:graphicData uri="http://schemas.openxmlformats.org/presentationml/2006/ole">
                <mc:AlternateContent xmlns:mc="http://schemas.openxmlformats.org/markup-compatibility/2006">
                  <mc:Choice xmlns:v="urn:schemas-microsoft-com:vml" Requires="v">
                    <p:oleObj spid="_x0000_s3082" name="" r:id="rId22" imgW="342900" imgH="419100" progId="Equation.3">
                      <p:embed/>
                    </p:oleObj>
                  </mc:Choice>
                  <mc:Fallback>
                    <p:oleObj name="" r:id="rId22" imgW="342900" imgH="419100" progId="Equation.3">
                      <p:embed/>
                      <p:pic>
                        <p:nvPicPr>
                          <p:cNvPr id="0" name="图片 3081"/>
                          <p:cNvPicPr/>
                          <p:nvPr/>
                        </p:nvPicPr>
                        <p:blipFill>
                          <a:blip r:embed="rId16"/>
                          <a:stretch>
                            <a:fillRect/>
                          </a:stretch>
                        </p:blipFill>
                        <p:spPr>
                          <a:xfrm>
                            <a:off x="3552" y="3025"/>
                            <a:ext cx="175" cy="215"/>
                          </a:xfrm>
                          <a:prstGeom prst="rect">
                            <a:avLst/>
                          </a:prstGeom>
                          <a:noFill/>
                          <a:ln w="38100">
                            <a:noFill/>
                            <a:miter/>
                          </a:ln>
                        </p:spPr>
                      </p:pic>
                    </p:oleObj>
                  </mc:Fallback>
                </mc:AlternateContent>
              </a:graphicData>
            </a:graphic>
          </p:graphicFrame>
          <p:graphicFrame>
            <p:nvGraphicFramePr>
              <p:cNvPr id="28710" name="对象 28709"/>
              <p:cNvGraphicFramePr/>
              <p:nvPr/>
            </p:nvGraphicFramePr>
            <p:xfrm>
              <a:off x="4364" y="3024"/>
              <a:ext cx="182" cy="216"/>
            </p:xfrm>
            <a:graphic>
              <a:graphicData uri="http://schemas.openxmlformats.org/presentationml/2006/ole">
                <mc:AlternateContent xmlns:mc="http://schemas.openxmlformats.org/markup-compatibility/2006">
                  <mc:Choice xmlns:v="urn:schemas-microsoft-com:vml" Requires="v">
                    <p:oleObj spid="_x0000_s3077" name="" r:id="rId23" imgW="355600" imgH="418465" progId="Equation.3">
                      <p:embed/>
                    </p:oleObj>
                  </mc:Choice>
                  <mc:Fallback>
                    <p:oleObj name="" r:id="rId23" imgW="355600" imgH="418465" progId="Equation.3">
                      <p:embed/>
                      <p:pic>
                        <p:nvPicPr>
                          <p:cNvPr id="0" name="图片 3076"/>
                          <p:cNvPicPr/>
                          <p:nvPr/>
                        </p:nvPicPr>
                        <p:blipFill>
                          <a:blip r:embed="rId18"/>
                          <a:stretch>
                            <a:fillRect/>
                          </a:stretch>
                        </p:blipFill>
                        <p:spPr>
                          <a:xfrm>
                            <a:off x="4364" y="3024"/>
                            <a:ext cx="182" cy="216"/>
                          </a:xfrm>
                          <a:prstGeom prst="rect">
                            <a:avLst/>
                          </a:prstGeom>
                          <a:noFill/>
                          <a:ln w="38100">
                            <a:noFill/>
                            <a:miter/>
                          </a:ln>
                        </p:spPr>
                      </p:pic>
                    </p:oleObj>
                  </mc:Fallback>
                </mc:AlternateContent>
              </a:graphicData>
            </a:graphic>
          </p:graphicFrame>
        </p:grpSp>
        <p:grpSp>
          <p:nvGrpSpPr>
            <p:cNvPr id="28711" name="组合 28710"/>
            <p:cNvGrpSpPr/>
            <p:nvPr/>
          </p:nvGrpSpPr>
          <p:grpSpPr>
            <a:xfrm>
              <a:off x="4150" y="2160"/>
              <a:ext cx="973" cy="945"/>
              <a:chOff x="3561" y="1823"/>
              <a:chExt cx="973" cy="945"/>
            </a:xfrm>
          </p:grpSpPr>
          <p:sp>
            <p:nvSpPr>
              <p:cNvPr id="28712" name="任意多边形 28711"/>
              <p:cNvSpPr/>
              <p:nvPr/>
            </p:nvSpPr>
            <p:spPr>
              <a:xfrm flipH="1" flipV="1">
                <a:off x="3561" y="2000"/>
                <a:ext cx="973" cy="768"/>
              </a:xfrm>
              <a:custGeom>
                <a:avLst/>
                <a:gdLst>
                  <a:gd name="txL" fmla="*/ 0 w 33002"/>
                  <a:gd name="txT" fmla="*/ 0 h 21600"/>
                  <a:gd name="txR" fmla="*/ 33002 w 33002"/>
                  <a:gd name="txB" fmla="*/ 21600 h 21600"/>
                </a:gdLst>
                <a:ahLst/>
                <a:cxnLst>
                  <a:cxn ang="0">
                    <a:pos x="33001" y="4328"/>
                  </a:cxn>
                  <a:cxn ang="180">
                    <a:pos x="0" y="18065"/>
                  </a:cxn>
                  <a:cxn ang="270">
                    <a:pos x="11840" y="0"/>
                  </a:cxn>
                </a:cxnLst>
                <a:rect l="txL" t="txT" r="txR" b="txB"/>
                <a:pathLst>
                  <a:path w="33002" h="21600" fill="none">
                    <a:moveTo>
                      <a:pt x="33001" y="4328"/>
                    </a:moveTo>
                    <a:arcTo wR="21600" hR="21600" stAng="-20906452" swAng="6700929"/>
                  </a:path>
                  <a:path w="33002" h="21600" stroke="0">
                    <a:moveTo>
                      <a:pt x="33001" y="4328"/>
                    </a:moveTo>
                    <a:arcTo wR="21600" hR="21600" stAng="-20906452" swAng="6700929"/>
                    <a:lnTo>
                      <a:pt x="11840" y="0"/>
                    </a:lnTo>
                    <a:close/>
                  </a:path>
                </a:pathLst>
              </a:custGeom>
              <a:noFill/>
              <a:ln w="25400" cap="flat" cmpd="sng">
                <a:solidFill>
                  <a:schemeClr val="accent2"/>
                </a:solidFill>
                <a:prstDash val="solid"/>
                <a:headEnd type="none" w="med" len="med"/>
                <a:tailEnd type="none" w="med" len="med"/>
              </a:ln>
            </p:spPr>
            <p:txBody>
              <a:bodyPr/>
              <a:p>
                <a:endParaRPr lang="zh-CN" altLang="en-US"/>
              </a:p>
            </p:txBody>
          </p:sp>
          <p:graphicFrame>
            <p:nvGraphicFramePr>
              <p:cNvPr id="28713" name="对象 28712"/>
              <p:cNvGraphicFramePr/>
              <p:nvPr/>
            </p:nvGraphicFramePr>
            <p:xfrm>
              <a:off x="3662" y="1823"/>
              <a:ext cx="562" cy="162"/>
            </p:xfrm>
            <a:graphic>
              <a:graphicData uri="http://schemas.openxmlformats.org/presentationml/2006/ole">
                <mc:AlternateContent xmlns:mc="http://schemas.openxmlformats.org/markup-compatibility/2006">
                  <mc:Choice xmlns:v="urn:schemas-microsoft-com:vml" Requires="v">
                    <p:oleObj spid="_x0000_s3078" name="" r:id="rId24" imgW="1370965" imgH="393700" progId="Equation.3">
                      <p:embed/>
                    </p:oleObj>
                  </mc:Choice>
                  <mc:Fallback>
                    <p:oleObj name="" r:id="rId24" imgW="1370965" imgH="393700" progId="Equation.3">
                      <p:embed/>
                      <p:pic>
                        <p:nvPicPr>
                          <p:cNvPr id="0" name="图片 3077"/>
                          <p:cNvPicPr/>
                          <p:nvPr/>
                        </p:nvPicPr>
                        <p:blipFill>
                          <a:blip r:embed="rId14"/>
                          <a:stretch>
                            <a:fillRect/>
                          </a:stretch>
                        </p:blipFill>
                        <p:spPr>
                          <a:xfrm>
                            <a:off x="3662" y="1823"/>
                            <a:ext cx="562" cy="162"/>
                          </a:xfrm>
                          <a:prstGeom prst="rect">
                            <a:avLst/>
                          </a:prstGeom>
                          <a:noFill/>
                          <a:ln w="38100">
                            <a:noFill/>
                            <a:miter/>
                          </a:ln>
                        </p:spPr>
                      </p:pic>
                    </p:oleObj>
                  </mc:Fallback>
                </mc:AlternateContent>
              </a:graphicData>
            </a:graphic>
          </p:graphicFrame>
        </p:grpSp>
      </p:grpSp>
      <p:graphicFrame>
        <p:nvGraphicFramePr>
          <p:cNvPr id="28716" name="对象 28715"/>
          <p:cNvGraphicFramePr/>
          <p:nvPr/>
        </p:nvGraphicFramePr>
        <p:xfrm>
          <a:off x="7653655" y="3488690"/>
          <a:ext cx="300038" cy="360363"/>
        </p:xfrm>
        <a:graphic>
          <a:graphicData uri="http://schemas.openxmlformats.org/presentationml/2006/ole">
            <mc:AlternateContent xmlns:mc="http://schemas.openxmlformats.org/markup-compatibility/2006">
              <mc:Choice xmlns:v="urn:schemas-microsoft-com:vml" Requires="v">
                <p:oleObj spid="_x0000_s3079" name="" r:id="rId25" imgW="190500" imgH="228600" progId="Equation.3">
                  <p:embed/>
                </p:oleObj>
              </mc:Choice>
              <mc:Fallback>
                <p:oleObj name="" r:id="rId25" imgW="190500" imgH="228600" progId="Equation.3">
                  <p:embed/>
                  <p:pic>
                    <p:nvPicPr>
                      <p:cNvPr id="0" name="图片 3078"/>
                      <p:cNvPicPr/>
                      <p:nvPr/>
                    </p:nvPicPr>
                    <p:blipFill>
                      <a:blip r:embed="rId26"/>
                      <a:stretch>
                        <a:fillRect/>
                      </a:stretch>
                    </p:blipFill>
                    <p:spPr>
                      <a:xfrm>
                        <a:off x="7653655" y="3488690"/>
                        <a:ext cx="300038" cy="360363"/>
                      </a:xfrm>
                      <a:prstGeom prst="rect">
                        <a:avLst/>
                      </a:prstGeom>
                      <a:noFill/>
                      <a:ln w="38100">
                        <a:noFill/>
                        <a:miter/>
                      </a:ln>
                    </p:spPr>
                  </p:pic>
                </p:oleObj>
              </mc:Fallback>
            </mc:AlternateContent>
          </a:graphicData>
        </a:graphic>
      </p:graphicFrame>
      <p:graphicFrame>
        <p:nvGraphicFramePr>
          <p:cNvPr id="28717" name="对象 28716"/>
          <p:cNvGraphicFramePr/>
          <p:nvPr/>
        </p:nvGraphicFramePr>
        <p:xfrm>
          <a:off x="7437755" y="5576253"/>
          <a:ext cx="300038" cy="360362"/>
        </p:xfrm>
        <a:graphic>
          <a:graphicData uri="http://schemas.openxmlformats.org/presentationml/2006/ole">
            <mc:AlternateContent xmlns:mc="http://schemas.openxmlformats.org/markup-compatibility/2006">
              <mc:Choice xmlns:v="urn:schemas-microsoft-com:vml" Requires="v">
                <p:oleObj spid="_x0000_s3080" name="" r:id="rId27" imgW="190500" imgH="228600" progId="Equation.3">
                  <p:embed/>
                </p:oleObj>
              </mc:Choice>
              <mc:Fallback>
                <p:oleObj name="" r:id="rId27" imgW="190500" imgH="228600" progId="Equation.3">
                  <p:embed/>
                  <p:pic>
                    <p:nvPicPr>
                      <p:cNvPr id="0" name="图片 3079"/>
                      <p:cNvPicPr/>
                      <p:nvPr/>
                    </p:nvPicPr>
                    <p:blipFill>
                      <a:blip r:embed="rId26"/>
                      <a:stretch>
                        <a:fillRect/>
                      </a:stretch>
                    </p:blipFill>
                    <p:spPr>
                      <a:xfrm>
                        <a:off x="7437755" y="5576253"/>
                        <a:ext cx="300038" cy="360362"/>
                      </a:xfrm>
                      <a:prstGeom prst="rect">
                        <a:avLst/>
                      </a:prstGeom>
                      <a:noFill/>
                      <a:ln w="38100">
                        <a:noFill/>
                        <a:miter/>
                      </a:ln>
                    </p:spPr>
                  </p:pic>
                </p:oleObj>
              </mc:Fallback>
            </mc:AlternateContent>
          </a:graphicData>
        </a:graphic>
      </p:graphicFrame>
      <p:sp>
        <p:nvSpPr>
          <p:cNvPr id="26626" name="文本框 26625"/>
          <p:cNvSpPr txBox="1"/>
          <p:nvPr/>
        </p:nvSpPr>
        <p:spPr>
          <a:xfrm>
            <a:off x="371793" y="406400"/>
            <a:ext cx="7543800" cy="583565"/>
          </a:xfrm>
          <a:prstGeom prst="rect">
            <a:avLst/>
          </a:prstGeom>
          <a:noFill/>
          <a:ln w="9525">
            <a:noFill/>
          </a:ln>
        </p:spPr>
        <p:txBody>
          <a:bodyPr>
            <a:spAutoFit/>
          </a:bodyPr>
          <a:p>
            <a:r>
              <a:rPr lang="en-US" altLang="zh-CN" sz="3200" b="1" dirty="0">
                <a:solidFill>
                  <a:srgbClr val="FF0000"/>
                </a:solidFill>
                <a:latin typeface="Times New Roman" panose="02020603050405020304" pitchFamily="18" charset="0"/>
                <a:ea typeface="黑体" panose="02010609060101010101" pitchFamily="49" charset="-122"/>
              </a:rPr>
              <a:t>2</a:t>
            </a:r>
            <a:r>
              <a:rPr lang="zh-CN" altLang="en-US" sz="3200" b="1" dirty="0">
                <a:solidFill>
                  <a:srgbClr val="FF0000"/>
                </a:solidFill>
                <a:latin typeface="Times New Roman" panose="02020603050405020304" pitchFamily="18" charset="0"/>
                <a:ea typeface="黑体" panose="02010609060101010101" pitchFamily="49" charset="-122"/>
              </a:rPr>
              <a:t>、曲线的凹凸性与拐点</a:t>
            </a:r>
            <a:endParaRPr lang="zh-CN" altLang="en-US" sz="3200" b="1" dirty="0">
              <a:solidFill>
                <a:srgbClr val="FF0000"/>
              </a:solidFill>
              <a:latin typeface="Times New Roman" panose="02020603050405020304" pitchFamily="18" charset="0"/>
              <a:ea typeface="黑体" panose="02010609060101010101" pitchFamily="49"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wipe(left)">
                                      <p:cBhvr>
                                        <p:cTn id="7" dur="500"/>
                                        <p:tgtEl>
                                          <p:spTgt spid="2867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8678"/>
                                        </p:tgtEl>
                                        <p:attrNameLst>
                                          <p:attrName>style.visibility</p:attrName>
                                        </p:attrNameLst>
                                      </p:cBhvr>
                                      <p:to>
                                        <p:strVal val="visible"/>
                                      </p:to>
                                    </p:set>
                                    <p:animEffect transition="in" filter="wipe(left)">
                                      <p:cBhvr>
                                        <p:cTn id="11" dur="500"/>
                                        <p:tgtEl>
                                          <p:spTgt spid="2867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8697"/>
                                        </p:tgtEl>
                                        <p:attrNameLst>
                                          <p:attrName>style.visibility</p:attrName>
                                        </p:attrNameLst>
                                      </p:cBhvr>
                                      <p:to>
                                        <p:strVal val="visible"/>
                                      </p:to>
                                    </p:set>
                                    <p:animEffect transition="in" filter="wipe(down)">
                                      <p:cBhvr>
                                        <p:cTn id="16" dur="500"/>
                                        <p:tgtEl>
                                          <p:spTgt spid="28697"/>
                                        </p:tgtEl>
                                      </p:cBhvr>
                                    </p:animEffec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28716"/>
                                        </p:tgtEl>
                                        <p:attrNameLst>
                                          <p:attrName>style.visibility</p:attrName>
                                        </p:attrNameLst>
                                      </p:cBhvr>
                                      <p:to>
                                        <p:strVal val="visible"/>
                                      </p:to>
                                    </p:set>
                                    <p:animEffect transition="in" filter="wipe(down)">
                                      <p:cBhvr>
                                        <p:cTn id="20" dur="500"/>
                                        <p:tgtEl>
                                          <p:spTgt spid="2871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8676"/>
                                        </p:tgtEl>
                                        <p:attrNameLst>
                                          <p:attrName>style.visibility</p:attrName>
                                        </p:attrNameLst>
                                      </p:cBhvr>
                                      <p:to>
                                        <p:strVal val="visible"/>
                                      </p:to>
                                    </p:set>
                                    <p:animEffect transition="in" filter="wipe(left)">
                                      <p:cBhvr>
                                        <p:cTn id="25" dur="500"/>
                                        <p:tgtEl>
                                          <p:spTgt spid="28676"/>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28679"/>
                                        </p:tgtEl>
                                        <p:attrNameLst>
                                          <p:attrName>style.visibility</p:attrName>
                                        </p:attrNameLst>
                                      </p:cBhvr>
                                      <p:to>
                                        <p:strVal val="visible"/>
                                      </p:to>
                                    </p:set>
                                    <p:animEffect transition="in" filter="wipe(left)">
                                      <p:cBhvr>
                                        <p:cTn id="29" dur="500"/>
                                        <p:tgtEl>
                                          <p:spTgt spid="2867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8714"/>
                                        </p:tgtEl>
                                        <p:attrNameLst>
                                          <p:attrName>style.visibility</p:attrName>
                                        </p:attrNameLst>
                                      </p:cBhvr>
                                      <p:to>
                                        <p:strVal val="visible"/>
                                      </p:to>
                                    </p:set>
                                    <p:animEffect transition="in" filter="wipe(left)">
                                      <p:cBhvr>
                                        <p:cTn id="34" dur="500"/>
                                        <p:tgtEl>
                                          <p:spTgt spid="28714"/>
                                        </p:tgtEl>
                                      </p:cBhvr>
                                    </p:animEffect>
                                  </p:childTnLst>
                                </p:cTn>
                              </p:par>
                            </p:childTnLst>
                          </p:cTn>
                        </p:par>
                        <p:par>
                          <p:cTn id="35" fill="hold">
                            <p:stCondLst>
                              <p:cond delay="500"/>
                            </p:stCondLst>
                            <p:childTnLst>
                              <p:par>
                                <p:cTn id="36" presetID="22" presetClass="entr" presetSubtype="4" fill="hold" nodeType="afterEffect">
                                  <p:stCondLst>
                                    <p:cond delay="0"/>
                                  </p:stCondLst>
                                  <p:childTnLst>
                                    <p:set>
                                      <p:cBhvr>
                                        <p:cTn id="37" dur="1" fill="hold">
                                          <p:stCondLst>
                                            <p:cond delay="0"/>
                                          </p:stCondLst>
                                        </p:cTn>
                                        <p:tgtEl>
                                          <p:spTgt spid="28717"/>
                                        </p:tgtEl>
                                        <p:attrNameLst>
                                          <p:attrName>style.visibility</p:attrName>
                                        </p:attrNameLst>
                                      </p:cBhvr>
                                      <p:to>
                                        <p:strVal val="visible"/>
                                      </p:to>
                                    </p:set>
                                    <p:animEffect transition="in" filter="wipe(down)">
                                      <p:cBhvr>
                                        <p:cTn id="38" dur="500"/>
                                        <p:tgtEl>
                                          <p:spTgt spid="2871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8677"/>
                                        </p:tgtEl>
                                        <p:attrNameLst>
                                          <p:attrName>style.visibility</p:attrName>
                                        </p:attrNameLst>
                                      </p:cBhvr>
                                      <p:to>
                                        <p:strVal val="visible"/>
                                      </p:to>
                                    </p:set>
                                    <p:animEffect transition="in" filter="wipe(left)">
                                      <p:cBhvr>
                                        <p:cTn id="43" dur="500"/>
                                        <p:tgtEl>
                                          <p:spTgt spid="28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矩形 29697"/>
          <p:cNvSpPr/>
          <p:nvPr/>
        </p:nvSpPr>
        <p:spPr>
          <a:xfrm>
            <a:off x="838200" y="457200"/>
            <a:ext cx="7772400" cy="668338"/>
          </a:xfrm>
          <a:prstGeom prst="rect">
            <a:avLst/>
          </a:prstGeom>
          <a:noFill/>
          <a:ln w="9525">
            <a:noFill/>
          </a:ln>
        </p:spPr>
        <p:txBody>
          <a:bodyPr anchor="ctr"/>
          <a:p>
            <a:r>
              <a:rPr lang="zh-CN" altLang="en-US" sz="2800" b="1" dirty="0">
                <a:solidFill>
                  <a:schemeClr val="bg2">
                    <a:lumMod val="60000"/>
                    <a:lumOff val="40000"/>
                  </a:schemeClr>
                </a:solidFill>
                <a:latin typeface="Times New Roman" panose="02020603050405020304" pitchFamily="18" charset="0"/>
                <a:ea typeface="黑体" panose="02010609060101010101" pitchFamily="49" charset="-122"/>
              </a:rPr>
              <a:t>曲线凹凸的判定</a:t>
            </a:r>
            <a:endParaRPr lang="zh-CN" altLang="en-US" sz="2800" b="1" dirty="0">
              <a:solidFill>
                <a:schemeClr val="bg2">
                  <a:lumMod val="60000"/>
                  <a:lumOff val="40000"/>
                </a:schemeClr>
              </a:solidFill>
              <a:latin typeface="Times New Roman" panose="02020603050405020304" pitchFamily="18" charset="0"/>
              <a:ea typeface="黑体" panose="02010609060101010101" pitchFamily="49" charset="-122"/>
            </a:endParaRPr>
          </a:p>
        </p:txBody>
      </p:sp>
      <p:grpSp>
        <p:nvGrpSpPr>
          <p:cNvPr id="29699" name="组合 29698"/>
          <p:cNvGrpSpPr/>
          <p:nvPr/>
        </p:nvGrpSpPr>
        <p:grpSpPr>
          <a:xfrm>
            <a:off x="1219200" y="1736725"/>
            <a:ext cx="2819400" cy="1847850"/>
            <a:chOff x="864" y="1152"/>
            <a:chExt cx="1776" cy="1164"/>
          </a:xfrm>
        </p:grpSpPr>
        <p:sp>
          <p:nvSpPr>
            <p:cNvPr id="29700" name="直接连接符 29699"/>
            <p:cNvSpPr/>
            <p:nvPr/>
          </p:nvSpPr>
          <p:spPr>
            <a:xfrm>
              <a:off x="864" y="2124"/>
              <a:ext cx="1776" cy="0"/>
            </a:xfrm>
            <a:prstGeom prst="line">
              <a:avLst/>
            </a:prstGeom>
            <a:ln w="25400" cap="flat" cmpd="sng">
              <a:solidFill>
                <a:schemeClr val="tx1"/>
              </a:solidFill>
              <a:prstDash val="solid"/>
              <a:headEnd type="none" w="med" len="med"/>
              <a:tailEnd type="triangle" w="med" len="med"/>
            </a:ln>
          </p:spPr>
        </p:sp>
        <p:sp>
          <p:nvSpPr>
            <p:cNvPr id="29701" name="直接连接符 29700"/>
            <p:cNvSpPr/>
            <p:nvPr/>
          </p:nvSpPr>
          <p:spPr>
            <a:xfrm flipV="1">
              <a:off x="1008" y="1164"/>
              <a:ext cx="0" cy="1152"/>
            </a:xfrm>
            <a:prstGeom prst="line">
              <a:avLst/>
            </a:prstGeom>
            <a:ln w="25400" cap="flat" cmpd="sng">
              <a:solidFill>
                <a:schemeClr val="tx1"/>
              </a:solidFill>
              <a:prstDash val="solid"/>
              <a:headEnd type="none" w="med" len="med"/>
              <a:tailEnd type="triangle" w="med" len="med"/>
            </a:ln>
          </p:spPr>
        </p:sp>
        <p:graphicFrame>
          <p:nvGraphicFramePr>
            <p:cNvPr id="29702" name="对象 29701"/>
            <p:cNvGraphicFramePr/>
            <p:nvPr/>
          </p:nvGraphicFramePr>
          <p:xfrm>
            <a:off x="2525" y="2172"/>
            <a:ext cx="115" cy="109"/>
          </p:xfrm>
          <a:graphic>
            <a:graphicData uri="http://schemas.openxmlformats.org/presentationml/2006/ole">
              <mc:AlternateContent xmlns:mc="http://schemas.openxmlformats.org/markup-compatibility/2006">
                <mc:Choice xmlns:v="urn:schemas-microsoft-com:vml" Requires="v">
                  <p:oleObj spid="_x0000_s3083" name="" r:id="rId1" imgW="254000" imgH="241300" progId="Equation.3">
                    <p:embed/>
                  </p:oleObj>
                </mc:Choice>
                <mc:Fallback>
                  <p:oleObj name="" r:id="rId1" imgW="254000" imgH="241300" progId="Equation.3">
                    <p:embed/>
                    <p:pic>
                      <p:nvPicPr>
                        <p:cNvPr id="0" name="图片 3082"/>
                        <p:cNvPicPr/>
                        <p:nvPr/>
                      </p:nvPicPr>
                      <p:blipFill>
                        <a:blip r:embed="rId2"/>
                        <a:stretch>
                          <a:fillRect/>
                        </a:stretch>
                      </p:blipFill>
                      <p:spPr>
                        <a:xfrm>
                          <a:off x="2525" y="2172"/>
                          <a:ext cx="115" cy="109"/>
                        </a:xfrm>
                        <a:prstGeom prst="rect">
                          <a:avLst/>
                        </a:prstGeom>
                        <a:noFill/>
                        <a:ln w="38100">
                          <a:noFill/>
                          <a:miter/>
                        </a:ln>
                      </p:spPr>
                    </p:pic>
                  </p:oleObj>
                </mc:Fallback>
              </mc:AlternateContent>
            </a:graphicData>
          </a:graphic>
        </p:graphicFrame>
        <p:graphicFrame>
          <p:nvGraphicFramePr>
            <p:cNvPr id="29703" name="对象 29702"/>
            <p:cNvGraphicFramePr/>
            <p:nvPr/>
          </p:nvGraphicFramePr>
          <p:xfrm>
            <a:off x="864" y="1152"/>
            <a:ext cx="115" cy="144"/>
          </p:xfrm>
          <a:graphic>
            <a:graphicData uri="http://schemas.openxmlformats.org/presentationml/2006/ole">
              <mc:AlternateContent xmlns:mc="http://schemas.openxmlformats.org/markup-compatibility/2006">
                <mc:Choice xmlns:v="urn:schemas-microsoft-com:vml" Requires="v">
                  <p:oleObj spid="_x0000_s3087" name="" r:id="rId3" imgW="254000" imgH="317500" progId="Equation.3">
                    <p:embed/>
                  </p:oleObj>
                </mc:Choice>
                <mc:Fallback>
                  <p:oleObj name="" r:id="rId3" imgW="254000" imgH="317500" progId="Equation.3">
                    <p:embed/>
                    <p:pic>
                      <p:nvPicPr>
                        <p:cNvPr id="0" name="图片 3086"/>
                        <p:cNvPicPr/>
                        <p:nvPr/>
                      </p:nvPicPr>
                      <p:blipFill>
                        <a:blip r:embed="rId4"/>
                        <a:stretch>
                          <a:fillRect/>
                        </a:stretch>
                      </p:blipFill>
                      <p:spPr>
                        <a:xfrm>
                          <a:off x="864" y="1152"/>
                          <a:ext cx="115" cy="144"/>
                        </a:xfrm>
                        <a:prstGeom prst="rect">
                          <a:avLst/>
                        </a:prstGeom>
                        <a:noFill/>
                        <a:ln w="38100">
                          <a:noFill/>
                          <a:miter/>
                        </a:ln>
                      </p:spPr>
                    </p:pic>
                  </p:oleObj>
                </mc:Fallback>
              </mc:AlternateContent>
            </a:graphicData>
          </a:graphic>
        </p:graphicFrame>
        <p:graphicFrame>
          <p:nvGraphicFramePr>
            <p:cNvPr id="29704" name="对象 29703"/>
            <p:cNvGraphicFramePr/>
            <p:nvPr/>
          </p:nvGraphicFramePr>
          <p:xfrm>
            <a:off x="876" y="2177"/>
            <a:ext cx="98" cy="110"/>
          </p:xfrm>
          <a:graphic>
            <a:graphicData uri="http://schemas.openxmlformats.org/presentationml/2006/ole">
              <mc:AlternateContent xmlns:mc="http://schemas.openxmlformats.org/markup-compatibility/2006">
                <mc:Choice xmlns:v="urn:schemas-microsoft-com:vml" Requires="v">
                  <p:oleObj spid="_x0000_s3088" name="" r:id="rId5" imgW="215900" imgH="241300" progId="Equation.3">
                    <p:embed/>
                  </p:oleObj>
                </mc:Choice>
                <mc:Fallback>
                  <p:oleObj name="" r:id="rId5" imgW="215900" imgH="241300" progId="Equation.3">
                    <p:embed/>
                    <p:pic>
                      <p:nvPicPr>
                        <p:cNvPr id="0" name="图片 3087"/>
                        <p:cNvPicPr/>
                        <p:nvPr/>
                      </p:nvPicPr>
                      <p:blipFill>
                        <a:blip r:embed="rId6"/>
                        <a:stretch>
                          <a:fillRect/>
                        </a:stretch>
                      </p:blipFill>
                      <p:spPr>
                        <a:xfrm>
                          <a:off x="876" y="2177"/>
                          <a:ext cx="98" cy="110"/>
                        </a:xfrm>
                        <a:prstGeom prst="rect">
                          <a:avLst/>
                        </a:prstGeom>
                        <a:noFill/>
                        <a:ln w="38100">
                          <a:noFill/>
                          <a:miter/>
                        </a:ln>
                      </p:spPr>
                    </p:pic>
                  </p:oleObj>
                </mc:Fallback>
              </mc:AlternateContent>
            </a:graphicData>
          </a:graphic>
        </p:graphicFrame>
      </p:grpSp>
      <p:sp>
        <p:nvSpPr>
          <p:cNvPr id="29705" name="直接连接符 29704"/>
          <p:cNvSpPr/>
          <p:nvPr/>
        </p:nvSpPr>
        <p:spPr>
          <a:xfrm flipV="1">
            <a:off x="1676400" y="2106613"/>
            <a:ext cx="1981200" cy="1143000"/>
          </a:xfrm>
          <a:prstGeom prst="line">
            <a:avLst/>
          </a:prstGeom>
          <a:ln w="25400" cap="flat" cmpd="sng">
            <a:solidFill>
              <a:srgbClr val="FF0000"/>
            </a:solidFill>
            <a:prstDash val="solid"/>
            <a:headEnd type="none" w="med" len="med"/>
            <a:tailEnd type="none" w="med" len="med"/>
          </a:ln>
        </p:spPr>
      </p:sp>
      <p:grpSp>
        <p:nvGrpSpPr>
          <p:cNvPr id="29706" name="组合 29705"/>
          <p:cNvGrpSpPr/>
          <p:nvPr/>
        </p:nvGrpSpPr>
        <p:grpSpPr>
          <a:xfrm>
            <a:off x="1676400" y="1592263"/>
            <a:ext cx="1716088" cy="1306512"/>
            <a:chOff x="1152" y="1250"/>
            <a:chExt cx="1081" cy="634"/>
          </a:xfrm>
        </p:grpSpPr>
        <p:sp>
          <p:nvSpPr>
            <p:cNvPr id="29707" name="任意多边形 29706"/>
            <p:cNvSpPr/>
            <p:nvPr/>
          </p:nvSpPr>
          <p:spPr>
            <a:xfrm flipV="1">
              <a:off x="1152" y="1250"/>
              <a:ext cx="1081" cy="634"/>
            </a:xfrm>
            <a:custGeom>
              <a:avLst/>
              <a:gdLst>
                <a:gd name="txL" fmla="*/ 0 w 21600"/>
                <a:gd name="txT" fmla="*/ 0 h 21951"/>
                <a:gd name="txR" fmla="*/ 21600 w 21600"/>
                <a:gd name="txB" fmla="*/ 21951 h 21951"/>
              </a:gdLst>
              <a:ahLst/>
              <a:cxnLst>
                <a:cxn ang="270">
                  <a:pos x="0" y="0"/>
                </a:cxn>
                <a:cxn ang="90">
                  <a:pos x="21597" y="21950"/>
                </a:cxn>
                <a:cxn ang="90">
                  <a:pos x="0" y="21600"/>
                </a:cxn>
              </a:cxnLst>
              <a:rect l="txL" t="txT" r="txR" b="txB"/>
              <a:pathLst>
                <a:path w="21600" h="21951" fill="none">
                  <a:moveTo>
                    <a:pt x="0" y="0"/>
                  </a:moveTo>
                  <a:arcTo wR="21600" hR="21600" stAng="-5400000" swAng="5455707"/>
                </a:path>
                <a:path w="21600" h="21951" stroke="0">
                  <a:moveTo>
                    <a:pt x="0" y="0"/>
                  </a:moveTo>
                  <a:arcTo wR="21600" hR="21600" stAng="-5400000" swAng="5455707"/>
                  <a:lnTo>
                    <a:pt x="0" y="21600"/>
                  </a:lnTo>
                  <a:close/>
                </a:path>
              </a:pathLst>
            </a:custGeom>
            <a:noFill/>
            <a:ln w="28575" cap="flat" cmpd="sng">
              <a:solidFill>
                <a:schemeClr val="accent2"/>
              </a:solidFill>
              <a:prstDash val="solid"/>
              <a:headEnd type="none" w="med" len="med"/>
              <a:tailEnd type="none" w="med" len="med"/>
            </a:ln>
          </p:spPr>
          <p:txBody>
            <a:bodyPr/>
            <a:p>
              <a:endParaRPr lang="zh-CN" altLang="en-US"/>
            </a:p>
          </p:txBody>
        </p:sp>
        <p:graphicFrame>
          <p:nvGraphicFramePr>
            <p:cNvPr id="29708" name="对象 29707"/>
            <p:cNvGraphicFramePr/>
            <p:nvPr/>
          </p:nvGraphicFramePr>
          <p:xfrm>
            <a:off x="1488" y="1321"/>
            <a:ext cx="625" cy="179"/>
          </p:xfrm>
          <a:graphic>
            <a:graphicData uri="http://schemas.openxmlformats.org/presentationml/2006/ole">
              <mc:AlternateContent xmlns:mc="http://schemas.openxmlformats.org/markup-compatibility/2006">
                <mc:Choice xmlns:v="urn:schemas-microsoft-com:vml" Requires="v">
                  <p:oleObj spid="_x0000_s3103" name="" r:id="rId7" imgW="1370965" imgH="393700" progId="Equation.3">
                    <p:embed/>
                  </p:oleObj>
                </mc:Choice>
                <mc:Fallback>
                  <p:oleObj name="" r:id="rId7" imgW="1370965" imgH="393700" progId="Equation.3">
                    <p:embed/>
                    <p:pic>
                      <p:nvPicPr>
                        <p:cNvPr id="0" name="图片 3102"/>
                        <p:cNvPicPr/>
                        <p:nvPr/>
                      </p:nvPicPr>
                      <p:blipFill>
                        <a:blip r:embed="rId8"/>
                        <a:stretch>
                          <a:fillRect/>
                        </a:stretch>
                      </p:blipFill>
                      <p:spPr>
                        <a:xfrm>
                          <a:off x="1488" y="1321"/>
                          <a:ext cx="625" cy="179"/>
                        </a:xfrm>
                        <a:prstGeom prst="rect">
                          <a:avLst/>
                        </a:prstGeom>
                        <a:noFill/>
                        <a:ln w="38100">
                          <a:noFill/>
                          <a:miter/>
                        </a:ln>
                      </p:spPr>
                    </p:pic>
                  </p:oleObj>
                </mc:Fallback>
              </mc:AlternateContent>
            </a:graphicData>
          </a:graphic>
        </p:graphicFrame>
      </p:grpSp>
      <p:grpSp>
        <p:nvGrpSpPr>
          <p:cNvPr id="29709" name="组合 29708"/>
          <p:cNvGrpSpPr/>
          <p:nvPr/>
        </p:nvGrpSpPr>
        <p:grpSpPr>
          <a:xfrm>
            <a:off x="4953000" y="1755775"/>
            <a:ext cx="2819400" cy="1847850"/>
            <a:chOff x="3216" y="1164"/>
            <a:chExt cx="1776" cy="1164"/>
          </a:xfrm>
        </p:grpSpPr>
        <p:sp>
          <p:nvSpPr>
            <p:cNvPr id="29710" name="直接连接符 29709"/>
            <p:cNvSpPr/>
            <p:nvPr/>
          </p:nvSpPr>
          <p:spPr>
            <a:xfrm>
              <a:off x="3216" y="2136"/>
              <a:ext cx="1776" cy="0"/>
            </a:xfrm>
            <a:prstGeom prst="line">
              <a:avLst/>
            </a:prstGeom>
            <a:ln w="25400" cap="flat" cmpd="sng">
              <a:solidFill>
                <a:schemeClr val="tx1"/>
              </a:solidFill>
              <a:prstDash val="solid"/>
              <a:headEnd type="none" w="med" len="med"/>
              <a:tailEnd type="triangle" w="med" len="med"/>
            </a:ln>
          </p:spPr>
        </p:sp>
        <p:sp>
          <p:nvSpPr>
            <p:cNvPr id="29711" name="直接连接符 29710"/>
            <p:cNvSpPr/>
            <p:nvPr/>
          </p:nvSpPr>
          <p:spPr>
            <a:xfrm flipV="1">
              <a:off x="3360" y="1176"/>
              <a:ext cx="0" cy="1152"/>
            </a:xfrm>
            <a:prstGeom prst="line">
              <a:avLst/>
            </a:prstGeom>
            <a:ln w="25400" cap="flat" cmpd="sng">
              <a:solidFill>
                <a:schemeClr val="tx1"/>
              </a:solidFill>
              <a:prstDash val="solid"/>
              <a:headEnd type="none" w="med" len="med"/>
              <a:tailEnd type="triangle" w="med" len="med"/>
            </a:ln>
          </p:spPr>
        </p:sp>
        <p:graphicFrame>
          <p:nvGraphicFramePr>
            <p:cNvPr id="29712" name="对象 29711"/>
            <p:cNvGraphicFramePr/>
            <p:nvPr/>
          </p:nvGraphicFramePr>
          <p:xfrm>
            <a:off x="4877" y="2184"/>
            <a:ext cx="115" cy="109"/>
          </p:xfrm>
          <a:graphic>
            <a:graphicData uri="http://schemas.openxmlformats.org/presentationml/2006/ole">
              <mc:AlternateContent xmlns:mc="http://schemas.openxmlformats.org/markup-compatibility/2006">
                <mc:Choice xmlns:v="urn:schemas-microsoft-com:vml" Requires="v">
                  <p:oleObj spid="_x0000_s3099" name="" r:id="rId9" imgW="254000" imgH="241300" progId="Equation.3">
                    <p:embed/>
                  </p:oleObj>
                </mc:Choice>
                <mc:Fallback>
                  <p:oleObj name="" r:id="rId9" imgW="254000" imgH="241300" progId="Equation.3">
                    <p:embed/>
                    <p:pic>
                      <p:nvPicPr>
                        <p:cNvPr id="0" name="图片 3098"/>
                        <p:cNvPicPr/>
                        <p:nvPr/>
                      </p:nvPicPr>
                      <p:blipFill>
                        <a:blip r:embed="rId2"/>
                        <a:stretch>
                          <a:fillRect/>
                        </a:stretch>
                      </p:blipFill>
                      <p:spPr>
                        <a:xfrm>
                          <a:off x="4877" y="2184"/>
                          <a:ext cx="115" cy="109"/>
                        </a:xfrm>
                        <a:prstGeom prst="rect">
                          <a:avLst/>
                        </a:prstGeom>
                        <a:noFill/>
                        <a:ln w="38100">
                          <a:noFill/>
                          <a:miter/>
                        </a:ln>
                      </p:spPr>
                    </p:pic>
                  </p:oleObj>
                </mc:Fallback>
              </mc:AlternateContent>
            </a:graphicData>
          </a:graphic>
        </p:graphicFrame>
        <p:graphicFrame>
          <p:nvGraphicFramePr>
            <p:cNvPr id="29713" name="对象 29712"/>
            <p:cNvGraphicFramePr/>
            <p:nvPr/>
          </p:nvGraphicFramePr>
          <p:xfrm>
            <a:off x="3216" y="1164"/>
            <a:ext cx="115" cy="144"/>
          </p:xfrm>
          <a:graphic>
            <a:graphicData uri="http://schemas.openxmlformats.org/presentationml/2006/ole">
              <mc:AlternateContent xmlns:mc="http://schemas.openxmlformats.org/markup-compatibility/2006">
                <mc:Choice xmlns:v="urn:schemas-microsoft-com:vml" Requires="v">
                  <p:oleObj spid="_x0000_s3095" name="" r:id="rId10" imgW="254000" imgH="317500" progId="Equation.3">
                    <p:embed/>
                  </p:oleObj>
                </mc:Choice>
                <mc:Fallback>
                  <p:oleObj name="" r:id="rId10" imgW="254000" imgH="317500" progId="Equation.3">
                    <p:embed/>
                    <p:pic>
                      <p:nvPicPr>
                        <p:cNvPr id="0" name="图片 3094"/>
                        <p:cNvPicPr/>
                        <p:nvPr/>
                      </p:nvPicPr>
                      <p:blipFill>
                        <a:blip r:embed="rId4"/>
                        <a:stretch>
                          <a:fillRect/>
                        </a:stretch>
                      </p:blipFill>
                      <p:spPr>
                        <a:xfrm>
                          <a:off x="3216" y="1164"/>
                          <a:ext cx="115" cy="144"/>
                        </a:xfrm>
                        <a:prstGeom prst="rect">
                          <a:avLst/>
                        </a:prstGeom>
                        <a:noFill/>
                        <a:ln w="38100">
                          <a:noFill/>
                          <a:miter/>
                        </a:ln>
                      </p:spPr>
                    </p:pic>
                  </p:oleObj>
                </mc:Fallback>
              </mc:AlternateContent>
            </a:graphicData>
          </a:graphic>
        </p:graphicFrame>
        <p:graphicFrame>
          <p:nvGraphicFramePr>
            <p:cNvPr id="29714" name="对象 29713"/>
            <p:cNvGraphicFramePr/>
            <p:nvPr/>
          </p:nvGraphicFramePr>
          <p:xfrm>
            <a:off x="3228" y="2189"/>
            <a:ext cx="98" cy="110"/>
          </p:xfrm>
          <a:graphic>
            <a:graphicData uri="http://schemas.openxmlformats.org/presentationml/2006/ole">
              <mc:AlternateContent xmlns:mc="http://schemas.openxmlformats.org/markup-compatibility/2006">
                <mc:Choice xmlns:v="urn:schemas-microsoft-com:vml" Requires="v">
                  <p:oleObj spid="_x0000_s3093" name="" r:id="rId11" imgW="215900" imgH="241300" progId="Equation.3">
                    <p:embed/>
                  </p:oleObj>
                </mc:Choice>
                <mc:Fallback>
                  <p:oleObj name="" r:id="rId11" imgW="215900" imgH="241300" progId="Equation.3">
                    <p:embed/>
                    <p:pic>
                      <p:nvPicPr>
                        <p:cNvPr id="0" name="图片 3092"/>
                        <p:cNvPicPr/>
                        <p:nvPr/>
                      </p:nvPicPr>
                      <p:blipFill>
                        <a:blip r:embed="rId6"/>
                        <a:stretch>
                          <a:fillRect/>
                        </a:stretch>
                      </p:blipFill>
                      <p:spPr>
                        <a:xfrm>
                          <a:off x="3228" y="2189"/>
                          <a:ext cx="98" cy="110"/>
                        </a:xfrm>
                        <a:prstGeom prst="rect">
                          <a:avLst/>
                        </a:prstGeom>
                        <a:noFill/>
                        <a:ln w="38100">
                          <a:noFill/>
                          <a:miter/>
                        </a:ln>
                      </p:spPr>
                    </p:pic>
                  </p:oleObj>
                </mc:Fallback>
              </mc:AlternateContent>
            </a:graphicData>
          </a:graphic>
        </p:graphicFrame>
      </p:grpSp>
      <p:sp>
        <p:nvSpPr>
          <p:cNvPr id="29715" name="直接连接符 29714"/>
          <p:cNvSpPr/>
          <p:nvPr/>
        </p:nvSpPr>
        <p:spPr>
          <a:xfrm rot="10629353" flipV="1">
            <a:off x="4648200" y="1744663"/>
            <a:ext cx="2286000" cy="1257300"/>
          </a:xfrm>
          <a:prstGeom prst="line">
            <a:avLst/>
          </a:prstGeom>
          <a:ln w="25400" cap="flat" cmpd="sng">
            <a:solidFill>
              <a:srgbClr val="0000FF"/>
            </a:solidFill>
            <a:prstDash val="solid"/>
            <a:headEnd type="none" w="med" len="med"/>
            <a:tailEnd type="none" w="med" len="med"/>
          </a:ln>
        </p:spPr>
      </p:sp>
      <p:grpSp>
        <p:nvGrpSpPr>
          <p:cNvPr id="29716" name="组合 29715"/>
          <p:cNvGrpSpPr/>
          <p:nvPr/>
        </p:nvGrpSpPr>
        <p:grpSpPr>
          <a:xfrm>
            <a:off x="5562600" y="1497013"/>
            <a:ext cx="1676400" cy="1466850"/>
            <a:chOff x="3504" y="1044"/>
            <a:chExt cx="1056" cy="924"/>
          </a:xfrm>
        </p:grpSpPr>
        <p:sp>
          <p:nvSpPr>
            <p:cNvPr id="29717" name="任意多边形 29716"/>
            <p:cNvSpPr/>
            <p:nvPr/>
          </p:nvSpPr>
          <p:spPr>
            <a:xfrm flipV="1">
              <a:off x="3650" y="1248"/>
              <a:ext cx="910" cy="720"/>
            </a:xfrm>
            <a:custGeom>
              <a:avLst/>
              <a:gdLst>
                <a:gd name="txL" fmla="*/ 0 w 24929"/>
                <a:gd name="txT" fmla="*/ 0 h 21600"/>
                <a:gd name="txR" fmla="*/ 24929 w 24929"/>
                <a:gd name="txB" fmla="*/ 21600 h 21600"/>
              </a:gdLst>
              <a:ahLst/>
              <a:cxnLst>
                <a:cxn ang="0">
                  <a:pos x="24928" y="21340"/>
                </a:cxn>
                <a:cxn ang="180">
                  <a:pos x="0" y="659"/>
                </a:cxn>
                <a:cxn ang="270">
                  <a:pos x="21590" y="0"/>
                </a:cxn>
              </a:cxnLst>
              <a:rect l="txL" t="txT" r="txR" b="txB"/>
              <a:pathLst>
                <a:path w="24929" h="21600" fill="none">
                  <a:moveTo>
                    <a:pt x="24928" y="21340"/>
                  </a:moveTo>
                  <a:arcTo wR="21600" hR="21600" stAng="-16733410" swAng="5828510"/>
                </a:path>
                <a:path w="24929" h="21600" stroke="0">
                  <a:moveTo>
                    <a:pt x="24928" y="21340"/>
                  </a:moveTo>
                  <a:arcTo wR="21600" hR="21600" stAng="-16733410" swAng="5828510"/>
                  <a:lnTo>
                    <a:pt x="21590" y="0"/>
                  </a:lnTo>
                  <a:close/>
                </a:path>
              </a:pathLst>
            </a:custGeom>
            <a:noFill/>
            <a:ln w="28575" cap="flat" cmpd="sng">
              <a:solidFill>
                <a:schemeClr val="accent2"/>
              </a:solidFill>
              <a:prstDash val="solid"/>
              <a:headEnd type="none" w="med" len="med"/>
              <a:tailEnd type="none" w="med" len="med"/>
            </a:ln>
          </p:spPr>
          <p:txBody>
            <a:bodyPr/>
            <a:p>
              <a:endParaRPr lang="zh-CN" altLang="en-US"/>
            </a:p>
          </p:txBody>
        </p:sp>
        <p:graphicFrame>
          <p:nvGraphicFramePr>
            <p:cNvPr id="29718" name="对象 29717"/>
            <p:cNvGraphicFramePr/>
            <p:nvPr/>
          </p:nvGraphicFramePr>
          <p:xfrm>
            <a:off x="3504" y="1044"/>
            <a:ext cx="652" cy="204"/>
          </p:xfrm>
          <a:graphic>
            <a:graphicData uri="http://schemas.openxmlformats.org/presentationml/2006/ole">
              <mc:AlternateContent xmlns:mc="http://schemas.openxmlformats.org/markup-compatibility/2006">
                <mc:Choice xmlns:v="urn:schemas-microsoft-com:vml" Requires="v">
                  <p:oleObj spid="_x0000_s3097" name="" r:id="rId12" imgW="1370965" imgH="393700" progId="Equation.3">
                    <p:embed/>
                  </p:oleObj>
                </mc:Choice>
                <mc:Fallback>
                  <p:oleObj name="" r:id="rId12" imgW="1370965" imgH="393700" progId="Equation.3">
                    <p:embed/>
                    <p:pic>
                      <p:nvPicPr>
                        <p:cNvPr id="0" name="图片 3096"/>
                        <p:cNvPicPr/>
                        <p:nvPr/>
                      </p:nvPicPr>
                      <p:blipFill>
                        <a:blip r:embed="rId8"/>
                        <a:stretch>
                          <a:fillRect/>
                        </a:stretch>
                      </p:blipFill>
                      <p:spPr>
                        <a:xfrm>
                          <a:off x="3504" y="1044"/>
                          <a:ext cx="652" cy="204"/>
                        </a:xfrm>
                        <a:prstGeom prst="rect">
                          <a:avLst/>
                        </a:prstGeom>
                        <a:noFill/>
                        <a:ln w="38100">
                          <a:noFill/>
                          <a:miter/>
                        </a:ln>
                      </p:spPr>
                    </p:pic>
                  </p:oleObj>
                </mc:Fallback>
              </mc:AlternateContent>
            </a:graphicData>
          </a:graphic>
        </p:graphicFrame>
      </p:grpSp>
      <p:grpSp>
        <p:nvGrpSpPr>
          <p:cNvPr id="29719" name="组合 29718"/>
          <p:cNvGrpSpPr/>
          <p:nvPr/>
        </p:nvGrpSpPr>
        <p:grpSpPr>
          <a:xfrm>
            <a:off x="1625600" y="1668463"/>
            <a:ext cx="2012950" cy="1916112"/>
            <a:chOff x="1024" y="1152"/>
            <a:chExt cx="1268" cy="1207"/>
          </a:xfrm>
        </p:grpSpPr>
        <p:grpSp>
          <p:nvGrpSpPr>
            <p:cNvPr id="29720" name="组合 29719"/>
            <p:cNvGrpSpPr/>
            <p:nvPr/>
          </p:nvGrpSpPr>
          <p:grpSpPr>
            <a:xfrm>
              <a:off x="1029" y="1152"/>
              <a:ext cx="1155" cy="1207"/>
              <a:chOff x="1029" y="1152"/>
              <a:chExt cx="1155" cy="1207"/>
            </a:xfrm>
          </p:grpSpPr>
          <p:graphicFrame>
            <p:nvGraphicFramePr>
              <p:cNvPr id="29721" name="对象 29720"/>
              <p:cNvGraphicFramePr/>
              <p:nvPr/>
            </p:nvGraphicFramePr>
            <p:xfrm>
              <a:off x="1029" y="2231"/>
              <a:ext cx="105" cy="110"/>
            </p:xfrm>
            <a:graphic>
              <a:graphicData uri="http://schemas.openxmlformats.org/presentationml/2006/ole">
                <mc:AlternateContent xmlns:mc="http://schemas.openxmlformats.org/markup-compatibility/2006">
                  <mc:Choice xmlns:v="urn:schemas-microsoft-com:vml" Requires="v">
                    <p:oleObj spid="_x0000_s3104" name="" r:id="rId13" imgW="228600" imgH="241300" progId="Equation.3">
                      <p:embed/>
                    </p:oleObj>
                  </mc:Choice>
                  <mc:Fallback>
                    <p:oleObj name="" r:id="rId13" imgW="228600" imgH="241300" progId="Equation.3">
                      <p:embed/>
                      <p:pic>
                        <p:nvPicPr>
                          <p:cNvPr id="0" name="图片 3103"/>
                          <p:cNvPicPr/>
                          <p:nvPr/>
                        </p:nvPicPr>
                        <p:blipFill>
                          <a:blip r:embed="rId14"/>
                          <a:stretch>
                            <a:fillRect/>
                          </a:stretch>
                        </p:blipFill>
                        <p:spPr>
                          <a:xfrm>
                            <a:off x="1029" y="2231"/>
                            <a:ext cx="105" cy="110"/>
                          </a:xfrm>
                          <a:prstGeom prst="rect">
                            <a:avLst/>
                          </a:prstGeom>
                          <a:noFill/>
                          <a:ln w="38100">
                            <a:noFill/>
                            <a:miter/>
                          </a:ln>
                        </p:spPr>
                      </p:pic>
                    </p:oleObj>
                  </mc:Fallback>
                </mc:AlternateContent>
              </a:graphicData>
            </a:graphic>
          </p:graphicFrame>
          <p:graphicFrame>
            <p:nvGraphicFramePr>
              <p:cNvPr id="29722" name="对象 29721"/>
              <p:cNvGraphicFramePr/>
              <p:nvPr/>
            </p:nvGraphicFramePr>
            <p:xfrm>
              <a:off x="2086" y="2214"/>
              <a:ext cx="98" cy="145"/>
            </p:xfrm>
            <a:graphic>
              <a:graphicData uri="http://schemas.openxmlformats.org/presentationml/2006/ole">
                <mc:AlternateContent xmlns:mc="http://schemas.openxmlformats.org/markup-compatibility/2006">
                  <mc:Choice xmlns:v="urn:schemas-microsoft-com:vml" Requires="v">
                    <p:oleObj spid="_x0000_s3098" name="" r:id="rId15" imgW="215900" imgH="316865" progId="Equation.3">
                      <p:embed/>
                    </p:oleObj>
                  </mc:Choice>
                  <mc:Fallback>
                    <p:oleObj name="" r:id="rId15" imgW="215900" imgH="316865" progId="Equation.3">
                      <p:embed/>
                      <p:pic>
                        <p:nvPicPr>
                          <p:cNvPr id="0" name="图片 3097"/>
                          <p:cNvPicPr/>
                          <p:nvPr/>
                        </p:nvPicPr>
                        <p:blipFill>
                          <a:blip r:embed="rId16"/>
                          <a:stretch>
                            <a:fillRect/>
                          </a:stretch>
                        </p:blipFill>
                        <p:spPr>
                          <a:xfrm>
                            <a:off x="2086" y="2214"/>
                            <a:ext cx="98" cy="145"/>
                          </a:xfrm>
                          <a:prstGeom prst="rect">
                            <a:avLst/>
                          </a:prstGeom>
                          <a:noFill/>
                          <a:ln w="38100">
                            <a:noFill/>
                            <a:miter/>
                          </a:ln>
                        </p:spPr>
                      </p:pic>
                    </p:oleObj>
                  </mc:Fallback>
                </mc:AlternateContent>
              </a:graphicData>
            </a:graphic>
          </p:graphicFrame>
          <p:sp>
            <p:nvSpPr>
              <p:cNvPr id="29723" name="直接连接符 29722"/>
              <p:cNvSpPr/>
              <p:nvPr/>
            </p:nvSpPr>
            <p:spPr>
              <a:xfrm>
                <a:off x="1080" y="1927"/>
                <a:ext cx="0" cy="240"/>
              </a:xfrm>
              <a:prstGeom prst="line">
                <a:avLst/>
              </a:prstGeom>
              <a:ln w="25400" cap="flat" cmpd="sng">
                <a:solidFill>
                  <a:schemeClr val="tx1"/>
                </a:solidFill>
                <a:prstDash val="sysDot"/>
                <a:headEnd type="none" w="med" len="med"/>
                <a:tailEnd type="none" w="med" len="med"/>
              </a:ln>
            </p:spPr>
          </p:sp>
          <p:sp>
            <p:nvSpPr>
              <p:cNvPr id="29724" name="直接连接符 29723"/>
              <p:cNvSpPr/>
              <p:nvPr/>
            </p:nvSpPr>
            <p:spPr>
              <a:xfrm>
                <a:off x="2136" y="1152"/>
                <a:ext cx="0" cy="1015"/>
              </a:xfrm>
              <a:prstGeom prst="line">
                <a:avLst/>
              </a:prstGeom>
              <a:ln w="25400" cap="flat" cmpd="sng">
                <a:solidFill>
                  <a:schemeClr val="tx1"/>
                </a:solidFill>
                <a:prstDash val="sysDot"/>
                <a:headEnd type="none" w="med" len="med"/>
                <a:tailEnd type="none" w="med" len="med"/>
              </a:ln>
            </p:spPr>
          </p:sp>
        </p:grpSp>
        <p:graphicFrame>
          <p:nvGraphicFramePr>
            <p:cNvPr id="29725" name="对象 29724"/>
            <p:cNvGraphicFramePr/>
            <p:nvPr/>
          </p:nvGraphicFramePr>
          <p:xfrm>
            <a:off x="1024" y="1769"/>
            <a:ext cx="132" cy="138"/>
          </p:xfrm>
          <a:graphic>
            <a:graphicData uri="http://schemas.openxmlformats.org/presentationml/2006/ole">
              <mc:AlternateContent xmlns:mc="http://schemas.openxmlformats.org/markup-compatibility/2006">
                <mc:Choice xmlns:v="urn:schemas-microsoft-com:vml" Requires="v">
                  <p:oleObj spid="_x0000_s3100" name="" r:id="rId17" imgW="292100" imgH="304800" progId="Equation.3">
                    <p:embed/>
                  </p:oleObj>
                </mc:Choice>
                <mc:Fallback>
                  <p:oleObj name="" r:id="rId17" imgW="292100" imgH="304800" progId="Equation.3">
                    <p:embed/>
                    <p:pic>
                      <p:nvPicPr>
                        <p:cNvPr id="0" name="图片 3099"/>
                        <p:cNvPicPr/>
                        <p:nvPr/>
                      </p:nvPicPr>
                      <p:blipFill>
                        <a:blip r:embed="rId18"/>
                        <a:stretch>
                          <a:fillRect/>
                        </a:stretch>
                      </p:blipFill>
                      <p:spPr>
                        <a:xfrm>
                          <a:off x="1024" y="1769"/>
                          <a:ext cx="132" cy="138"/>
                        </a:xfrm>
                        <a:prstGeom prst="rect">
                          <a:avLst/>
                        </a:prstGeom>
                        <a:noFill/>
                        <a:ln w="38100">
                          <a:noFill/>
                          <a:miter/>
                        </a:ln>
                      </p:spPr>
                    </p:pic>
                  </p:oleObj>
                </mc:Fallback>
              </mc:AlternateContent>
            </a:graphicData>
          </a:graphic>
        </p:graphicFrame>
        <p:graphicFrame>
          <p:nvGraphicFramePr>
            <p:cNvPr id="29726" name="对象 29725"/>
            <p:cNvGraphicFramePr/>
            <p:nvPr/>
          </p:nvGraphicFramePr>
          <p:xfrm>
            <a:off x="2160" y="1200"/>
            <a:ext cx="132" cy="132"/>
          </p:xfrm>
          <a:graphic>
            <a:graphicData uri="http://schemas.openxmlformats.org/presentationml/2006/ole">
              <mc:AlternateContent xmlns:mc="http://schemas.openxmlformats.org/markup-compatibility/2006">
                <mc:Choice xmlns:v="urn:schemas-microsoft-com:vml" Requires="v">
                  <p:oleObj spid="_x0000_s3094" name="" r:id="rId19" imgW="292100" imgH="292100" progId="Equation.3">
                    <p:embed/>
                  </p:oleObj>
                </mc:Choice>
                <mc:Fallback>
                  <p:oleObj name="" r:id="rId19" imgW="292100" imgH="292100" progId="Equation.3">
                    <p:embed/>
                    <p:pic>
                      <p:nvPicPr>
                        <p:cNvPr id="0" name="图片 3093"/>
                        <p:cNvPicPr/>
                        <p:nvPr/>
                      </p:nvPicPr>
                      <p:blipFill>
                        <a:blip r:embed="rId20"/>
                        <a:stretch>
                          <a:fillRect/>
                        </a:stretch>
                      </p:blipFill>
                      <p:spPr>
                        <a:xfrm>
                          <a:off x="2160" y="1200"/>
                          <a:ext cx="132" cy="132"/>
                        </a:xfrm>
                        <a:prstGeom prst="rect">
                          <a:avLst/>
                        </a:prstGeom>
                        <a:noFill/>
                        <a:ln w="38100">
                          <a:noFill/>
                          <a:miter/>
                        </a:ln>
                      </p:spPr>
                    </p:pic>
                  </p:oleObj>
                </mc:Fallback>
              </mc:AlternateContent>
            </a:graphicData>
          </a:graphic>
        </p:graphicFrame>
      </p:grpSp>
      <p:graphicFrame>
        <p:nvGraphicFramePr>
          <p:cNvPr id="29727" name="对象 29726"/>
          <p:cNvGraphicFramePr/>
          <p:nvPr/>
        </p:nvGraphicFramePr>
        <p:xfrm>
          <a:off x="1497013" y="3725863"/>
          <a:ext cx="1195387" cy="312737"/>
        </p:xfrm>
        <a:graphic>
          <a:graphicData uri="http://schemas.openxmlformats.org/presentationml/2006/ole">
            <mc:AlternateContent xmlns:mc="http://schemas.openxmlformats.org/markup-compatibility/2006">
              <mc:Choice xmlns:v="urn:schemas-microsoft-com:vml" Requires="v">
                <p:oleObj spid="_x0000_s3089" name="" r:id="rId21" imgW="1650365" imgH="431800" progId="Equation.3">
                  <p:embed/>
                </p:oleObj>
              </mc:Choice>
              <mc:Fallback>
                <p:oleObj name="" r:id="rId21" imgW="1650365" imgH="431800" progId="Equation.3">
                  <p:embed/>
                  <p:pic>
                    <p:nvPicPr>
                      <p:cNvPr id="0" name="图片 3088"/>
                      <p:cNvPicPr/>
                      <p:nvPr/>
                    </p:nvPicPr>
                    <p:blipFill>
                      <a:blip r:embed="rId22"/>
                      <a:stretch>
                        <a:fillRect/>
                      </a:stretch>
                    </p:blipFill>
                    <p:spPr>
                      <a:xfrm>
                        <a:off x="1497013" y="3725863"/>
                        <a:ext cx="1195387" cy="312737"/>
                      </a:xfrm>
                      <a:prstGeom prst="rect">
                        <a:avLst/>
                      </a:prstGeom>
                      <a:noFill/>
                      <a:ln w="38100">
                        <a:noFill/>
                        <a:miter/>
                      </a:ln>
                    </p:spPr>
                  </p:pic>
                </p:oleObj>
              </mc:Fallback>
            </mc:AlternateContent>
          </a:graphicData>
        </a:graphic>
      </p:graphicFrame>
      <p:sp>
        <p:nvSpPr>
          <p:cNvPr id="29728" name="直接连接符 29727"/>
          <p:cNvSpPr/>
          <p:nvPr/>
        </p:nvSpPr>
        <p:spPr>
          <a:xfrm rot="-372115" flipV="1">
            <a:off x="1476375" y="2492375"/>
            <a:ext cx="2057400" cy="533400"/>
          </a:xfrm>
          <a:prstGeom prst="line">
            <a:avLst/>
          </a:prstGeom>
          <a:ln w="25400" cap="flat" cmpd="sng">
            <a:solidFill>
              <a:srgbClr val="0000FF"/>
            </a:solidFill>
            <a:prstDash val="solid"/>
            <a:headEnd type="none" w="med" len="med"/>
            <a:tailEnd type="none" w="med" len="med"/>
          </a:ln>
        </p:spPr>
      </p:sp>
      <p:sp>
        <p:nvSpPr>
          <p:cNvPr id="29729" name="直接连接符 29728"/>
          <p:cNvSpPr/>
          <p:nvPr/>
        </p:nvSpPr>
        <p:spPr>
          <a:xfrm rot="6286848">
            <a:off x="4784725" y="2352675"/>
            <a:ext cx="2057400" cy="609600"/>
          </a:xfrm>
          <a:prstGeom prst="line">
            <a:avLst/>
          </a:prstGeom>
          <a:ln w="25400" cap="flat" cmpd="sng">
            <a:solidFill>
              <a:srgbClr val="9900CC"/>
            </a:solidFill>
            <a:prstDash val="solid"/>
            <a:headEnd type="none" w="med" len="med"/>
            <a:tailEnd type="none" w="med" len="med"/>
          </a:ln>
        </p:spPr>
      </p:sp>
      <p:grpSp>
        <p:nvGrpSpPr>
          <p:cNvPr id="29730" name="组合 29729"/>
          <p:cNvGrpSpPr/>
          <p:nvPr/>
        </p:nvGrpSpPr>
        <p:grpSpPr>
          <a:xfrm>
            <a:off x="5486400" y="1592263"/>
            <a:ext cx="2038350" cy="2019300"/>
            <a:chOff x="3456" y="1104"/>
            <a:chExt cx="1284" cy="1272"/>
          </a:xfrm>
        </p:grpSpPr>
        <p:graphicFrame>
          <p:nvGraphicFramePr>
            <p:cNvPr id="29731" name="对象 29730"/>
            <p:cNvGraphicFramePr/>
            <p:nvPr/>
          </p:nvGraphicFramePr>
          <p:xfrm>
            <a:off x="3600" y="2220"/>
            <a:ext cx="105" cy="110"/>
          </p:xfrm>
          <a:graphic>
            <a:graphicData uri="http://schemas.openxmlformats.org/presentationml/2006/ole">
              <mc:AlternateContent xmlns:mc="http://schemas.openxmlformats.org/markup-compatibility/2006">
                <mc:Choice xmlns:v="urn:schemas-microsoft-com:vml" Requires="v">
                  <p:oleObj spid="_x0000_s3096" name="" r:id="rId23" imgW="228600" imgH="241300" progId="Equation.3">
                    <p:embed/>
                  </p:oleObj>
                </mc:Choice>
                <mc:Fallback>
                  <p:oleObj name="" r:id="rId23" imgW="228600" imgH="241300" progId="Equation.3">
                    <p:embed/>
                    <p:pic>
                      <p:nvPicPr>
                        <p:cNvPr id="0" name="图片 3095"/>
                        <p:cNvPicPr/>
                        <p:nvPr/>
                      </p:nvPicPr>
                      <p:blipFill>
                        <a:blip r:embed="rId14"/>
                        <a:stretch>
                          <a:fillRect/>
                        </a:stretch>
                      </p:blipFill>
                      <p:spPr>
                        <a:xfrm>
                          <a:off x="3600" y="2220"/>
                          <a:ext cx="105" cy="110"/>
                        </a:xfrm>
                        <a:prstGeom prst="rect">
                          <a:avLst/>
                        </a:prstGeom>
                        <a:noFill/>
                        <a:ln w="38100">
                          <a:noFill/>
                          <a:miter/>
                        </a:ln>
                      </p:spPr>
                    </p:pic>
                  </p:oleObj>
                </mc:Fallback>
              </mc:AlternateContent>
            </a:graphicData>
          </a:graphic>
        </p:graphicFrame>
        <p:graphicFrame>
          <p:nvGraphicFramePr>
            <p:cNvPr id="29732" name="对象 29731"/>
            <p:cNvGraphicFramePr/>
            <p:nvPr/>
          </p:nvGraphicFramePr>
          <p:xfrm>
            <a:off x="4537" y="2231"/>
            <a:ext cx="98" cy="145"/>
          </p:xfrm>
          <a:graphic>
            <a:graphicData uri="http://schemas.openxmlformats.org/presentationml/2006/ole">
              <mc:AlternateContent xmlns:mc="http://schemas.openxmlformats.org/markup-compatibility/2006">
                <mc:Choice xmlns:v="urn:schemas-microsoft-com:vml" Requires="v">
                  <p:oleObj spid="_x0000_s3092" name="" r:id="rId24" imgW="215900" imgH="316865" progId="Equation.3">
                    <p:embed/>
                  </p:oleObj>
                </mc:Choice>
                <mc:Fallback>
                  <p:oleObj name="" r:id="rId24" imgW="215900" imgH="316865" progId="Equation.3">
                    <p:embed/>
                    <p:pic>
                      <p:nvPicPr>
                        <p:cNvPr id="0" name="图片 3091"/>
                        <p:cNvPicPr/>
                        <p:nvPr/>
                      </p:nvPicPr>
                      <p:blipFill>
                        <a:blip r:embed="rId16"/>
                        <a:stretch>
                          <a:fillRect/>
                        </a:stretch>
                      </p:blipFill>
                      <p:spPr>
                        <a:xfrm>
                          <a:off x="4537" y="2231"/>
                          <a:ext cx="98" cy="145"/>
                        </a:xfrm>
                        <a:prstGeom prst="rect">
                          <a:avLst/>
                        </a:prstGeom>
                        <a:noFill/>
                        <a:ln w="38100">
                          <a:noFill/>
                          <a:miter/>
                        </a:ln>
                      </p:spPr>
                    </p:pic>
                  </p:oleObj>
                </mc:Fallback>
              </mc:AlternateContent>
            </a:graphicData>
          </a:graphic>
        </p:graphicFrame>
        <p:sp>
          <p:nvSpPr>
            <p:cNvPr id="29733" name="直接连接符 29732"/>
            <p:cNvSpPr/>
            <p:nvPr/>
          </p:nvSpPr>
          <p:spPr>
            <a:xfrm>
              <a:off x="3648" y="1920"/>
              <a:ext cx="0" cy="240"/>
            </a:xfrm>
            <a:prstGeom prst="line">
              <a:avLst/>
            </a:prstGeom>
            <a:ln w="25400" cap="flat" cmpd="sng">
              <a:solidFill>
                <a:schemeClr val="tx1"/>
              </a:solidFill>
              <a:prstDash val="sysDot"/>
              <a:headEnd type="none" w="med" len="med"/>
              <a:tailEnd type="none" w="med" len="med"/>
            </a:ln>
          </p:spPr>
        </p:sp>
        <p:sp>
          <p:nvSpPr>
            <p:cNvPr id="29734" name="直接连接符 29733"/>
            <p:cNvSpPr/>
            <p:nvPr/>
          </p:nvSpPr>
          <p:spPr>
            <a:xfrm>
              <a:off x="4560" y="1284"/>
              <a:ext cx="0" cy="912"/>
            </a:xfrm>
            <a:prstGeom prst="line">
              <a:avLst/>
            </a:prstGeom>
            <a:ln w="25400" cap="flat" cmpd="sng">
              <a:solidFill>
                <a:schemeClr val="tx1"/>
              </a:solidFill>
              <a:prstDash val="sysDot"/>
              <a:headEnd type="none" w="med" len="med"/>
              <a:tailEnd type="none" w="med" len="med"/>
            </a:ln>
          </p:spPr>
        </p:sp>
        <p:graphicFrame>
          <p:nvGraphicFramePr>
            <p:cNvPr id="29735" name="对象 29734"/>
            <p:cNvGraphicFramePr/>
            <p:nvPr/>
          </p:nvGraphicFramePr>
          <p:xfrm>
            <a:off x="4608" y="1104"/>
            <a:ext cx="132" cy="132"/>
          </p:xfrm>
          <a:graphic>
            <a:graphicData uri="http://schemas.openxmlformats.org/presentationml/2006/ole">
              <mc:AlternateContent xmlns:mc="http://schemas.openxmlformats.org/markup-compatibility/2006">
                <mc:Choice xmlns:v="urn:schemas-microsoft-com:vml" Requires="v">
                  <p:oleObj spid="_x0000_s3101" name="" r:id="rId25" imgW="292100" imgH="292100" progId="Equation.3">
                    <p:embed/>
                  </p:oleObj>
                </mc:Choice>
                <mc:Fallback>
                  <p:oleObj name="" r:id="rId25" imgW="292100" imgH="292100" progId="Equation.3">
                    <p:embed/>
                    <p:pic>
                      <p:nvPicPr>
                        <p:cNvPr id="0" name="图片 3100"/>
                        <p:cNvPicPr/>
                        <p:nvPr/>
                      </p:nvPicPr>
                      <p:blipFill>
                        <a:blip r:embed="rId20"/>
                        <a:stretch>
                          <a:fillRect/>
                        </a:stretch>
                      </p:blipFill>
                      <p:spPr>
                        <a:xfrm>
                          <a:off x="4608" y="1104"/>
                          <a:ext cx="132" cy="132"/>
                        </a:xfrm>
                        <a:prstGeom prst="rect">
                          <a:avLst/>
                        </a:prstGeom>
                        <a:noFill/>
                        <a:ln w="38100">
                          <a:noFill/>
                          <a:miter/>
                        </a:ln>
                      </p:spPr>
                    </p:pic>
                  </p:oleObj>
                </mc:Fallback>
              </mc:AlternateContent>
            </a:graphicData>
          </a:graphic>
        </p:graphicFrame>
        <p:graphicFrame>
          <p:nvGraphicFramePr>
            <p:cNvPr id="29736" name="对象 29735"/>
            <p:cNvGraphicFramePr/>
            <p:nvPr/>
          </p:nvGraphicFramePr>
          <p:xfrm>
            <a:off x="3456" y="1920"/>
            <a:ext cx="132" cy="138"/>
          </p:xfrm>
          <a:graphic>
            <a:graphicData uri="http://schemas.openxmlformats.org/presentationml/2006/ole">
              <mc:AlternateContent xmlns:mc="http://schemas.openxmlformats.org/markup-compatibility/2006">
                <mc:Choice xmlns:v="urn:schemas-microsoft-com:vml" Requires="v">
                  <p:oleObj spid="_x0000_s3106" name="" r:id="rId26" imgW="292100" imgH="304800" progId="Equation.3">
                    <p:embed/>
                  </p:oleObj>
                </mc:Choice>
                <mc:Fallback>
                  <p:oleObj name="" r:id="rId26" imgW="292100" imgH="304800" progId="Equation.3">
                    <p:embed/>
                    <p:pic>
                      <p:nvPicPr>
                        <p:cNvPr id="0" name="图片 3105"/>
                        <p:cNvPicPr/>
                        <p:nvPr/>
                      </p:nvPicPr>
                      <p:blipFill>
                        <a:blip r:embed="rId18"/>
                        <a:stretch>
                          <a:fillRect/>
                        </a:stretch>
                      </p:blipFill>
                      <p:spPr>
                        <a:xfrm>
                          <a:off x="3456" y="1920"/>
                          <a:ext cx="132" cy="138"/>
                        </a:xfrm>
                        <a:prstGeom prst="rect">
                          <a:avLst/>
                        </a:prstGeom>
                        <a:noFill/>
                        <a:ln w="38100">
                          <a:noFill/>
                          <a:miter/>
                        </a:ln>
                      </p:spPr>
                    </p:pic>
                  </p:oleObj>
                </mc:Fallback>
              </mc:AlternateContent>
            </a:graphicData>
          </a:graphic>
        </p:graphicFrame>
      </p:grpSp>
      <p:sp>
        <p:nvSpPr>
          <p:cNvPr id="29737" name="直接连接符 29736"/>
          <p:cNvSpPr/>
          <p:nvPr/>
        </p:nvSpPr>
        <p:spPr>
          <a:xfrm rot="-452969" flipV="1">
            <a:off x="1828800" y="2030413"/>
            <a:ext cx="1981200" cy="1143000"/>
          </a:xfrm>
          <a:prstGeom prst="line">
            <a:avLst/>
          </a:prstGeom>
          <a:ln w="25400" cap="flat" cmpd="sng">
            <a:solidFill>
              <a:srgbClr val="9900CC"/>
            </a:solidFill>
            <a:prstDash val="solid"/>
            <a:headEnd type="none" w="med" len="med"/>
            <a:tailEnd type="none" w="med" len="med"/>
          </a:ln>
        </p:spPr>
      </p:sp>
      <p:sp>
        <p:nvSpPr>
          <p:cNvPr id="29738" name="直接连接符 29737"/>
          <p:cNvSpPr/>
          <p:nvPr/>
        </p:nvSpPr>
        <p:spPr>
          <a:xfrm rot="7258923">
            <a:off x="4672013" y="2100263"/>
            <a:ext cx="2333625" cy="685800"/>
          </a:xfrm>
          <a:prstGeom prst="line">
            <a:avLst/>
          </a:prstGeom>
          <a:ln w="25400" cap="flat" cmpd="sng">
            <a:solidFill>
              <a:srgbClr val="FF0000"/>
            </a:solidFill>
            <a:prstDash val="solid"/>
            <a:headEnd type="none" w="med" len="med"/>
            <a:tailEnd type="none" w="med" len="med"/>
          </a:ln>
        </p:spPr>
      </p:sp>
      <p:graphicFrame>
        <p:nvGraphicFramePr>
          <p:cNvPr id="29739" name="对象 29738"/>
          <p:cNvGraphicFramePr/>
          <p:nvPr/>
        </p:nvGraphicFramePr>
        <p:xfrm>
          <a:off x="2987675" y="3716338"/>
          <a:ext cx="679450" cy="293687"/>
        </p:xfrm>
        <a:graphic>
          <a:graphicData uri="http://schemas.openxmlformats.org/presentationml/2006/ole">
            <mc:AlternateContent xmlns:mc="http://schemas.openxmlformats.org/markup-compatibility/2006">
              <mc:Choice xmlns:v="urn:schemas-microsoft-com:vml" Requires="v">
                <p:oleObj spid="_x0000_s3102" name="" r:id="rId27" imgW="939165" imgH="405765" progId="Equation.3">
                  <p:embed/>
                </p:oleObj>
              </mc:Choice>
              <mc:Fallback>
                <p:oleObj name="" r:id="rId27" imgW="939165" imgH="405765" progId="Equation.3">
                  <p:embed/>
                  <p:pic>
                    <p:nvPicPr>
                      <p:cNvPr id="0" name="图片 3101"/>
                      <p:cNvPicPr/>
                      <p:nvPr/>
                    </p:nvPicPr>
                    <p:blipFill>
                      <a:blip r:embed="rId28"/>
                      <a:stretch>
                        <a:fillRect/>
                      </a:stretch>
                    </p:blipFill>
                    <p:spPr>
                      <a:xfrm>
                        <a:off x="2987675" y="3716338"/>
                        <a:ext cx="679450" cy="293687"/>
                      </a:xfrm>
                      <a:prstGeom prst="rect">
                        <a:avLst/>
                      </a:prstGeom>
                      <a:noFill/>
                      <a:ln w="38100">
                        <a:noFill/>
                        <a:miter/>
                      </a:ln>
                    </p:spPr>
                  </p:pic>
                </p:oleObj>
              </mc:Fallback>
            </mc:AlternateContent>
          </a:graphicData>
        </a:graphic>
      </p:graphicFrame>
      <p:graphicFrame>
        <p:nvGraphicFramePr>
          <p:cNvPr id="29740" name="对象 29739"/>
          <p:cNvGraphicFramePr/>
          <p:nvPr/>
        </p:nvGraphicFramePr>
        <p:xfrm>
          <a:off x="5219700" y="3716338"/>
          <a:ext cx="1204913" cy="312737"/>
        </p:xfrm>
        <a:graphic>
          <a:graphicData uri="http://schemas.openxmlformats.org/presentationml/2006/ole">
            <mc:AlternateContent xmlns:mc="http://schemas.openxmlformats.org/markup-compatibility/2006">
              <mc:Choice xmlns:v="urn:schemas-microsoft-com:vml" Requires="v">
                <p:oleObj spid="_x0000_s3105" name="" r:id="rId29" imgW="1663065" imgH="431800" progId="Equation.3">
                  <p:embed/>
                </p:oleObj>
              </mc:Choice>
              <mc:Fallback>
                <p:oleObj name="" r:id="rId29" imgW="1663065" imgH="431800" progId="Equation.3">
                  <p:embed/>
                  <p:pic>
                    <p:nvPicPr>
                      <p:cNvPr id="0" name="图片 3104"/>
                      <p:cNvPicPr/>
                      <p:nvPr/>
                    </p:nvPicPr>
                    <p:blipFill>
                      <a:blip r:embed="rId30"/>
                      <a:stretch>
                        <a:fillRect/>
                      </a:stretch>
                    </p:blipFill>
                    <p:spPr>
                      <a:xfrm>
                        <a:off x="5219700" y="3716338"/>
                        <a:ext cx="1204913" cy="312737"/>
                      </a:xfrm>
                      <a:prstGeom prst="rect">
                        <a:avLst/>
                      </a:prstGeom>
                      <a:noFill/>
                      <a:ln w="38100">
                        <a:noFill/>
                        <a:miter/>
                      </a:ln>
                    </p:spPr>
                  </p:pic>
                </p:oleObj>
              </mc:Fallback>
            </mc:AlternateContent>
          </a:graphicData>
        </a:graphic>
      </p:graphicFrame>
      <p:graphicFrame>
        <p:nvGraphicFramePr>
          <p:cNvPr id="29741" name="对象 29740"/>
          <p:cNvGraphicFramePr/>
          <p:nvPr/>
        </p:nvGraphicFramePr>
        <p:xfrm>
          <a:off x="6707188" y="3735388"/>
          <a:ext cx="679450" cy="293687"/>
        </p:xfrm>
        <a:graphic>
          <a:graphicData uri="http://schemas.openxmlformats.org/presentationml/2006/ole">
            <mc:AlternateContent xmlns:mc="http://schemas.openxmlformats.org/markup-compatibility/2006">
              <mc:Choice xmlns:v="urn:schemas-microsoft-com:vml" Requires="v">
                <p:oleObj spid="_x0000_s3090" name="" r:id="rId31" imgW="939165" imgH="405765" progId="Equation.3">
                  <p:embed/>
                </p:oleObj>
              </mc:Choice>
              <mc:Fallback>
                <p:oleObj name="" r:id="rId31" imgW="939165" imgH="405765" progId="Equation.3">
                  <p:embed/>
                  <p:pic>
                    <p:nvPicPr>
                      <p:cNvPr id="0" name="图片 3089"/>
                      <p:cNvPicPr/>
                      <p:nvPr/>
                    </p:nvPicPr>
                    <p:blipFill>
                      <a:blip r:embed="rId32"/>
                      <a:stretch>
                        <a:fillRect/>
                      </a:stretch>
                    </p:blipFill>
                    <p:spPr>
                      <a:xfrm>
                        <a:off x="6707188" y="3735388"/>
                        <a:ext cx="679450" cy="293687"/>
                      </a:xfrm>
                      <a:prstGeom prst="rect">
                        <a:avLst/>
                      </a:prstGeom>
                      <a:noFill/>
                      <a:ln w="38100">
                        <a:noFill/>
                        <a:miter/>
                      </a:ln>
                    </p:spPr>
                  </p:pic>
                </p:oleObj>
              </mc:Fallback>
            </mc:AlternateContent>
          </a:graphicData>
        </a:graphic>
      </p:graphicFrame>
      <p:sp>
        <p:nvSpPr>
          <p:cNvPr id="29742" name="文本框 29741"/>
          <p:cNvSpPr txBox="1"/>
          <p:nvPr/>
        </p:nvSpPr>
        <p:spPr>
          <a:xfrm>
            <a:off x="838200" y="4114800"/>
            <a:ext cx="1905000" cy="519113"/>
          </a:xfrm>
          <a:prstGeom prst="rect">
            <a:avLst/>
          </a:prstGeom>
          <a:noFill/>
          <a:ln w="9525">
            <a:noFill/>
          </a:ln>
        </p:spPr>
        <p:txBody>
          <a:bodyPr>
            <a:spAutoFit/>
          </a:bodyPr>
          <a:p>
            <a:pPr>
              <a:spcBef>
                <a:spcPct val="50000"/>
              </a:spcBef>
            </a:pPr>
            <a:r>
              <a:rPr lang="zh-CN" altLang="en-US" sz="2800" b="1" dirty="0">
                <a:solidFill>
                  <a:schemeClr val="accent2"/>
                </a:solidFill>
                <a:latin typeface="黑体" panose="02010609060101010101" pitchFamily="49" charset="-122"/>
                <a:ea typeface="黑体" panose="02010609060101010101" pitchFamily="49" charset="-122"/>
              </a:rPr>
              <a:t>定理</a:t>
            </a:r>
            <a:r>
              <a:rPr lang="en-US" altLang="zh-CN" sz="2800" b="1">
                <a:solidFill>
                  <a:schemeClr val="accent2"/>
                </a:solidFill>
                <a:latin typeface="黑体" panose="02010609060101010101" pitchFamily="49" charset="-122"/>
                <a:ea typeface="黑体" panose="02010609060101010101" pitchFamily="49" charset="-122"/>
              </a:rPr>
              <a:t>1</a:t>
            </a:r>
            <a:endParaRPr lang="en-US" altLang="zh-CN" sz="2800" b="1">
              <a:solidFill>
                <a:schemeClr val="accent2"/>
              </a:solidFill>
              <a:latin typeface="Times New Roman" panose="02020603050405020304" pitchFamily="18" charset="0"/>
            </a:endParaRPr>
          </a:p>
        </p:txBody>
      </p:sp>
      <p:graphicFrame>
        <p:nvGraphicFramePr>
          <p:cNvPr id="29743" name="对象 29742"/>
          <p:cNvGraphicFramePr/>
          <p:nvPr/>
        </p:nvGraphicFramePr>
        <p:xfrm>
          <a:off x="827088" y="4149725"/>
          <a:ext cx="7705725" cy="1101725"/>
        </p:xfrm>
        <a:graphic>
          <a:graphicData uri="http://schemas.openxmlformats.org/presentationml/2006/ole">
            <mc:AlternateContent xmlns:mc="http://schemas.openxmlformats.org/markup-compatibility/2006">
              <mc:Choice xmlns:v="urn:schemas-microsoft-com:vml" Requires="v">
                <p:oleObj spid="_x0000_s3091" name="" r:id="rId33" imgW="3200400" imgH="457200" progId="Equation.3">
                  <p:embed/>
                </p:oleObj>
              </mc:Choice>
              <mc:Fallback>
                <p:oleObj name="" r:id="rId33" imgW="3200400" imgH="457200" progId="Equation.3">
                  <p:embed/>
                  <p:pic>
                    <p:nvPicPr>
                      <p:cNvPr id="0" name="图片 3090"/>
                      <p:cNvPicPr/>
                      <p:nvPr/>
                    </p:nvPicPr>
                    <p:blipFill>
                      <a:blip r:embed="rId34"/>
                      <a:stretch>
                        <a:fillRect/>
                      </a:stretch>
                    </p:blipFill>
                    <p:spPr>
                      <a:xfrm>
                        <a:off x="827088" y="4149725"/>
                        <a:ext cx="7705725" cy="1101725"/>
                      </a:xfrm>
                      <a:prstGeom prst="rect">
                        <a:avLst/>
                      </a:prstGeom>
                      <a:noFill/>
                      <a:ln w="38100">
                        <a:noFill/>
                        <a:miter/>
                      </a:ln>
                    </p:spPr>
                  </p:pic>
                </p:oleObj>
              </mc:Fallback>
            </mc:AlternateContent>
          </a:graphicData>
        </a:graphic>
      </p:graphicFrame>
      <p:sp>
        <p:nvSpPr>
          <p:cNvPr id="29744" name="直接连接符 29743"/>
          <p:cNvSpPr/>
          <p:nvPr/>
        </p:nvSpPr>
        <p:spPr>
          <a:xfrm>
            <a:off x="2411413" y="2781300"/>
            <a:ext cx="0" cy="503238"/>
          </a:xfrm>
          <a:prstGeom prst="line">
            <a:avLst/>
          </a:prstGeom>
          <a:ln w="19050" cap="flat" cmpd="sng">
            <a:solidFill>
              <a:srgbClr val="0000FF"/>
            </a:solidFill>
            <a:prstDash val="solid"/>
            <a:headEnd type="none" w="med" len="med"/>
            <a:tailEnd type="none" w="med" len="med"/>
          </a:ln>
        </p:spPr>
      </p:sp>
      <p:sp>
        <p:nvSpPr>
          <p:cNvPr id="29745" name="直接连接符 29744"/>
          <p:cNvSpPr/>
          <p:nvPr/>
        </p:nvSpPr>
        <p:spPr>
          <a:xfrm>
            <a:off x="2627313" y="2708275"/>
            <a:ext cx="0" cy="576263"/>
          </a:xfrm>
          <a:prstGeom prst="line">
            <a:avLst/>
          </a:prstGeom>
          <a:ln w="19050" cap="flat" cmpd="sng">
            <a:solidFill>
              <a:srgbClr val="FF0000"/>
            </a:solidFill>
            <a:prstDash val="solid"/>
            <a:headEnd type="none" w="med" len="med"/>
            <a:tailEnd type="none" w="med" len="med"/>
          </a:ln>
        </p:spPr>
      </p:sp>
      <p:sp>
        <p:nvSpPr>
          <p:cNvPr id="29746" name="直接连接符 29745"/>
          <p:cNvSpPr/>
          <p:nvPr/>
        </p:nvSpPr>
        <p:spPr>
          <a:xfrm>
            <a:off x="2916238" y="2492375"/>
            <a:ext cx="0" cy="792163"/>
          </a:xfrm>
          <a:prstGeom prst="line">
            <a:avLst/>
          </a:prstGeom>
          <a:ln w="19050" cap="flat" cmpd="sng">
            <a:solidFill>
              <a:srgbClr val="9900CC"/>
            </a:solidFill>
            <a:prstDash val="solid"/>
            <a:headEnd type="none" w="med" len="med"/>
            <a:tailEnd type="none" w="med" len="med"/>
          </a:ln>
        </p:spPr>
      </p:sp>
      <p:sp>
        <p:nvSpPr>
          <p:cNvPr id="29747" name="直接连接符 29746"/>
          <p:cNvSpPr/>
          <p:nvPr/>
        </p:nvSpPr>
        <p:spPr>
          <a:xfrm>
            <a:off x="5867400" y="2565400"/>
            <a:ext cx="0" cy="792163"/>
          </a:xfrm>
          <a:prstGeom prst="line">
            <a:avLst/>
          </a:prstGeom>
          <a:ln w="19050" cap="flat" cmpd="sng">
            <a:solidFill>
              <a:srgbClr val="9900CC"/>
            </a:solidFill>
            <a:prstDash val="solid"/>
            <a:headEnd type="none" w="med" len="med"/>
            <a:tailEnd type="none" w="med" len="med"/>
          </a:ln>
        </p:spPr>
      </p:sp>
      <p:sp>
        <p:nvSpPr>
          <p:cNvPr id="29748" name="直接连接符 29747"/>
          <p:cNvSpPr/>
          <p:nvPr/>
        </p:nvSpPr>
        <p:spPr>
          <a:xfrm>
            <a:off x="6084888" y="2205038"/>
            <a:ext cx="0" cy="1079500"/>
          </a:xfrm>
          <a:prstGeom prst="line">
            <a:avLst/>
          </a:prstGeom>
          <a:ln w="19050" cap="flat" cmpd="sng">
            <a:solidFill>
              <a:srgbClr val="FF0000"/>
            </a:solidFill>
            <a:prstDash val="solid"/>
            <a:headEnd type="none" w="med" len="med"/>
            <a:tailEnd type="none" w="med" len="med"/>
          </a:ln>
        </p:spPr>
      </p:sp>
      <p:sp>
        <p:nvSpPr>
          <p:cNvPr id="29749" name="直接连接符 29748"/>
          <p:cNvSpPr/>
          <p:nvPr/>
        </p:nvSpPr>
        <p:spPr>
          <a:xfrm>
            <a:off x="6443663" y="1989138"/>
            <a:ext cx="0" cy="1368425"/>
          </a:xfrm>
          <a:prstGeom prst="line">
            <a:avLst/>
          </a:prstGeom>
          <a:ln w="19050" cap="flat" cmpd="sng">
            <a:solidFill>
              <a:srgbClr val="0000FF"/>
            </a:solidFill>
            <a:prstDash val="solid"/>
            <a:headEnd type="none" w="med" len="med"/>
            <a:tailEnd type="none" w="med" len="med"/>
          </a:ln>
        </p:spPr>
      </p:sp>
      <p:sp>
        <p:nvSpPr>
          <p:cNvPr id="29750" name="直接连接符 29749"/>
          <p:cNvSpPr/>
          <p:nvPr/>
        </p:nvSpPr>
        <p:spPr>
          <a:xfrm>
            <a:off x="3419475" y="5157788"/>
            <a:ext cx="719138" cy="0"/>
          </a:xfrm>
          <a:prstGeom prst="line">
            <a:avLst/>
          </a:prstGeom>
          <a:ln w="28575" cap="flat" cmpd="sng">
            <a:solidFill>
              <a:srgbClr val="0000FF"/>
            </a:solidFill>
            <a:prstDash val="dash"/>
            <a:headEnd type="none" w="med" len="med"/>
            <a:tailEnd type="none" w="med" len="med"/>
          </a:ln>
        </p:spPr>
      </p:sp>
      <p:sp>
        <p:nvSpPr>
          <p:cNvPr id="29751" name="直接连接符 29750"/>
          <p:cNvSpPr/>
          <p:nvPr/>
        </p:nvSpPr>
        <p:spPr>
          <a:xfrm>
            <a:off x="4500563" y="5734050"/>
            <a:ext cx="863600" cy="0"/>
          </a:xfrm>
          <a:prstGeom prst="line">
            <a:avLst/>
          </a:prstGeom>
          <a:ln w="19050" cap="flat" cmpd="sng">
            <a:solidFill>
              <a:srgbClr val="FF0000"/>
            </a:solidFill>
            <a:prstDash val="solid"/>
            <a:headEnd type="none" w="med" len="med"/>
            <a:tailEnd type="none" w="med" len="med"/>
          </a:ln>
        </p:spPr>
      </p:sp>
      <p:sp>
        <p:nvSpPr>
          <p:cNvPr id="29752" name="直接连接符 29751"/>
          <p:cNvSpPr/>
          <p:nvPr/>
        </p:nvSpPr>
        <p:spPr>
          <a:xfrm>
            <a:off x="4500563" y="6308725"/>
            <a:ext cx="863600" cy="0"/>
          </a:xfrm>
          <a:prstGeom prst="line">
            <a:avLst/>
          </a:prstGeom>
          <a:ln w="19050" cap="flat" cmpd="sng">
            <a:solidFill>
              <a:srgbClr val="FF0000"/>
            </a:solidFill>
            <a:prstDash val="solid"/>
            <a:headEnd type="none" w="med" len="med"/>
            <a:tailEnd type="none" w="med" len="med"/>
          </a:ln>
        </p:spPr>
      </p:sp>
      <p:graphicFrame>
        <p:nvGraphicFramePr>
          <p:cNvPr id="29753" name="对象 29752"/>
          <p:cNvGraphicFramePr/>
          <p:nvPr/>
        </p:nvGraphicFramePr>
        <p:xfrm>
          <a:off x="900113" y="5229225"/>
          <a:ext cx="7056437" cy="492125"/>
        </p:xfrm>
        <a:graphic>
          <a:graphicData uri="http://schemas.openxmlformats.org/presentationml/2006/ole">
            <mc:AlternateContent xmlns:mc="http://schemas.openxmlformats.org/markup-compatibility/2006">
              <mc:Choice xmlns:v="urn:schemas-microsoft-com:vml" Requires="v">
                <p:oleObj spid="_x0000_s3115" name="" r:id="rId35" imgW="3094990" imgH="215900" progId="Equation.3">
                  <p:embed/>
                </p:oleObj>
              </mc:Choice>
              <mc:Fallback>
                <p:oleObj name="" r:id="rId35" imgW="3094990" imgH="215900" progId="Equation.3">
                  <p:embed/>
                  <p:pic>
                    <p:nvPicPr>
                      <p:cNvPr id="0" name="图片 3114"/>
                      <p:cNvPicPr/>
                      <p:nvPr/>
                    </p:nvPicPr>
                    <p:blipFill>
                      <a:blip r:embed="rId36"/>
                      <a:stretch>
                        <a:fillRect/>
                      </a:stretch>
                    </p:blipFill>
                    <p:spPr>
                      <a:xfrm>
                        <a:off x="900113" y="5229225"/>
                        <a:ext cx="7056437" cy="492125"/>
                      </a:xfrm>
                      <a:prstGeom prst="rect">
                        <a:avLst/>
                      </a:prstGeom>
                      <a:noFill/>
                      <a:ln w="38100">
                        <a:noFill/>
                        <a:miter/>
                      </a:ln>
                    </p:spPr>
                  </p:pic>
                </p:oleObj>
              </mc:Fallback>
            </mc:AlternateContent>
          </a:graphicData>
        </a:graphic>
      </p:graphicFrame>
      <p:graphicFrame>
        <p:nvGraphicFramePr>
          <p:cNvPr id="29754" name="对象 29753"/>
          <p:cNvGraphicFramePr/>
          <p:nvPr/>
        </p:nvGraphicFramePr>
        <p:xfrm>
          <a:off x="827088" y="5805488"/>
          <a:ext cx="7056437" cy="490537"/>
        </p:xfrm>
        <a:graphic>
          <a:graphicData uri="http://schemas.openxmlformats.org/presentationml/2006/ole">
            <mc:AlternateContent xmlns:mc="http://schemas.openxmlformats.org/markup-compatibility/2006">
              <mc:Choice xmlns:v="urn:schemas-microsoft-com:vml" Requires="v">
                <p:oleObj spid="_x0000_s3107" name="" r:id="rId37" imgW="3107690" imgH="215900" progId="Equation.3">
                  <p:embed/>
                </p:oleObj>
              </mc:Choice>
              <mc:Fallback>
                <p:oleObj name="" r:id="rId37" imgW="3107690" imgH="215900" progId="Equation.3">
                  <p:embed/>
                  <p:pic>
                    <p:nvPicPr>
                      <p:cNvPr id="0" name="图片 3106"/>
                      <p:cNvPicPr/>
                      <p:nvPr/>
                    </p:nvPicPr>
                    <p:blipFill>
                      <a:blip r:embed="rId38"/>
                      <a:stretch>
                        <a:fillRect/>
                      </a:stretch>
                    </p:blipFill>
                    <p:spPr>
                      <a:xfrm>
                        <a:off x="827088" y="5805488"/>
                        <a:ext cx="7056437" cy="490537"/>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wipe(left)">
                                      <p:cBhvr>
                                        <p:cTn id="7" dur="500"/>
                                        <p:tgtEl>
                                          <p:spTgt spid="296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706"/>
                                        </p:tgtEl>
                                        <p:attrNameLst>
                                          <p:attrName>style.visibility</p:attrName>
                                        </p:attrNameLst>
                                      </p:cBhvr>
                                      <p:to>
                                        <p:strVal val="visible"/>
                                      </p:to>
                                    </p:set>
                                    <p:animEffect transition="in" filter="wipe(left)">
                                      <p:cBhvr>
                                        <p:cTn id="12" dur="500"/>
                                        <p:tgtEl>
                                          <p:spTgt spid="29706"/>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29719"/>
                                        </p:tgtEl>
                                        <p:attrNameLst>
                                          <p:attrName>style.visibility</p:attrName>
                                        </p:attrNameLst>
                                      </p:cBhvr>
                                      <p:to>
                                        <p:strVal val="visible"/>
                                      </p:to>
                                    </p:set>
                                    <p:animEffect transition="in" filter="wipe(down)">
                                      <p:cBhvr>
                                        <p:cTn id="16" dur="500"/>
                                        <p:tgtEl>
                                          <p:spTgt spid="2971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9744"/>
                                        </p:tgtEl>
                                        <p:attrNameLst>
                                          <p:attrName>style.visibility</p:attrName>
                                        </p:attrNameLst>
                                      </p:cBhvr>
                                      <p:to>
                                        <p:strVal val="visible"/>
                                      </p:to>
                                    </p:set>
                                    <p:animEffect transition="in" filter="wipe(down)">
                                      <p:cBhvr>
                                        <p:cTn id="21" dur="500"/>
                                        <p:tgtEl>
                                          <p:spTgt spid="2974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9728"/>
                                        </p:tgtEl>
                                        <p:attrNameLst>
                                          <p:attrName>style.visibility</p:attrName>
                                        </p:attrNameLst>
                                      </p:cBhvr>
                                      <p:to>
                                        <p:strVal val="visible"/>
                                      </p:to>
                                    </p:set>
                                    <p:animEffect transition="in" filter="wipe(left)">
                                      <p:cBhvr>
                                        <p:cTn id="26" dur="500"/>
                                        <p:tgtEl>
                                          <p:spTgt spid="2972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9745"/>
                                        </p:tgtEl>
                                        <p:attrNameLst>
                                          <p:attrName>style.visibility</p:attrName>
                                        </p:attrNameLst>
                                      </p:cBhvr>
                                      <p:to>
                                        <p:strVal val="visible"/>
                                      </p:to>
                                    </p:set>
                                    <p:animEffect transition="in" filter="wipe(down)">
                                      <p:cBhvr>
                                        <p:cTn id="31" dur="500"/>
                                        <p:tgtEl>
                                          <p:spTgt spid="2974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9705"/>
                                        </p:tgtEl>
                                        <p:attrNameLst>
                                          <p:attrName>style.visibility</p:attrName>
                                        </p:attrNameLst>
                                      </p:cBhvr>
                                      <p:to>
                                        <p:strVal val="visible"/>
                                      </p:to>
                                    </p:set>
                                    <p:animEffect transition="in" filter="wipe(left)">
                                      <p:cBhvr>
                                        <p:cTn id="36" dur="500"/>
                                        <p:tgtEl>
                                          <p:spTgt spid="2970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29746"/>
                                        </p:tgtEl>
                                        <p:attrNameLst>
                                          <p:attrName>style.visibility</p:attrName>
                                        </p:attrNameLst>
                                      </p:cBhvr>
                                      <p:to>
                                        <p:strVal val="visible"/>
                                      </p:to>
                                    </p:set>
                                    <p:animEffect transition="in" filter="wipe(down)">
                                      <p:cBhvr>
                                        <p:cTn id="41" dur="500"/>
                                        <p:tgtEl>
                                          <p:spTgt spid="2974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9737"/>
                                        </p:tgtEl>
                                        <p:attrNameLst>
                                          <p:attrName>style.visibility</p:attrName>
                                        </p:attrNameLst>
                                      </p:cBhvr>
                                      <p:to>
                                        <p:strVal val="visible"/>
                                      </p:to>
                                    </p:set>
                                    <p:animEffect transition="in" filter="wipe(left)">
                                      <p:cBhvr>
                                        <p:cTn id="46" dur="500"/>
                                        <p:tgtEl>
                                          <p:spTgt spid="2973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9709"/>
                                        </p:tgtEl>
                                        <p:attrNameLst>
                                          <p:attrName>style.visibility</p:attrName>
                                        </p:attrNameLst>
                                      </p:cBhvr>
                                      <p:to>
                                        <p:strVal val="visible"/>
                                      </p:to>
                                    </p:set>
                                    <p:animEffect transition="in" filter="wipe(left)">
                                      <p:cBhvr>
                                        <p:cTn id="51" dur="500"/>
                                        <p:tgtEl>
                                          <p:spTgt spid="2970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9716"/>
                                        </p:tgtEl>
                                        <p:attrNameLst>
                                          <p:attrName>style.visibility</p:attrName>
                                        </p:attrNameLst>
                                      </p:cBhvr>
                                      <p:to>
                                        <p:strVal val="visible"/>
                                      </p:to>
                                    </p:set>
                                    <p:animEffect transition="in" filter="wipe(left)">
                                      <p:cBhvr>
                                        <p:cTn id="56" dur="500"/>
                                        <p:tgtEl>
                                          <p:spTgt spid="29716"/>
                                        </p:tgtEl>
                                      </p:cBhvr>
                                    </p:animEffect>
                                  </p:childTnLst>
                                </p:cTn>
                              </p:par>
                            </p:childTnLst>
                          </p:cTn>
                        </p:par>
                        <p:par>
                          <p:cTn id="57" fill="hold">
                            <p:stCondLst>
                              <p:cond delay="500"/>
                            </p:stCondLst>
                            <p:childTnLst>
                              <p:par>
                                <p:cTn id="58" presetID="22" presetClass="entr" presetSubtype="4" fill="hold" nodeType="afterEffect">
                                  <p:stCondLst>
                                    <p:cond delay="0"/>
                                  </p:stCondLst>
                                  <p:childTnLst>
                                    <p:set>
                                      <p:cBhvr>
                                        <p:cTn id="59" dur="1" fill="hold">
                                          <p:stCondLst>
                                            <p:cond delay="0"/>
                                          </p:stCondLst>
                                        </p:cTn>
                                        <p:tgtEl>
                                          <p:spTgt spid="29730"/>
                                        </p:tgtEl>
                                        <p:attrNameLst>
                                          <p:attrName>style.visibility</p:attrName>
                                        </p:attrNameLst>
                                      </p:cBhvr>
                                      <p:to>
                                        <p:strVal val="visible"/>
                                      </p:to>
                                    </p:set>
                                    <p:animEffect transition="in" filter="wipe(down)">
                                      <p:cBhvr>
                                        <p:cTn id="60" dur="500"/>
                                        <p:tgtEl>
                                          <p:spTgt spid="2973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29747"/>
                                        </p:tgtEl>
                                        <p:attrNameLst>
                                          <p:attrName>style.visibility</p:attrName>
                                        </p:attrNameLst>
                                      </p:cBhvr>
                                      <p:to>
                                        <p:strVal val="visible"/>
                                      </p:to>
                                    </p:set>
                                    <p:animEffect transition="in" filter="wipe(down)">
                                      <p:cBhvr>
                                        <p:cTn id="65" dur="500"/>
                                        <p:tgtEl>
                                          <p:spTgt spid="29747"/>
                                        </p:tgtEl>
                                      </p:cBhvr>
                                    </p:animEffect>
                                  </p:childTnLst>
                                </p:cTn>
                              </p:par>
                            </p:childTnLst>
                          </p:cTn>
                        </p:par>
                        <p:par>
                          <p:cTn id="66" fill="hold">
                            <p:stCondLst>
                              <p:cond delay="500"/>
                            </p:stCondLst>
                            <p:childTnLst>
                              <p:par>
                                <p:cTn id="67" presetID="22" presetClass="entr" presetSubtype="8" fill="hold" nodeType="afterEffect">
                                  <p:stCondLst>
                                    <p:cond delay="1000"/>
                                  </p:stCondLst>
                                  <p:childTnLst>
                                    <p:set>
                                      <p:cBhvr>
                                        <p:cTn id="68" dur="1" fill="hold">
                                          <p:stCondLst>
                                            <p:cond delay="0"/>
                                          </p:stCondLst>
                                        </p:cTn>
                                        <p:tgtEl>
                                          <p:spTgt spid="29729"/>
                                        </p:tgtEl>
                                        <p:attrNameLst>
                                          <p:attrName>style.visibility</p:attrName>
                                        </p:attrNameLst>
                                      </p:cBhvr>
                                      <p:to>
                                        <p:strVal val="visible"/>
                                      </p:to>
                                    </p:set>
                                    <p:animEffect transition="in" filter="wipe(left)">
                                      <p:cBhvr>
                                        <p:cTn id="69" dur="500"/>
                                        <p:tgtEl>
                                          <p:spTgt spid="29729"/>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29748"/>
                                        </p:tgtEl>
                                        <p:attrNameLst>
                                          <p:attrName>style.visibility</p:attrName>
                                        </p:attrNameLst>
                                      </p:cBhvr>
                                      <p:to>
                                        <p:strVal val="visible"/>
                                      </p:to>
                                    </p:set>
                                    <p:animEffect transition="in" filter="wipe(down)">
                                      <p:cBhvr>
                                        <p:cTn id="74" dur="500"/>
                                        <p:tgtEl>
                                          <p:spTgt spid="29748"/>
                                        </p:tgtEl>
                                      </p:cBhvr>
                                    </p:animEffect>
                                  </p:childTnLst>
                                </p:cTn>
                              </p:par>
                            </p:childTnLst>
                          </p:cTn>
                        </p:par>
                        <p:par>
                          <p:cTn id="75" fill="hold">
                            <p:stCondLst>
                              <p:cond delay="500"/>
                            </p:stCondLst>
                            <p:childTnLst>
                              <p:par>
                                <p:cTn id="76" presetID="22" presetClass="entr" presetSubtype="8" fill="hold" nodeType="afterEffect">
                                  <p:stCondLst>
                                    <p:cond delay="1000"/>
                                  </p:stCondLst>
                                  <p:childTnLst>
                                    <p:set>
                                      <p:cBhvr>
                                        <p:cTn id="77" dur="1" fill="hold">
                                          <p:stCondLst>
                                            <p:cond delay="0"/>
                                          </p:stCondLst>
                                        </p:cTn>
                                        <p:tgtEl>
                                          <p:spTgt spid="29738"/>
                                        </p:tgtEl>
                                        <p:attrNameLst>
                                          <p:attrName>style.visibility</p:attrName>
                                        </p:attrNameLst>
                                      </p:cBhvr>
                                      <p:to>
                                        <p:strVal val="visible"/>
                                      </p:to>
                                    </p:set>
                                    <p:animEffect transition="in" filter="wipe(left)">
                                      <p:cBhvr>
                                        <p:cTn id="78" dur="500"/>
                                        <p:tgtEl>
                                          <p:spTgt spid="29738"/>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nodeType="clickEffect">
                                  <p:stCondLst>
                                    <p:cond delay="0"/>
                                  </p:stCondLst>
                                  <p:childTnLst>
                                    <p:set>
                                      <p:cBhvr>
                                        <p:cTn id="82" dur="1" fill="hold">
                                          <p:stCondLst>
                                            <p:cond delay="0"/>
                                          </p:stCondLst>
                                        </p:cTn>
                                        <p:tgtEl>
                                          <p:spTgt spid="29749"/>
                                        </p:tgtEl>
                                        <p:attrNameLst>
                                          <p:attrName>style.visibility</p:attrName>
                                        </p:attrNameLst>
                                      </p:cBhvr>
                                      <p:to>
                                        <p:strVal val="visible"/>
                                      </p:to>
                                    </p:set>
                                    <p:animEffect transition="in" filter="wipe(down)">
                                      <p:cBhvr>
                                        <p:cTn id="83" dur="500"/>
                                        <p:tgtEl>
                                          <p:spTgt spid="29749"/>
                                        </p:tgtEl>
                                      </p:cBhvr>
                                    </p:animEffect>
                                  </p:childTnLst>
                                </p:cTn>
                              </p:par>
                            </p:childTnLst>
                          </p:cTn>
                        </p:par>
                        <p:par>
                          <p:cTn id="84" fill="hold">
                            <p:stCondLst>
                              <p:cond delay="500"/>
                            </p:stCondLst>
                            <p:childTnLst>
                              <p:par>
                                <p:cTn id="85" presetID="22" presetClass="entr" presetSubtype="8" fill="hold" nodeType="afterEffect">
                                  <p:stCondLst>
                                    <p:cond delay="1000"/>
                                  </p:stCondLst>
                                  <p:childTnLst>
                                    <p:set>
                                      <p:cBhvr>
                                        <p:cTn id="86" dur="1" fill="hold">
                                          <p:stCondLst>
                                            <p:cond delay="0"/>
                                          </p:stCondLst>
                                        </p:cTn>
                                        <p:tgtEl>
                                          <p:spTgt spid="29715"/>
                                        </p:tgtEl>
                                        <p:attrNameLst>
                                          <p:attrName>style.visibility</p:attrName>
                                        </p:attrNameLst>
                                      </p:cBhvr>
                                      <p:to>
                                        <p:strVal val="visible"/>
                                      </p:to>
                                    </p:set>
                                    <p:animEffect transition="in" filter="wipe(left)">
                                      <p:cBhvr>
                                        <p:cTn id="87" dur="500"/>
                                        <p:tgtEl>
                                          <p:spTgt spid="2971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29727"/>
                                        </p:tgtEl>
                                        <p:attrNameLst>
                                          <p:attrName>style.visibility</p:attrName>
                                        </p:attrNameLst>
                                      </p:cBhvr>
                                      <p:to>
                                        <p:strVal val="visible"/>
                                      </p:to>
                                    </p:set>
                                    <p:animEffect transition="in" filter="wipe(left)">
                                      <p:cBhvr>
                                        <p:cTn id="92" dur="500"/>
                                        <p:tgtEl>
                                          <p:spTgt spid="29727"/>
                                        </p:tgtEl>
                                      </p:cBhvr>
                                    </p:animEffect>
                                  </p:childTnLst>
                                </p:cTn>
                              </p:par>
                            </p:childTnLst>
                          </p:cTn>
                        </p:par>
                        <p:par>
                          <p:cTn id="93" fill="hold">
                            <p:stCondLst>
                              <p:cond delay="500"/>
                            </p:stCondLst>
                            <p:childTnLst>
                              <p:par>
                                <p:cTn id="94" presetID="22" presetClass="entr" presetSubtype="8" fill="hold" nodeType="afterEffect">
                                  <p:stCondLst>
                                    <p:cond delay="0"/>
                                  </p:stCondLst>
                                  <p:childTnLst>
                                    <p:set>
                                      <p:cBhvr>
                                        <p:cTn id="95" dur="1" fill="hold">
                                          <p:stCondLst>
                                            <p:cond delay="0"/>
                                          </p:stCondLst>
                                        </p:cTn>
                                        <p:tgtEl>
                                          <p:spTgt spid="29739"/>
                                        </p:tgtEl>
                                        <p:attrNameLst>
                                          <p:attrName>style.visibility</p:attrName>
                                        </p:attrNameLst>
                                      </p:cBhvr>
                                      <p:to>
                                        <p:strVal val="visible"/>
                                      </p:to>
                                    </p:set>
                                    <p:animEffect transition="in" filter="wipe(left)">
                                      <p:cBhvr>
                                        <p:cTn id="96" dur="500"/>
                                        <p:tgtEl>
                                          <p:spTgt spid="29739"/>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29740"/>
                                        </p:tgtEl>
                                        <p:attrNameLst>
                                          <p:attrName>style.visibility</p:attrName>
                                        </p:attrNameLst>
                                      </p:cBhvr>
                                      <p:to>
                                        <p:strVal val="visible"/>
                                      </p:to>
                                    </p:set>
                                    <p:animEffect transition="in" filter="wipe(left)">
                                      <p:cBhvr>
                                        <p:cTn id="101" dur="500"/>
                                        <p:tgtEl>
                                          <p:spTgt spid="29740"/>
                                        </p:tgtEl>
                                      </p:cBhvr>
                                    </p:animEffect>
                                  </p:childTnLst>
                                </p:cTn>
                              </p:par>
                            </p:childTnLst>
                          </p:cTn>
                        </p:par>
                        <p:par>
                          <p:cTn id="102" fill="hold">
                            <p:stCondLst>
                              <p:cond delay="500"/>
                            </p:stCondLst>
                            <p:childTnLst>
                              <p:par>
                                <p:cTn id="103" presetID="22" presetClass="entr" presetSubtype="8" fill="hold" nodeType="afterEffect">
                                  <p:stCondLst>
                                    <p:cond delay="0"/>
                                  </p:stCondLst>
                                  <p:childTnLst>
                                    <p:set>
                                      <p:cBhvr>
                                        <p:cTn id="104" dur="1" fill="hold">
                                          <p:stCondLst>
                                            <p:cond delay="0"/>
                                          </p:stCondLst>
                                        </p:cTn>
                                        <p:tgtEl>
                                          <p:spTgt spid="29741"/>
                                        </p:tgtEl>
                                        <p:attrNameLst>
                                          <p:attrName>style.visibility</p:attrName>
                                        </p:attrNameLst>
                                      </p:cBhvr>
                                      <p:to>
                                        <p:strVal val="visible"/>
                                      </p:to>
                                    </p:set>
                                    <p:animEffect transition="in" filter="wipe(left)">
                                      <p:cBhvr>
                                        <p:cTn id="105" dur="500"/>
                                        <p:tgtEl>
                                          <p:spTgt spid="29741"/>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29742"/>
                                        </p:tgtEl>
                                        <p:attrNameLst>
                                          <p:attrName>style.visibility</p:attrName>
                                        </p:attrNameLst>
                                      </p:cBhvr>
                                      <p:to>
                                        <p:strVal val="visible"/>
                                      </p:to>
                                    </p:set>
                                    <p:animEffect transition="in" filter="wipe(left)">
                                      <p:cBhvr>
                                        <p:cTn id="110" dur="500"/>
                                        <p:tgtEl>
                                          <p:spTgt spid="29742"/>
                                        </p:tgtEl>
                                      </p:cBhvr>
                                    </p:animEffect>
                                  </p:childTnLst>
                                </p:cTn>
                              </p:par>
                            </p:childTnLst>
                          </p:cTn>
                        </p:par>
                        <p:par>
                          <p:cTn id="111" fill="hold">
                            <p:stCondLst>
                              <p:cond delay="500"/>
                            </p:stCondLst>
                            <p:childTnLst>
                              <p:par>
                                <p:cTn id="112" presetID="22" presetClass="entr" presetSubtype="8" fill="hold" nodeType="afterEffect">
                                  <p:stCondLst>
                                    <p:cond delay="0"/>
                                  </p:stCondLst>
                                  <p:childTnLst>
                                    <p:set>
                                      <p:cBhvr>
                                        <p:cTn id="113" dur="1" fill="hold">
                                          <p:stCondLst>
                                            <p:cond delay="0"/>
                                          </p:stCondLst>
                                        </p:cTn>
                                        <p:tgtEl>
                                          <p:spTgt spid="29743"/>
                                        </p:tgtEl>
                                        <p:attrNameLst>
                                          <p:attrName>style.visibility</p:attrName>
                                        </p:attrNameLst>
                                      </p:cBhvr>
                                      <p:to>
                                        <p:strVal val="visible"/>
                                      </p:to>
                                    </p:set>
                                    <p:animEffect transition="in" filter="wipe(left)">
                                      <p:cBhvr>
                                        <p:cTn id="114" dur="500"/>
                                        <p:tgtEl>
                                          <p:spTgt spid="29743"/>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29753"/>
                                        </p:tgtEl>
                                        <p:attrNameLst>
                                          <p:attrName>style.visibility</p:attrName>
                                        </p:attrNameLst>
                                      </p:cBhvr>
                                      <p:to>
                                        <p:strVal val="visible"/>
                                      </p:to>
                                    </p:set>
                                    <p:animEffect transition="in" filter="wipe(left)">
                                      <p:cBhvr>
                                        <p:cTn id="119" dur="500"/>
                                        <p:tgtEl>
                                          <p:spTgt spid="29753"/>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nodeType="clickEffect">
                                  <p:stCondLst>
                                    <p:cond delay="0"/>
                                  </p:stCondLst>
                                  <p:childTnLst>
                                    <p:set>
                                      <p:cBhvr>
                                        <p:cTn id="123" dur="1" fill="hold">
                                          <p:stCondLst>
                                            <p:cond delay="0"/>
                                          </p:stCondLst>
                                        </p:cTn>
                                        <p:tgtEl>
                                          <p:spTgt spid="29754"/>
                                        </p:tgtEl>
                                        <p:attrNameLst>
                                          <p:attrName>style.visibility</p:attrName>
                                        </p:attrNameLst>
                                      </p:cBhvr>
                                      <p:to>
                                        <p:strVal val="visible"/>
                                      </p:to>
                                    </p:set>
                                    <p:animEffect transition="in" filter="wipe(left)">
                                      <p:cBhvr>
                                        <p:cTn id="124" dur="500"/>
                                        <p:tgtEl>
                                          <p:spTgt spid="29754"/>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nodeType="clickEffect">
                                  <p:stCondLst>
                                    <p:cond delay="0"/>
                                  </p:stCondLst>
                                  <p:childTnLst>
                                    <p:set>
                                      <p:cBhvr>
                                        <p:cTn id="128" dur="1" fill="hold">
                                          <p:stCondLst>
                                            <p:cond delay="0"/>
                                          </p:stCondLst>
                                        </p:cTn>
                                        <p:tgtEl>
                                          <p:spTgt spid="29750"/>
                                        </p:tgtEl>
                                        <p:attrNameLst>
                                          <p:attrName>style.visibility</p:attrName>
                                        </p:attrNameLst>
                                      </p:cBhvr>
                                      <p:to>
                                        <p:strVal val="visible"/>
                                      </p:to>
                                    </p:set>
                                    <p:animEffect transition="in" filter="wipe(left)">
                                      <p:cBhvr>
                                        <p:cTn id="129" dur="500"/>
                                        <p:tgtEl>
                                          <p:spTgt spid="29750"/>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nodeType="clickEffect">
                                  <p:stCondLst>
                                    <p:cond delay="0"/>
                                  </p:stCondLst>
                                  <p:childTnLst>
                                    <p:set>
                                      <p:cBhvr>
                                        <p:cTn id="133" dur="1" fill="hold">
                                          <p:stCondLst>
                                            <p:cond delay="0"/>
                                          </p:stCondLst>
                                        </p:cTn>
                                        <p:tgtEl>
                                          <p:spTgt spid="29751"/>
                                        </p:tgtEl>
                                        <p:attrNameLst>
                                          <p:attrName>style.visibility</p:attrName>
                                        </p:attrNameLst>
                                      </p:cBhvr>
                                      <p:to>
                                        <p:strVal val="visible"/>
                                      </p:to>
                                    </p:set>
                                    <p:animEffect transition="in" filter="wipe(left)">
                                      <p:cBhvr>
                                        <p:cTn id="134" dur="500"/>
                                        <p:tgtEl>
                                          <p:spTgt spid="29751"/>
                                        </p:tgtEl>
                                      </p:cBhvr>
                                    </p:animEffect>
                                  </p:childTnLst>
                                </p:cTn>
                              </p:par>
                            </p:childTnLst>
                          </p:cTn>
                        </p:par>
                        <p:par>
                          <p:cTn id="135" fill="hold">
                            <p:stCondLst>
                              <p:cond delay="500"/>
                            </p:stCondLst>
                            <p:childTnLst>
                              <p:par>
                                <p:cTn id="136" presetID="22" presetClass="entr" presetSubtype="8" fill="hold" nodeType="afterEffect">
                                  <p:stCondLst>
                                    <p:cond delay="0"/>
                                  </p:stCondLst>
                                  <p:childTnLst>
                                    <p:set>
                                      <p:cBhvr>
                                        <p:cTn id="137" dur="1" fill="hold">
                                          <p:stCondLst>
                                            <p:cond delay="0"/>
                                          </p:stCondLst>
                                        </p:cTn>
                                        <p:tgtEl>
                                          <p:spTgt spid="29752"/>
                                        </p:tgtEl>
                                        <p:attrNameLst>
                                          <p:attrName>style.visibility</p:attrName>
                                        </p:attrNameLst>
                                      </p:cBhvr>
                                      <p:to>
                                        <p:strVal val="visible"/>
                                      </p:to>
                                    </p:set>
                                    <p:animEffect transition="in" filter="wipe(left)">
                                      <p:cBhvr>
                                        <p:cTn id="138" dur="500"/>
                                        <p:tgtEl>
                                          <p:spTgt spid="29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42"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51" name="文本框 31750"/>
          <p:cNvSpPr txBox="1"/>
          <p:nvPr/>
        </p:nvSpPr>
        <p:spPr>
          <a:xfrm>
            <a:off x="611188" y="620713"/>
            <a:ext cx="644525" cy="641350"/>
          </a:xfrm>
          <a:prstGeom prst="rect">
            <a:avLst/>
          </a:prstGeom>
          <a:noFill/>
          <a:ln w="9525">
            <a:noFill/>
          </a:ln>
        </p:spPr>
        <p:txBody>
          <a:bodyPr wrap="none" anchor="t">
            <a:spAutoFit/>
          </a:bodyPr>
          <a:p>
            <a:r>
              <a:rPr lang="zh-CN" altLang="en-US" sz="3600" b="1">
                <a:solidFill>
                  <a:srgbClr val="CC3300"/>
                </a:solidFill>
                <a:latin typeface="Times New Roman" panose="02020603050405020304" pitchFamily="18" charset="0"/>
                <a:ea typeface="黑体" panose="02010609060101010101" pitchFamily="49" charset="-122"/>
              </a:rPr>
              <a:t>注</a:t>
            </a:r>
            <a:endParaRPr lang="zh-CN" altLang="en-US" sz="3600" b="1">
              <a:solidFill>
                <a:srgbClr val="CC3300"/>
              </a:solidFill>
              <a:latin typeface="Times New Roman" panose="02020603050405020304" pitchFamily="18" charset="0"/>
              <a:ea typeface="黑体" panose="02010609060101010101" pitchFamily="49" charset="-122"/>
            </a:endParaRPr>
          </a:p>
        </p:txBody>
      </p:sp>
      <p:sp>
        <p:nvSpPr>
          <p:cNvPr id="31752" name="文本框 31751"/>
          <p:cNvSpPr txBox="1"/>
          <p:nvPr/>
        </p:nvSpPr>
        <p:spPr>
          <a:xfrm>
            <a:off x="1403350" y="739775"/>
            <a:ext cx="6553200" cy="519113"/>
          </a:xfrm>
          <a:prstGeom prst="rect">
            <a:avLst/>
          </a:prstGeom>
          <a:noFill/>
          <a:ln w="9525">
            <a:noFill/>
          </a:ln>
        </p:spPr>
        <p:txBody>
          <a:bodyPr>
            <a:spAutoFit/>
          </a:bodyPr>
          <a:p>
            <a:r>
              <a:rPr lang="en-US" altLang="zh-CN" sz="2800" b="1" dirty="0">
                <a:solidFill>
                  <a:srgbClr val="0000FF"/>
                </a:solidFill>
                <a:latin typeface="Times New Roman" panose="02020603050405020304" pitchFamily="18" charset="0"/>
                <a:ea typeface="黑体" panose="02010609060101010101" pitchFamily="49" charset="-122"/>
              </a:rPr>
              <a:t>1.</a:t>
            </a:r>
            <a:r>
              <a:rPr lang="zh-CN" altLang="en-US" sz="2800" b="1" dirty="0">
                <a:solidFill>
                  <a:srgbClr val="0000FF"/>
                </a:solidFill>
                <a:latin typeface="Times New Roman" panose="02020603050405020304" pitchFamily="18" charset="0"/>
                <a:ea typeface="黑体" panose="02010609060101010101" pitchFamily="49" charset="-122"/>
              </a:rPr>
              <a:t>定理的结论可推广到任意区间上；</a:t>
            </a:r>
            <a:endParaRPr lang="zh-CN" altLang="en-US" sz="2800" b="1">
              <a:solidFill>
                <a:srgbClr val="0000FF"/>
              </a:solidFill>
              <a:latin typeface="Times New Roman" panose="02020603050405020304" pitchFamily="18" charset="0"/>
              <a:ea typeface="黑体" panose="02010609060101010101" pitchFamily="49" charset="-122"/>
            </a:endParaRPr>
          </a:p>
        </p:txBody>
      </p:sp>
      <p:sp>
        <p:nvSpPr>
          <p:cNvPr id="31780" name="文本框 31779"/>
          <p:cNvSpPr txBox="1"/>
          <p:nvPr/>
        </p:nvSpPr>
        <p:spPr>
          <a:xfrm>
            <a:off x="1403350" y="1412875"/>
            <a:ext cx="7489825" cy="946150"/>
          </a:xfrm>
          <a:prstGeom prst="rect">
            <a:avLst/>
          </a:prstGeom>
          <a:noFill/>
          <a:ln w="9525">
            <a:noFill/>
          </a:ln>
        </p:spPr>
        <p:txBody>
          <a:bodyPr>
            <a:spAutoFit/>
          </a:bodyPr>
          <a:p>
            <a:r>
              <a:rPr lang="en-US" altLang="zh-CN" sz="2800" b="1" dirty="0">
                <a:solidFill>
                  <a:srgbClr val="0000FF"/>
                </a:solidFill>
                <a:latin typeface="Times New Roman" panose="02020603050405020304" pitchFamily="18" charset="0"/>
                <a:ea typeface="黑体" panose="02010609060101010101" pitchFamily="49" charset="-122"/>
              </a:rPr>
              <a:t>2.</a:t>
            </a:r>
            <a:r>
              <a:rPr lang="zh-CN" altLang="en-US" sz="2800" b="1" dirty="0">
                <a:solidFill>
                  <a:srgbClr val="0000FF"/>
                </a:solidFill>
                <a:latin typeface="Times New Roman" panose="02020603050405020304" pitchFamily="18" charset="0"/>
                <a:ea typeface="黑体" panose="02010609060101010101" pitchFamily="49" charset="-122"/>
              </a:rPr>
              <a:t>利用函数的一阶导数在</a:t>
            </a:r>
            <a:r>
              <a:rPr lang="zh-CN" altLang="en-US" sz="2800" b="1" dirty="0">
                <a:solidFill>
                  <a:srgbClr val="0000FF"/>
                </a:solidFill>
                <a:latin typeface="Arial" panose="020B0604020202020204" pitchFamily="34" charset="0"/>
                <a:ea typeface="黑体" panose="02010609060101010101" pitchFamily="49" charset="-122"/>
              </a:rPr>
              <a:t>该区间的</a:t>
            </a:r>
            <a:r>
              <a:rPr lang="zh-CN" altLang="en-US" sz="2800" b="1" dirty="0">
                <a:solidFill>
                  <a:srgbClr val="0000FF"/>
                </a:solidFill>
                <a:latin typeface="Times New Roman" panose="02020603050405020304" pitchFamily="18" charset="0"/>
                <a:ea typeface="黑体" panose="02010609060101010101" pitchFamily="49" charset="-122"/>
              </a:rPr>
              <a:t>符号来判断曲线的单调性；</a:t>
            </a:r>
            <a:endParaRPr lang="zh-CN" altLang="en-US" sz="2800" b="1">
              <a:solidFill>
                <a:srgbClr val="0000FF"/>
              </a:solidFill>
              <a:latin typeface="Times New Roman" panose="02020603050405020304" pitchFamily="18" charset="0"/>
              <a:ea typeface="黑体" panose="02010609060101010101" pitchFamily="49" charset="-122"/>
            </a:endParaRPr>
          </a:p>
        </p:txBody>
      </p:sp>
      <p:sp>
        <p:nvSpPr>
          <p:cNvPr id="31791" name="文本框 31790"/>
          <p:cNvSpPr txBox="1"/>
          <p:nvPr/>
        </p:nvSpPr>
        <p:spPr>
          <a:xfrm>
            <a:off x="1403350" y="2565400"/>
            <a:ext cx="7489825" cy="953135"/>
          </a:xfrm>
          <a:prstGeom prst="rect">
            <a:avLst/>
          </a:prstGeom>
          <a:noFill/>
          <a:ln w="9525">
            <a:noFill/>
          </a:ln>
        </p:spPr>
        <p:txBody>
          <a:bodyPr>
            <a:spAutoFit/>
          </a:bodyPr>
          <a:p>
            <a:r>
              <a:rPr lang="en-US" altLang="zh-CN" sz="2800" b="1" dirty="0">
                <a:solidFill>
                  <a:srgbClr val="0000FF"/>
                </a:solidFill>
                <a:latin typeface="Times New Roman" panose="02020603050405020304" pitchFamily="18" charset="0"/>
                <a:ea typeface="黑体" panose="02010609060101010101" pitchFamily="49" charset="-122"/>
              </a:rPr>
              <a:t>3.</a:t>
            </a:r>
            <a:r>
              <a:rPr lang="zh-CN" altLang="en-US" sz="2800" b="1" dirty="0">
                <a:solidFill>
                  <a:srgbClr val="0000FF"/>
                </a:solidFill>
                <a:latin typeface="Times New Roman" panose="02020603050405020304" pitchFamily="18" charset="0"/>
                <a:ea typeface="黑体" panose="02010609060101010101" pitchFamily="49" charset="-122"/>
              </a:rPr>
              <a:t>利用函数的二阶导数在</a:t>
            </a:r>
            <a:r>
              <a:rPr lang="zh-CN" altLang="en-US" sz="2800" b="1" dirty="0">
                <a:solidFill>
                  <a:srgbClr val="0000FF"/>
                </a:solidFill>
                <a:latin typeface="Arial" panose="020B0604020202020204" pitchFamily="34" charset="0"/>
                <a:ea typeface="黑体" panose="02010609060101010101" pitchFamily="49" charset="-122"/>
              </a:rPr>
              <a:t>该区间的</a:t>
            </a:r>
            <a:r>
              <a:rPr lang="zh-CN" altLang="en-US" sz="2800" b="1" dirty="0">
                <a:solidFill>
                  <a:srgbClr val="0000FF"/>
                </a:solidFill>
                <a:latin typeface="Times New Roman" panose="02020603050405020304" pitchFamily="18" charset="0"/>
                <a:ea typeface="黑体" panose="02010609060101010101" pitchFamily="49" charset="-122"/>
              </a:rPr>
              <a:t>符号来判断曲线的凹凸性。</a:t>
            </a:r>
            <a:endParaRPr lang="zh-CN" altLang="en-US" sz="2800" b="1">
              <a:solidFill>
                <a:srgbClr val="0000FF"/>
              </a:solidFill>
              <a:latin typeface="Times New Roman" panose="02020603050405020304" pitchFamily="18" charset="0"/>
              <a:ea typeface="黑体" panose="02010609060101010101" pitchFamily="49"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80"/>
                                        </p:tgtEl>
                                        <p:attrNameLst>
                                          <p:attrName>style.visibility</p:attrName>
                                        </p:attrNameLst>
                                      </p:cBhvr>
                                      <p:to>
                                        <p:strVal val="visible"/>
                                      </p:to>
                                    </p:set>
                                    <p:animEffect transition="in" filter="wipe(left)">
                                      <p:cBhvr>
                                        <p:cTn id="7" dur="500"/>
                                        <p:tgtEl>
                                          <p:spTgt spid="317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791"/>
                                        </p:tgtEl>
                                        <p:attrNameLst>
                                          <p:attrName>style.visibility</p:attrName>
                                        </p:attrNameLst>
                                      </p:cBhvr>
                                      <p:to>
                                        <p:strVal val="visible"/>
                                      </p:to>
                                    </p:set>
                                    <p:animEffect transition="in" filter="wipe(left)">
                                      <p:cBhvr>
                                        <p:cTn id="12" dur="500"/>
                                        <p:tgtEl>
                                          <p:spTgt spid="317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80" grpId="0"/>
      <p:bldP spid="31791"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4" name="文本框 56323"/>
          <p:cNvSpPr txBox="1"/>
          <p:nvPr/>
        </p:nvSpPr>
        <p:spPr>
          <a:xfrm>
            <a:off x="827088" y="1196975"/>
            <a:ext cx="990600" cy="521970"/>
          </a:xfrm>
          <a:prstGeom prst="rect">
            <a:avLst/>
          </a:prstGeom>
          <a:noFill/>
          <a:ln w="9525">
            <a:noFill/>
          </a:ln>
        </p:spPr>
        <p:txBody>
          <a:bodyPr>
            <a:spAutoFit/>
          </a:bodyPr>
          <a:p>
            <a:pPr>
              <a:spcBef>
                <a:spcPct val="50000"/>
              </a:spcBef>
            </a:pPr>
            <a:r>
              <a:rPr lang="zh-CN" altLang="en-US" sz="2800" b="1">
                <a:solidFill>
                  <a:srgbClr val="FF0000"/>
                </a:solidFill>
                <a:latin typeface="黑体" panose="02010609060101010101" pitchFamily="49" charset="-122"/>
                <a:ea typeface="黑体" panose="02010609060101010101" pitchFamily="49" charset="-122"/>
              </a:rPr>
              <a:t>例</a:t>
            </a:r>
            <a:r>
              <a:rPr lang="en-US" altLang="zh-CN" sz="2800" b="1">
                <a:solidFill>
                  <a:srgbClr val="FF0000"/>
                </a:solidFill>
                <a:latin typeface="黑体" panose="02010609060101010101" pitchFamily="49" charset="-122"/>
                <a:ea typeface="黑体" panose="02010609060101010101" pitchFamily="49" charset="-122"/>
              </a:rPr>
              <a:t>7</a:t>
            </a:r>
            <a:endParaRPr lang="en-US" altLang="zh-CN" sz="2800" b="1">
              <a:solidFill>
                <a:srgbClr val="FF0000"/>
              </a:solidFill>
              <a:latin typeface="黑体" panose="02010609060101010101" pitchFamily="49" charset="-122"/>
              <a:ea typeface="黑体" panose="02010609060101010101" pitchFamily="49" charset="-122"/>
            </a:endParaRPr>
          </a:p>
        </p:txBody>
      </p:sp>
      <p:graphicFrame>
        <p:nvGraphicFramePr>
          <p:cNvPr id="56325" name="对象 56324"/>
          <p:cNvGraphicFramePr/>
          <p:nvPr/>
        </p:nvGraphicFramePr>
        <p:xfrm>
          <a:off x="1619250" y="1270000"/>
          <a:ext cx="4321175" cy="503238"/>
        </p:xfrm>
        <a:graphic>
          <a:graphicData uri="http://schemas.openxmlformats.org/presentationml/2006/ole">
            <mc:AlternateContent xmlns:mc="http://schemas.openxmlformats.org/markup-compatibility/2006">
              <mc:Choice xmlns:v="urn:schemas-microsoft-com:vml" Requires="v">
                <p:oleObj spid="_x0000_s3169" name="" r:id="rId1" imgW="1851660" imgH="215900" progId="Equation.3">
                  <p:embed/>
                </p:oleObj>
              </mc:Choice>
              <mc:Fallback>
                <p:oleObj name="" r:id="rId1" imgW="1851660" imgH="215900" progId="Equation.3">
                  <p:embed/>
                  <p:pic>
                    <p:nvPicPr>
                      <p:cNvPr id="0" name="图片 3168"/>
                      <p:cNvPicPr/>
                      <p:nvPr/>
                    </p:nvPicPr>
                    <p:blipFill>
                      <a:blip r:embed="rId2"/>
                      <a:stretch>
                        <a:fillRect/>
                      </a:stretch>
                    </p:blipFill>
                    <p:spPr>
                      <a:xfrm>
                        <a:off x="1619250" y="1270000"/>
                        <a:ext cx="4321175" cy="503238"/>
                      </a:xfrm>
                      <a:prstGeom prst="rect">
                        <a:avLst/>
                      </a:prstGeom>
                      <a:noFill/>
                      <a:ln w="38100">
                        <a:noFill/>
                        <a:miter/>
                      </a:ln>
                    </p:spPr>
                  </p:pic>
                </p:oleObj>
              </mc:Fallback>
            </mc:AlternateContent>
          </a:graphicData>
        </a:graphic>
      </p:graphicFrame>
      <p:sp>
        <p:nvSpPr>
          <p:cNvPr id="56326" name="文本框 56325"/>
          <p:cNvSpPr txBox="1"/>
          <p:nvPr/>
        </p:nvSpPr>
        <p:spPr>
          <a:xfrm>
            <a:off x="827088" y="1917700"/>
            <a:ext cx="762000" cy="519113"/>
          </a:xfrm>
          <a:prstGeom prst="rect">
            <a:avLst/>
          </a:prstGeom>
          <a:noFill/>
          <a:ln w="9525">
            <a:noFill/>
          </a:ln>
        </p:spPr>
        <p:txBody>
          <a:bodyPr>
            <a:spAutoFit/>
          </a:bodyPr>
          <a:p>
            <a:pPr>
              <a:spcBef>
                <a:spcPct val="50000"/>
              </a:spcBef>
            </a:pPr>
            <a:r>
              <a:rPr lang="zh-CN" altLang="en-US" sz="2800" b="1">
                <a:solidFill>
                  <a:srgbClr val="0000FF"/>
                </a:solidFill>
                <a:latin typeface="Times New Roman" panose="02020603050405020304" pitchFamily="18" charset="0"/>
                <a:ea typeface="黑体" panose="02010609060101010101" pitchFamily="49" charset="-122"/>
              </a:rPr>
              <a:t>解</a:t>
            </a:r>
            <a:endParaRPr lang="zh-CN" altLang="en-US" sz="2800" b="1">
              <a:solidFill>
                <a:srgbClr val="0000FF"/>
              </a:solidFill>
              <a:latin typeface="Times New Roman" panose="02020603050405020304" pitchFamily="18" charset="0"/>
              <a:ea typeface="黑体" panose="02010609060101010101" pitchFamily="49" charset="-122"/>
            </a:endParaRPr>
          </a:p>
        </p:txBody>
      </p:sp>
      <p:graphicFrame>
        <p:nvGraphicFramePr>
          <p:cNvPr id="56327" name="对象 56326"/>
          <p:cNvGraphicFramePr/>
          <p:nvPr/>
        </p:nvGraphicFramePr>
        <p:xfrm>
          <a:off x="1476375" y="1773238"/>
          <a:ext cx="1439863" cy="922337"/>
        </p:xfrm>
        <a:graphic>
          <a:graphicData uri="http://schemas.openxmlformats.org/presentationml/2006/ole">
            <mc:AlternateContent xmlns:mc="http://schemas.openxmlformats.org/markup-compatibility/2006">
              <mc:Choice xmlns:v="urn:schemas-microsoft-com:vml" Requires="v">
                <p:oleObj spid="_x0000_s3168" name="" r:id="rId3" imgW="634365" imgH="405765" progId="Equation.3">
                  <p:embed/>
                </p:oleObj>
              </mc:Choice>
              <mc:Fallback>
                <p:oleObj name="" r:id="rId3" imgW="634365" imgH="405765" progId="Equation.3">
                  <p:embed/>
                  <p:pic>
                    <p:nvPicPr>
                      <p:cNvPr id="0" name="图片 3167"/>
                      <p:cNvPicPr/>
                      <p:nvPr/>
                    </p:nvPicPr>
                    <p:blipFill>
                      <a:blip r:embed="rId4"/>
                      <a:stretch>
                        <a:fillRect/>
                      </a:stretch>
                    </p:blipFill>
                    <p:spPr>
                      <a:xfrm>
                        <a:off x="1476375" y="1773238"/>
                        <a:ext cx="1439863" cy="922337"/>
                      </a:xfrm>
                      <a:prstGeom prst="rect">
                        <a:avLst/>
                      </a:prstGeom>
                      <a:noFill/>
                      <a:ln w="38100">
                        <a:noFill/>
                        <a:miter/>
                      </a:ln>
                    </p:spPr>
                  </p:pic>
                </p:oleObj>
              </mc:Fallback>
            </mc:AlternateContent>
          </a:graphicData>
        </a:graphic>
      </p:graphicFrame>
      <p:graphicFrame>
        <p:nvGraphicFramePr>
          <p:cNvPr id="56328" name="对象 56327"/>
          <p:cNvGraphicFramePr/>
          <p:nvPr/>
        </p:nvGraphicFramePr>
        <p:xfrm>
          <a:off x="3132138" y="1773238"/>
          <a:ext cx="1944687" cy="847725"/>
        </p:xfrm>
        <a:graphic>
          <a:graphicData uri="http://schemas.openxmlformats.org/presentationml/2006/ole">
            <mc:AlternateContent xmlns:mc="http://schemas.openxmlformats.org/markup-compatibility/2006">
              <mc:Choice xmlns:v="urn:schemas-microsoft-com:vml" Requires="v">
                <p:oleObj spid="_x0000_s3167" name="" r:id="rId5" imgW="926465" imgH="405765" progId="Equation.3">
                  <p:embed/>
                </p:oleObj>
              </mc:Choice>
              <mc:Fallback>
                <p:oleObj name="" r:id="rId5" imgW="926465" imgH="405765" progId="Equation.3">
                  <p:embed/>
                  <p:pic>
                    <p:nvPicPr>
                      <p:cNvPr id="0" name="图片 3166"/>
                      <p:cNvPicPr/>
                      <p:nvPr/>
                    </p:nvPicPr>
                    <p:blipFill>
                      <a:blip r:embed="rId6"/>
                      <a:stretch>
                        <a:fillRect/>
                      </a:stretch>
                    </p:blipFill>
                    <p:spPr>
                      <a:xfrm>
                        <a:off x="3132138" y="1773238"/>
                        <a:ext cx="1944687" cy="847725"/>
                      </a:xfrm>
                      <a:prstGeom prst="rect">
                        <a:avLst/>
                      </a:prstGeom>
                      <a:noFill/>
                      <a:ln w="38100">
                        <a:noFill/>
                        <a:miter/>
                      </a:ln>
                    </p:spPr>
                  </p:pic>
                </p:oleObj>
              </mc:Fallback>
            </mc:AlternateContent>
          </a:graphicData>
        </a:graphic>
      </p:graphicFrame>
      <p:graphicFrame>
        <p:nvGraphicFramePr>
          <p:cNvPr id="56331" name="对象 56330"/>
          <p:cNvGraphicFramePr/>
          <p:nvPr/>
        </p:nvGraphicFramePr>
        <p:xfrm>
          <a:off x="1265238" y="3355975"/>
          <a:ext cx="3302000" cy="457200"/>
        </p:xfrm>
        <a:graphic>
          <a:graphicData uri="http://schemas.openxmlformats.org/presentationml/2006/ole">
            <mc:AlternateContent xmlns:mc="http://schemas.openxmlformats.org/markup-compatibility/2006">
              <mc:Choice xmlns:v="urn:schemas-microsoft-com:vml" Requires="v">
                <p:oleObj spid="_x0000_s3173" name="" r:id="rId7" imgW="1560195" imgH="215900" progId="Equation.3">
                  <p:embed/>
                </p:oleObj>
              </mc:Choice>
              <mc:Fallback>
                <p:oleObj name="" r:id="rId7" imgW="1560195" imgH="215900" progId="Equation.3">
                  <p:embed/>
                  <p:pic>
                    <p:nvPicPr>
                      <p:cNvPr id="0" name="图片 3172"/>
                      <p:cNvPicPr/>
                      <p:nvPr/>
                    </p:nvPicPr>
                    <p:blipFill>
                      <a:blip r:embed="rId8"/>
                      <a:stretch>
                        <a:fillRect/>
                      </a:stretch>
                    </p:blipFill>
                    <p:spPr>
                      <a:xfrm>
                        <a:off x="1265238" y="3355975"/>
                        <a:ext cx="3302000" cy="457200"/>
                      </a:xfrm>
                      <a:prstGeom prst="rect">
                        <a:avLst/>
                      </a:prstGeom>
                      <a:noFill/>
                      <a:ln w="38100">
                        <a:noFill/>
                        <a:miter/>
                      </a:ln>
                    </p:spPr>
                  </p:pic>
                </p:oleObj>
              </mc:Fallback>
            </mc:AlternateContent>
          </a:graphicData>
        </a:graphic>
      </p:graphicFrame>
      <p:sp>
        <p:nvSpPr>
          <p:cNvPr id="56332" name="直接连接符 56331"/>
          <p:cNvSpPr/>
          <p:nvPr/>
        </p:nvSpPr>
        <p:spPr>
          <a:xfrm>
            <a:off x="5003800" y="4941888"/>
            <a:ext cx="3600450" cy="0"/>
          </a:xfrm>
          <a:prstGeom prst="line">
            <a:avLst/>
          </a:prstGeom>
          <a:ln w="19050" cap="flat" cmpd="sng">
            <a:solidFill>
              <a:schemeClr val="tx1"/>
            </a:solidFill>
            <a:prstDash val="solid"/>
            <a:headEnd type="none" w="med" len="med"/>
            <a:tailEnd type="triangle" w="med" len="med"/>
          </a:ln>
        </p:spPr>
      </p:sp>
      <p:sp>
        <p:nvSpPr>
          <p:cNvPr id="56333" name="直接连接符 56332"/>
          <p:cNvSpPr/>
          <p:nvPr/>
        </p:nvSpPr>
        <p:spPr>
          <a:xfrm flipV="1">
            <a:off x="5508625" y="2997200"/>
            <a:ext cx="0" cy="2736850"/>
          </a:xfrm>
          <a:prstGeom prst="line">
            <a:avLst/>
          </a:prstGeom>
          <a:ln w="19050" cap="flat" cmpd="sng">
            <a:solidFill>
              <a:schemeClr val="tx1"/>
            </a:solidFill>
            <a:prstDash val="solid"/>
            <a:headEnd type="none" w="med" len="med"/>
            <a:tailEnd type="triangle" w="med" len="med"/>
          </a:ln>
        </p:spPr>
      </p:sp>
      <p:sp>
        <p:nvSpPr>
          <p:cNvPr id="56334" name="任意多边形 56333"/>
          <p:cNvSpPr/>
          <p:nvPr/>
        </p:nvSpPr>
        <p:spPr>
          <a:xfrm>
            <a:off x="5651500" y="3789363"/>
            <a:ext cx="1944688" cy="2087562"/>
          </a:xfrm>
          <a:custGeom>
            <a:avLst/>
            <a:gdLst/>
            <a:ahLst/>
            <a:cxnLst/>
            <a:pathLst>
              <a:path w="1270" h="1315">
                <a:moveTo>
                  <a:pt x="0" y="1315"/>
                </a:moveTo>
                <a:cubicBezTo>
                  <a:pt x="53" y="1107"/>
                  <a:pt x="106" y="900"/>
                  <a:pt x="227" y="726"/>
                </a:cubicBezTo>
                <a:cubicBezTo>
                  <a:pt x="348" y="552"/>
                  <a:pt x="552" y="393"/>
                  <a:pt x="726" y="272"/>
                </a:cubicBezTo>
                <a:cubicBezTo>
                  <a:pt x="900" y="151"/>
                  <a:pt x="1179" y="45"/>
                  <a:pt x="1270" y="0"/>
                </a:cubicBezTo>
              </a:path>
            </a:pathLst>
          </a:custGeom>
          <a:noFill/>
          <a:ln w="28575" cap="flat" cmpd="sng">
            <a:solidFill>
              <a:srgbClr val="FF0000"/>
            </a:solidFill>
            <a:prstDash val="solid"/>
            <a:headEnd type="none" w="med" len="med"/>
            <a:tailEnd type="none" w="med" len="med"/>
          </a:ln>
        </p:spPr>
        <p:txBody>
          <a:bodyPr/>
          <a:p>
            <a:endParaRPr lang="zh-CN" altLang="en-US"/>
          </a:p>
        </p:txBody>
      </p:sp>
      <p:sp>
        <p:nvSpPr>
          <p:cNvPr id="56335" name="文本框 56334"/>
          <p:cNvSpPr txBox="1"/>
          <p:nvPr/>
        </p:nvSpPr>
        <p:spPr>
          <a:xfrm>
            <a:off x="5076825" y="5013325"/>
            <a:ext cx="431800" cy="366713"/>
          </a:xfrm>
          <a:prstGeom prst="rect">
            <a:avLst/>
          </a:prstGeom>
          <a:noFill/>
          <a:ln w="9525">
            <a:noFill/>
          </a:ln>
        </p:spPr>
        <p:txBody>
          <a:bodyPr>
            <a:spAutoFit/>
          </a:bodyPr>
          <a:p>
            <a:pPr>
              <a:spcBef>
                <a:spcPct val="50000"/>
              </a:spcBef>
            </a:pPr>
            <a:r>
              <a:rPr lang="en-US" altLang="zh-CN" b="1">
                <a:latin typeface="Arial" panose="020B0604020202020204" pitchFamily="34" charset="0"/>
              </a:rPr>
              <a:t>0</a:t>
            </a:r>
            <a:endParaRPr lang="en-US" altLang="zh-CN" b="1">
              <a:latin typeface="Arial" panose="020B0604020202020204" pitchFamily="34" charset="0"/>
            </a:endParaRPr>
          </a:p>
        </p:txBody>
      </p:sp>
      <p:sp>
        <p:nvSpPr>
          <p:cNvPr id="56336" name="文本框 56335"/>
          <p:cNvSpPr txBox="1"/>
          <p:nvPr/>
        </p:nvSpPr>
        <p:spPr>
          <a:xfrm>
            <a:off x="6011863" y="5013325"/>
            <a:ext cx="431800" cy="366713"/>
          </a:xfrm>
          <a:prstGeom prst="rect">
            <a:avLst/>
          </a:prstGeom>
          <a:noFill/>
          <a:ln w="9525">
            <a:noFill/>
          </a:ln>
        </p:spPr>
        <p:txBody>
          <a:bodyPr>
            <a:spAutoFit/>
          </a:bodyPr>
          <a:p>
            <a:pPr>
              <a:spcBef>
                <a:spcPct val="50000"/>
              </a:spcBef>
            </a:pPr>
            <a:r>
              <a:rPr lang="en-US" altLang="zh-CN" b="1">
                <a:latin typeface="Arial" panose="020B0604020202020204" pitchFamily="34" charset="0"/>
              </a:rPr>
              <a:t>1</a:t>
            </a:r>
            <a:endParaRPr lang="en-US" altLang="zh-CN" b="1">
              <a:latin typeface="Arial" panose="020B0604020202020204" pitchFamily="34" charset="0"/>
            </a:endParaRPr>
          </a:p>
        </p:txBody>
      </p:sp>
      <p:sp>
        <p:nvSpPr>
          <p:cNvPr id="56337" name="文本框 56336"/>
          <p:cNvSpPr txBox="1"/>
          <p:nvPr/>
        </p:nvSpPr>
        <p:spPr>
          <a:xfrm>
            <a:off x="8101013" y="5013325"/>
            <a:ext cx="431800" cy="366713"/>
          </a:xfrm>
          <a:prstGeom prst="rect">
            <a:avLst/>
          </a:prstGeom>
          <a:noFill/>
          <a:ln w="9525">
            <a:noFill/>
          </a:ln>
        </p:spPr>
        <p:txBody>
          <a:bodyPr>
            <a:spAutoFit/>
          </a:bodyPr>
          <a:p>
            <a:pPr>
              <a:spcBef>
                <a:spcPct val="50000"/>
              </a:spcBef>
            </a:pPr>
            <a:r>
              <a:rPr lang="en-US" altLang="zh-CN" b="1" i="1">
                <a:latin typeface="Arial" panose="020B0604020202020204" pitchFamily="34" charset="0"/>
              </a:rPr>
              <a:t>x</a:t>
            </a:r>
            <a:endParaRPr lang="en-US" altLang="zh-CN" b="1" i="1">
              <a:latin typeface="Arial" panose="020B0604020202020204" pitchFamily="34" charset="0"/>
            </a:endParaRPr>
          </a:p>
        </p:txBody>
      </p:sp>
      <p:sp>
        <p:nvSpPr>
          <p:cNvPr id="56338" name="文本框 56337"/>
          <p:cNvSpPr txBox="1"/>
          <p:nvPr/>
        </p:nvSpPr>
        <p:spPr>
          <a:xfrm>
            <a:off x="5580063" y="3068638"/>
            <a:ext cx="431800" cy="366712"/>
          </a:xfrm>
          <a:prstGeom prst="rect">
            <a:avLst/>
          </a:prstGeom>
          <a:noFill/>
          <a:ln w="9525">
            <a:noFill/>
          </a:ln>
        </p:spPr>
        <p:txBody>
          <a:bodyPr>
            <a:spAutoFit/>
          </a:bodyPr>
          <a:p>
            <a:pPr>
              <a:spcBef>
                <a:spcPct val="50000"/>
              </a:spcBef>
            </a:pPr>
            <a:r>
              <a:rPr lang="en-US" altLang="zh-CN" b="1" i="1">
                <a:latin typeface="Arial" panose="020B0604020202020204" pitchFamily="34" charset="0"/>
              </a:rPr>
              <a:t>y</a:t>
            </a:r>
            <a:endParaRPr lang="en-US" altLang="zh-CN" b="1" i="1">
              <a:latin typeface="Arial" panose="020B0604020202020204" pitchFamily="34" charset="0"/>
            </a:endParaRPr>
          </a:p>
        </p:txBody>
      </p:sp>
      <p:graphicFrame>
        <p:nvGraphicFramePr>
          <p:cNvPr id="56339" name="对象 56338"/>
          <p:cNvGraphicFramePr/>
          <p:nvPr/>
        </p:nvGraphicFramePr>
        <p:xfrm>
          <a:off x="6804025" y="3429000"/>
          <a:ext cx="1081088" cy="401638"/>
        </p:xfrm>
        <a:graphic>
          <a:graphicData uri="http://schemas.openxmlformats.org/presentationml/2006/ole">
            <mc:AlternateContent xmlns:mc="http://schemas.openxmlformats.org/markup-compatibility/2006">
              <mc:Choice xmlns:v="urn:schemas-microsoft-com:vml" Requires="v">
                <p:oleObj spid="_x0000_s3171" name="" r:id="rId9" imgW="545465" imgH="203200" progId="Equation.3">
                  <p:embed/>
                </p:oleObj>
              </mc:Choice>
              <mc:Fallback>
                <p:oleObj name="" r:id="rId9" imgW="545465" imgH="203200" progId="Equation.3">
                  <p:embed/>
                  <p:pic>
                    <p:nvPicPr>
                      <p:cNvPr id="0" name="图片 3170"/>
                      <p:cNvPicPr/>
                      <p:nvPr/>
                    </p:nvPicPr>
                    <p:blipFill>
                      <a:blip r:embed="rId10"/>
                      <a:stretch>
                        <a:fillRect/>
                      </a:stretch>
                    </p:blipFill>
                    <p:spPr>
                      <a:xfrm>
                        <a:off x="6804025" y="3429000"/>
                        <a:ext cx="1081088" cy="401638"/>
                      </a:xfrm>
                      <a:prstGeom prst="rect">
                        <a:avLst/>
                      </a:prstGeom>
                      <a:noFill/>
                      <a:ln w="38100">
                        <a:noFill/>
                        <a:miter/>
                      </a:ln>
                    </p:spPr>
                  </p:pic>
                </p:oleObj>
              </mc:Fallback>
            </mc:AlternateContent>
          </a:graphicData>
        </a:graphic>
      </p:graphicFrame>
      <p:graphicFrame>
        <p:nvGraphicFramePr>
          <p:cNvPr id="56340" name="对象 56339"/>
          <p:cNvGraphicFramePr/>
          <p:nvPr/>
        </p:nvGraphicFramePr>
        <p:xfrm>
          <a:off x="5364163" y="1989138"/>
          <a:ext cx="1655762" cy="457200"/>
        </p:xfrm>
        <a:graphic>
          <a:graphicData uri="http://schemas.openxmlformats.org/presentationml/2006/ole">
            <mc:AlternateContent xmlns:mc="http://schemas.openxmlformats.org/markup-compatibility/2006">
              <mc:Choice xmlns:v="urn:schemas-microsoft-com:vml" Requires="v">
                <p:oleObj spid="_x0000_s3172" name="" r:id="rId11" imgW="735965" imgH="203200" progId="Equation.3">
                  <p:embed/>
                </p:oleObj>
              </mc:Choice>
              <mc:Fallback>
                <p:oleObj name="" r:id="rId11" imgW="735965" imgH="203200" progId="Equation.3">
                  <p:embed/>
                  <p:pic>
                    <p:nvPicPr>
                      <p:cNvPr id="0" name="图片 3171"/>
                      <p:cNvPicPr/>
                      <p:nvPr/>
                    </p:nvPicPr>
                    <p:blipFill>
                      <a:blip r:embed="rId12"/>
                      <a:stretch>
                        <a:fillRect/>
                      </a:stretch>
                    </p:blipFill>
                    <p:spPr>
                      <a:xfrm>
                        <a:off x="5364163" y="1989138"/>
                        <a:ext cx="1655762" cy="457200"/>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326"/>
                                        </p:tgtEl>
                                        <p:attrNameLst>
                                          <p:attrName>style.visibility</p:attrName>
                                        </p:attrNameLst>
                                      </p:cBhvr>
                                      <p:to>
                                        <p:strVal val="visible"/>
                                      </p:to>
                                    </p:set>
                                    <p:animEffect transition="in" filter="wipe(left)">
                                      <p:cBhvr>
                                        <p:cTn id="7" dur="500"/>
                                        <p:tgtEl>
                                          <p:spTgt spid="563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6327"/>
                                        </p:tgtEl>
                                        <p:attrNameLst>
                                          <p:attrName>style.visibility</p:attrName>
                                        </p:attrNameLst>
                                      </p:cBhvr>
                                      <p:to>
                                        <p:strVal val="visible"/>
                                      </p:to>
                                    </p:set>
                                    <p:animEffect transition="in" filter="wipe(left)">
                                      <p:cBhvr>
                                        <p:cTn id="12" dur="500"/>
                                        <p:tgtEl>
                                          <p:spTgt spid="563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6328"/>
                                        </p:tgtEl>
                                        <p:attrNameLst>
                                          <p:attrName>style.visibility</p:attrName>
                                        </p:attrNameLst>
                                      </p:cBhvr>
                                      <p:to>
                                        <p:strVal val="visible"/>
                                      </p:to>
                                    </p:set>
                                    <p:animEffect transition="in" filter="wipe(left)">
                                      <p:cBhvr>
                                        <p:cTn id="17" dur="500"/>
                                        <p:tgtEl>
                                          <p:spTgt spid="563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6340"/>
                                        </p:tgtEl>
                                        <p:attrNameLst>
                                          <p:attrName>style.visibility</p:attrName>
                                        </p:attrNameLst>
                                      </p:cBhvr>
                                      <p:to>
                                        <p:strVal val="visible"/>
                                      </p:to>
                                    </p:set>
                                    <p:animEffect transition="in" filter="wipe(left)">
                                      <p:cBhvr>
                                        <p:cTn id="22" dur="500"/>
                                        <p:tgtEl>
                                          <p:spTgt spid="563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6331"/>
                                        </p:tgtEl>
                                        <p:attrNameLst>
                                          <p:attrName>style.visibility</p:attrName>
                                        </p:attrNameLst>
                                      </p:cBhvr>
                                      <p:to>
                                        <p:strVal val="visible"/>
                                      </p:to>
                                    </p:set>
                                    <p:animEffect transition="in" filter="wipe(left)">
                                      <p:cBhvr>
                                        <p:cTn id="27" dur="500"/>
                                        <p:tgtEl>
                                          <p:spTgt spid="563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6332"/>
                                        </p:tgtEl>
                                        <p:attrNameLst>
                                          <p:attrName>style.visibility</p:attrName>
                                        </p:attrNameLst>
                                      </p:cBhvr>
                                      <p:to>
                                        <p:strVal val="visible"/>
                                      </p:to>
                                    </p:set>
                                    <p:animEffect transition="in" filter="wipe(left)">
                                      <p:cBhvr>
                                        <p:cTn id="32" dur="500"/>
                                        <p:tgtEl>
                                          <p:spTgt spid="56332"/>
                                        </p:tgtEl>
                                      </p:cBhvr>
                                    </p:animEffect>
                                  </p:childTnLst>
                                </p:cTn>
                              </p:par>
                            </p:childTnLst>
                          </p:cTn>
                        </p:par>
                        <p:par>
                          <p:cTn id="33" fill="hold">
                            <p:stCondLst>
                              <p:cond delay="500"/>
                            </p:stCondLst>
                            <p:childTnLst>
                              <p:par>
                                <p:cTn id="34" presetID="22" presetClass="entr" presetSubtype="4" fill="hold" nodeType="afterEffect">
                                  <p:stCondLst>
                                    <p:cond delay="0"/>
                                  </p:stCondLst>
                                  <p:childTnLst>
                                    <p:set>
                                      <p:cBhvr>
                                        <p:cTn id="35" dur="1" fill="hold">
                                          <p:stCondLst>
                                            <p:cond delay="0"/>
                                          </p:stCondLst>
                                        </p:cTn>
                                        <p:tgtEl>
                                          <p:spTgt spid="56333"/>
                                        </p:tgtEl>
                                        <p:attrNameLst>
                                          <p:attrName>style.visibility</p:attrName>
                                        </p:attrNameLst>
                                      </p:cBhvr>
                                      <p:to>
                                        <p:strVal val="visible"/>
                                      </p:to>
                                    </p:set>
                                    <p:animEffect transition="in" filter="wipe(down)">
                                      <p:cBhvr>
                                        <p:cTn id="36" dur="500"/>
                                        <p:tgtEl>
                                          <p:spTgt spid="56333"/>
                                        </p:tgtEl>
                                      </p:cBhvr>
                                    </p:animEffec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56335"/>
                                        </p:tgtEl>
                                        <p:attrNameLst>
                                          <p:attrName>style.visibility</p:attrName>
                                        </p:attrNameLst>
                                      </p:cBhvr>
                                      <p:to>
                                        <p:strVal val="visible"/>
                                      </p:to>
                                    </p:set>
                                    <p:animEffect transition="in" filter="wipe(down)">
                                      <p:cBhvr>
                                        <p:cTn id="40" dur="500"/>
                                        <p:tgtEl>
                                          <p:spTgt spid="56335"/>
                                        </p:tgtEl>
                                      </p:cBhvr>
                                    </p:animEffect>
                                  </p:childTnLst>
                                </p:cTn>
                              </p:par>
                            </p:childTnLst>
                          </p:cTn>
                        </p:par>
                        <p:par>
                          <p:cTn id="41" fill="hold">
                            <p:stCondLst>
                              <p:cond delay="1500"/>
                            </p:stCondLst>
                            <p:childTnLst>
                              <p:par>
                                <p:cTn id="42" presetID="22" presetClass="entr" presetSubtype="4" fill="hold" grpId="0" nodeType="afterEffect">
                                  <p:stCondLst>
                                    <p:cond delay="0"/>
                                  </p:stCondLst>
                                  <p:childTnLst>
                                    <p:set>
                                      <p:cBhvr>
                                        <p:cTn id="43" dur="1" fill="hold">
                                          <p:stCondLst>
                                            <p:cond delay="0"/>
                                          </p:stCondLst>
                                        </p:cTn>
                                        <p:tgtEl>
                                          <p:spTgt spid="56337"/>
                                        </p:tgtEl>
                                        <p:attrNameLst>
                                          <p:attrName>style.visibility</p:attrName>
                                        </p:attrNameLst>
                                      </p:cBhvr>
                                      <p:to>
                                        <p:strVal val="visible"/>
                                      </p:to>
                                    </p:set>
                                    <p:animEffect transition="in" filter="wipe(down)">
                                      <p:cBhvr>
                                        <p:cTn id="44" dur="500"/>
                                        <p:tgtEl>
                                          <p:spTgt spid="56337"/>
                                        </p:tgtEl>
                                      </p:cBhvr>
                                    </p:animEffect>
                                  </p:childTnLst>
                                </p:cTn>
                              </p:par>
                            </p:childTnLst>
                          </p:cTn>
                        </p:par>
                        <p:par>
                          <p:cTn id="45" fill="hold">
                            <p:stCondLst>
                              <p:cond delay="2000"/>
                            </p:stCondLst>
                            <p:childTnLst>
                              <p:par>
                                <p:cTn id="46" presetID="22" presetClass="entr" presetSubtype="4" fill="hold" grpId="0" nodeType="afterEffect">
                                  <p:stCondLst>
                                    <p:cond delay="0"/>
                                  </p:stCondLst>
                                  <p:childTnLst>
                                    <p:set>
                                      <p:cBhvr>
                                        <p:cTn id="47" dur="1" fill="hold">
                                          <p:stCondLst>
                                            <p:cond delay="0"/>
                                          </p:stCondLst>
                                        </p:cTn>
                                        <p:tgtEl>
                                          <p:spTgt spid="56338"/>
                                        </p:tgtEl>
                                        <p:attrNameLst>
                                          <p:attrName>style.visibility</p:attrName>
                                        </p:attrNameLst>
                                      </p:cBhvr>
                                      <p:to>
                                        <p:strVal val="visible"/>
                                      </p:to>
                                    </p:set>
                                    <p:animEffect transition="in" filter="wipe(down)">
                                      <p:cBhvr>
                                        <p:cTn id="48" dur="500"/>
                                        <p:tgtEl>
                                          <p:spTgt spid="5633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56334"/>
                                        </p:tgtEl>
                                        <p:attrNameLst>
                                          <p:attrName>style.visibility</p:attrName>
                                        </p:attrNameLst>
                                      </p:cBhvr>
                                      <p:to>
                                        <p:strVal val="visible"/>
                                      </p:to>
                                    </p:set>
                                    <p:animEffect transition="in" filter="wipe(down)">
                                      <p:cBhvr>
                                        <p:cTn id="53" dur="500"/>
                                        <p:tgtEl>
                                          <p:spTgt spid="56334"/>
                                        </p:tgtEl>
                                      </p:cBhvr>
                                    </p:animEffect>
                                  </p:childTnLst>
                                </p:cTn>
                              </p:par>
                            </p:childTnLst>
                          </p:cTn>
                        </p:par>
                        <p:par>
                          <p:cTn id="54" fill="hold">
                            <p:stCondLst>
                              <p:cond delay="500"/>
                            </p:stCondLst>
                            <p:childTnLst>
                              <p:par>
                                <p:cTn id="55" presetID="22" presetClass="entr" presetSubtype="4" fill="hold" grpId="0" nodeType="afterEffect">
                                  <p:stCondLst>
                                    <p:cond delay="0"/>
                                  </p:stCondLst>
                                  <p:childTnLst>
                                    <p:set>
                                      <p:cBhvr>
                                        <p:cTn id="56" dur="1" fill="hold">
                                          <p:stCondLst>
                                            <p:cond delay="0"/>
                                          </p:stCondLst>
                                        </p:cTn>
                                        <p:tgtEl>
                                          <p:spTgt spid="56336"/>
                                        </p:tgtEl>
                                        <p:attrNameLst>
                                          <p:attrName>style.visibility</p:attrName>
                                        </p:attrNameLst>
                                      </p:cBhvr>
                                      <p:to>
                                        <p:strVal val="visible"/>
                                      </p:to>
                                    </p:set>
                                    <p:animEffect transition="in" filter="wipe(down)">
                                      <p:cBhvr>
                                        <p:cTn id="57" dur="500"/>
                                        <p:tgtEl>
                                          <p:spTgt spid="56336"/>
                                        </p:tgtEl>
                                      </p:cBhvr>
                                    </p:animEffect>
                                  </p:childTnLst>
                                </p:cTn>
                              </p:par>
                            </p:childTnLst>
                          </p:cTn>
                        </p:par>
                        <p:par>
                          <p:cTn id="58" fill="hold">
                            <p:stCondLst>
                              <p:cond delay="1000"/>
                            </p:stCondLst>
                            <p:childTnLst>
                              <p:par>
                                <p:cTn id="59" presetID="22" presetClass="entr" presetSubtype="8" fill="hold" nodeType="afterEffect">
                                  <p:stCondLst>
                                    <p:cond delay="0"/>
                                  </p:stCondLst>
                                  <p:childTnLst>
                                    <p:set>
                                      <p:cBhvr>
                                        <p:cTn id="60" dur="1" fill="hold">
                                          <p:stCondLst>
                                            <p:cond delay="0"/>
                                          </p:stCondLst>
                                        </p:cTn>
                                        <p:tgtEl>
                                          <p:spTgt spid="56339"/>
                                        </p:tgtEl>
                                        <p:attrNameLst>
                                          <p:attrName>style.visibility</p:attrName>
                                        </p:attrNameLst>
                                      </p:cBhvr>
                                      <p:to>
                                        <p:strVal val="visible"/>
                                      </p:to>
                                    </p:set>
                                    <p:animEffect transition="in" filter="wipe(left)">
                                      <p:cBhvr>
                                        <p:cTn id="61" dur="500"/>
                                        <p:tgtEl>
                                          <p:spTgt spid="56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6" grpId="0"/>
      <p:bldP spid="56335" grpId="0"/>
      <p:bldP spid="56336" grpId="0"/>
      <p:bldP spid="56337" grpId="0"/>
      <p:bldP spid="56338"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4276" name="图片 54275"/>
          <p:cNvPicPr>
            <a:picLocks noChangeAspect="1"/>
          </p:cNvPicPr>
          <p:nvPr/>
        </p:nvPicPr>
        <p:blipFill>
          <a:blip r:embed="rId1"/>
          <a:stretch>
            <a:fillRect/>
          </a:stretch>
        </p:blipFill>
        <p:spPr>
          <a:xfrm>
            <a:off x="5651500" y="2492375"/>
            <a:ext cx="2971800" cy="2133600"/>
          </a:xfrm>
          <a:prstGeom prst="rect">
            <a:avLst/>
          </a:prstGeom>
        </p:spPr>
      </p:pic>
      <p:sp>
        <p:nvSpPr>
          <p:cNvPr id="54277" name="文本框 54276"/>
          <p:cNvSpPr txBox="1"/>
          <p:nvPr/>
        </p:nvSpPr>
        <p:spPr>
          <a:xfrm>
            <a:off x="539750" y="908050"/>
            <a:ext cx="990600" cy="521970"/>
          </a:xfrm>
          <a:prstGeom prst="rect">
            <a:avLst/>
          </a:prstGeom>
          <a:noFill/>
          <a:ln w="9525">
            <a:noFill/>
          </a:ln>
        </p:spPr>
        <p:txBody>
          <a:bodyPr>
            <a:spAutoFit/>
          </a:bodyPr>
          <a:p>
            <a:pPr>
              <a:spcBef>
                <a:spcPct val="50000"/>
              </a:spcBef>
            </a:pPr>
            <a:r>
              <a:rPr lang="zh-CN" altLang="en-US" sz="2800" b="1" dirty="0">
                <a:solidFill>
                  <a:srgbClr val="FF0000"/>
                </a:solidFill>
                <a:latin typeface="黑体" panose="02010609060101010101" pitchFamily="49" charset="-122"/>
                <a:ea typeface="黑体" panose="02010609060101010101" pitchFamily="49" charset="-122"/>
              </a:rPr>
              <a:t>例</a:t>
            </a:r>
            <a:r>
              <a:rPr lang="en-US" altLang="zh-CN" sz="2800" b="1">
                <a:solidFill>
                  <a:srgbClr val="FF0000"/>
                </a:solidFill>
                <a:latin typeface="黑体" panose="02010609060101010101" pitchFamily="49" charset="-122"/>
                <a:ea typeface="黑体" panose="02010609060101010101" pitchFamily="49" charset="-122"/>
              </a:rPr>
              <a:t>8</a:t>
            </a:r>
            <a:endParaRPr lang="en-US" altLang="zh-CN" sz="2800" b="1">
              <a:solidFill>
                <a:srgbClr val="FF0000"/>
              </a:solidFill>
              <a:latin typeface="黑体" panose="02010609060101010101" pitchFamily="49" charset="-122"/>
              <a:ea typeface="黑体" panose="02010609060101010101" pitchFamily="49" charset="-122"/>
            </a:endParaRPr>
          </a:p>
        </p:txBody>
      </p:sp>
      <p:graphicFrame>
        <p:nvGraphicFramePr>
          <p:cNvPr id="54278" name="对象 54277"/>
          <p:cNvGraphicFramePr/>
          <p:nvPr/>
        </p:nvGraphicFramePr>
        <p:xfrm>
          <a:off x="1331913" y="981075"/>
          <a:ext cx="4076700" cy="469900"/>
        </p:xfrm>
        <a:graphic>
          <a:graphicData uri="http://schemas.openxmlformats.org/presentationml/2006/ole">
            <mc:AlternateContent xmlns:mc="http://schemas.openxmlformats.org/markup-compatibility/2006">
              <mc:Choice xmlns:v="urn:schemas-microsoft-com:vml" Requires="v">
                <p:oleObj spid="_x0000_s3170" name="" r:id="rId2" imgW="4076700" imgH="469900" progId="Equation.3">
                  <p:embed/>
                </p:oleObj>
              </mc:Choice>
              <mc:Fallback>
                <p:oleObj name="" r:id="rId2" imgW="4076700" imgH="469900" progId="Equation.3">
                  <p:embed/>
                  <p:pic>
                    <p:nvPicPr>
                      <p:cNvPr id="0" name="图片 3169"/>
                      <p:cNvPicPr/>
                      <p:nvPr/>
                    </p:nvPicPr>
                    <p:blipFill>
                      <a:blip r:embed="rId3"/>
                      <a:stretch>
                        <a:fillRect/>
                      </a:stretch>
                    </p:blipFill>
                    <p:spPr>
                      <a:xfrm>
                        <a:off x="1331913" y="981075"/>
                        <a:ext cx="4076700" cy="469900"/>
                      </a:xfrm>
                      <a:prstGeom prst="rect">
                        <a:avLst/>
                      </a:prstGeom>
                      <a:noFill/>
                      <a:ln w="38100">
                        <a:noFill/>
                        <a:miter/>
                      </a:ln>
                    </p:spPr>
                  </p:pic>
                </p:oleObj>
              </mc:Fallback>
            </mc:AlternateContent>
          </a:graphicData>
        </a:graphic>
      </p:graphicFrame>
      <p:sp>
        <p:nvSpPr>
          <p:cNvPr id="54279" name="文本框 54278"/>
          <p:cNvSpPr txBox="1"/>
          <p:nvPr/>
        </p:nvSpPr>
        <p:spPr>
          <a:xfrm>
            <a:off x="539750" y="1628775"/>
            <a:ext cx="762000" cy="519113"/>
          </a:xfrm>
          <a:prstGeom prst="rect">
            <a:avLst/>
          </a:prstGeom>
          <a:noFill/>
          <a:ln w="9525">
            <a:noFill/>
          </a:ln>
        </p:spPr>
        <p:txBody>
          <a:bodyPr>
            <a:spAutoFit/>
          </a:bodyPr>
          <a:p>
            <a:pPr>
              <a:spcBef>
                <a:spcPct val="50000"/>
              </a:spcBef>
            </a:pPr>
            <a:r>
              <a:rPr lang="zh-CN" altLang="en-US" sz="2800" b="1">
                <a:solidFill>
                  <a:srgbClr val="0000FF"/>
                </a:solidFill>
                <a:latin typeface="Times New Roman" panose="02020603050405020304" pitchFamily="18" charset="0"/>
                <a:ea typeface="黑体" panose="02010609060101010101" pitchFamily="49" charset="-122"/>
              </a:rPr>
              <a:t>解</a:t>
            </a:r>
            <a:endParaRPr lang="zh-CN" altLang="en-US" sz="2800" b="1">
              <a:solidFill>
                <a:srgbClr val="0000FF"/>
              </a:solidFill>
              <a:latin typeface="Times New Roman" panose="02020603050405020304" pitchFamily="18" charset="0"/>
              <a:ea typeface="黑体" panose="02010609060101010101" pitchFamily="49" charset="-122"/>
            </a:endParaRPr>
          </a:p>
        </p:txBody>
      </p:sp>
      <p:graphicFrame>
        <p:nvGraphicFramePr>
          <p:cNvPr id="54280" name="对象 54279"/>
          <p:cNvGraphicFramePr/>
          <p:nvPr/>
        </p:nvGraphicFramePr>
        <p:xfrm>
          <a:off x="1260475" y="1700213"/>
          <a:ext cx="1651000" cy="469900"/>
        </p:xfrm>
        <a:graphic>
          <a:graphicData uri="http://schemas.openxmlformats.org/presentationml/2006/ole">
            <mc:AlternateContent xmlns:mc="http://schemas.openxmlformats.org/markup-compatibility/2006">
              <mc:Choice xmlns:v="urn:schemas-microsoft-com:vml" Requires="v">
                <p:oleObj spid="_x0000_s3177" name="" r:id="rId4" imgW="1651000" imgH="469900" progId="Equation.3">
                  <p:embed/>
                </p:oleObj>
              </mc:Choice>
              <mc:Fallback>
                <p:oleObj name="" r:id="rId4" imgW="1651000" imgH="469900" progId="Equation.3">
                  <p:embed/>
                  <p:pic>
                    <p:nvPicPr>
                      <p:cNvPr id="0" name="图片 3176"/>
                      <p:cNvPicPr/>
                      <p:nvPr/>
                    </p:nvPicPr>
                    <p:blipFill>
                      <a:blip r:embed="rId5"/>
                      <a:stretch>
                        <a:fillRect/>
                      </a:stretch>
                    </p:blipFill>
                    <p:spPr>
                      <a:xfrm>
                        <a:off x="1260475" y="1700213"/>
                        <a:ext cx="1651000" cy="469900"/>
                      </a:xfrm>
                      <a:prstGeom prst="rect">
                        <a:avLst/>
                      </a:prstGeom>
                      <a:noFill/>
                      <a:ln w="38100">
                        <a:noFill/>
                        <a:miter/>
                      </a:ln>
                    </p:spPr>
                  </p:pic>
                </p:oleObj>
              </mc:Fallback>
            </mc:AlternateContent>
          </a:graphicData>
        </a:graphic>
      </p:graphicFrame>
      <p:graphicFrame>
        <p:nvGraphicFramePr>
          <p:cNvPr id="54281" name="对象 54280"/>
          <p:cNvGraphicFramePr/>
          <p:nvPr/>
        </p:nvGraphicFramePr>
        <p:xfrm>
          <a:off x="3132138" y="1773238"/>
          <a:ext cx="1257300" cy="404812"/>
        </p:xfrm>
        <a:graphic>
          <a:graphicData uri="http://schemas.openxmlformats.org/presentationml/2006/ole">
            <mc:AlternateContent xmlns:mc="http://schemas.openxmlformats.org/markup-compatibility/2006">
              <mc:Choice xmlns:v="urn:schemas-microsoft-com:vml" Requires="v">
                <p:oleObj spid="_x0000_s3181" name="" r:id="rId6" imgW="1256030" imgH="405765" progId="Equation.3">
                  <p:embed/>
                </p:oleObj>
              </mc:Choice>
              <mc:Fallback>
                <p:oleObj name="" r:id="rId6" imgW="1256030" imgH="405765" progId="Equation.3">
                  <p:embed/>
                  <p:pic>
                    <p:nvPicPr>
                      <p:cNvPr id="0" name="图片 3180"/>
                      <p:cNvPicPr/>
                      <p:nvPr/>
                    </p:nvPicPr>
                    <p:blipFill>
                      <a:blip r:embed="rId7"/>
                      <a:stretch>
                        <a:fillRect/>
                      </a:stretch>
                    </p:blipFill>
                    <p:spPr>
                      <a:xfrm>
                        <a:off x="3132138" y="1773238"/>
                        <a:ext cx="1257300" cy="404812"/>
                      </a:xfrm>
                      <a:prstGeom prst="rect">
                        <a:avLst/>
                      </a:prstGeom>
                      <a:noFill/>
                      <a:ln w="38100">
                        <a:noFill/>
                        <a:miter/>
                      </a:ln>
                    </p:spPr>
                  </p:pic>
                </p:oleObj>
              </mc:Fallback>
            </mc:AlternateContent>
          </a:graphicData>
        </a:graphic>
      </p:graphicFrame>
      <p:graphicFrame>
        <p:nvGraphicFramePr>
          <p:cNvPr id="54282" name="对象 54281"/>
          <p:cNvGraphicFramePr/>
          <p:nvPr/>
        </p:nvGraphicFramePr>
        <p:xfrm>
          <a:off x="755650" y="2492375"/>
          <a:ext cx="1562100" cy="381000"/>
        </p:xfrm>
        <a:graphic>
          <a:graphicData uri="http://schemas.openxmlformats.org/presentationml/2006/ole">
            <mc:AlternateContent xmlns:mc="http://schemas.openxmlformats.org/markup-compatibility/2006">
              <mc:Choice xmlns:v="urn:schemas-microsoft-com:vml" Requires="v">
                <p:oleObj spid="_x0000_s3174" name="" r:id="rId8" imgW="1561465" imgH="381000" progId="Equation.3">
                  <p:embed/>
                </p:oleObj>
              </mc:Choice>
              <mc:Fallback>
                <p:oleObj name="" r:id="rId8" imgW="1561465" imgH="381000" progId="Equation.3">
                  <p:embed/>
                  <p:pic>
                    <p:nvPicPr>
                      <p:cNvPr id="0" name="图片 3173"/>
                      <p:cNvPicPr/>
                      <p:nvPr/>
                    </p:nvPicPr>
                    <p:blipFill>
                      <a:blip r:embed="rId9"/>
                      <a:stretch>
                        <a:fillRect/>
                      </a:stretch>
                    </p:blipFill>
                    <p:spPr>
                      <a:xfrm>
                        <a:off x="755650" y="2492375"/>
                        <a:ext cx="1562100" cy="381000"/>
                      </a:xfrm>
                      <a:prstGeom prst="rect">
                        <a:avLst/>
                      </a:prstGeom>
                      <a:noFill/>
                      <a:ln w="38100">
                        <a:noFill/>
                        <a:miter/>
                      </a:ln>
                    </p:spPr>
                  </p:pic>
                </p:oleObj>
              </mc:Fallback>
            </mc:AlternateContent>
          </a:graphicData>
        </a:graphic>
      </p:graphicFrame>
      <p:graphicFrame>
        <p:nvGraphicFramePr>
          <p:cNvPr id="54283" name="对象 54282"/>
          <p:cNvGraphicFramePr/>
          <p:nvPr/>
        </p:nvGraphicFramePr>
        <p:xfrm>
          <a:off x="2555875" y="2492375"/>
          <a:ext cx="1028700" cy="404813"/>
        </p:xfrm>
        <a:graphic>
          <a:graphicData uri="http://schemas.openxmlformats.org/presentationml/2006/ole">
            <mc:AlternateContent xmlns:mc="http://schemas.openxmlformats.org/markup-compatibility/2006">
              <mc:Choice xmlns:v="urn:schemas-microsoft-com:vml" Requires="v">
                <p:oleObj spid="_x0000_s3182" name="" r:id="rId10" imgW="1028065" imgH="405765" progId="Equation.3">
                  <p:embed/>
                </p:oleObj>
              </mc:Choice>
              <mc:Fallback>
                <p:oleObj name="" r:id="rId10" imgW="1028065" imgH="405765" progId="Equation.3">
                  <p:embed/>
                  <p:pic>
                    <p:nvPicPr>
                      <p:cNvPr id="0" name="图片 3181"/>
                      <p:cNvPicPr/>
                      <p:nvPr/>
                    </p:nvPicPr>
                    <p:blipFill>
                      <a:blip r:embed="rId11"/>
                      <a:stretch>
                        <a:fillRect/>
                      </a:stretch>
                    </p:blipFill>
                    <p:spPr>
                      <a:xfrm>
                        <a:off x="2555875" y="2492375"/>
                        <a:ext cx="1028700" cy="404813"/>
                      </a:xfrm>
                      <a:prstGeom prst="rect">
                        <a:avLst/>
                      </a:prstGeom>
                      <a:noFill/>
                      <a:ln w="38100">
                        <a:noFill/>
                        <a:miter/>
                      </a:ln>
                    </p:spPr>
                  </p:pic>
                </p:oleObj>
              </mc:Fallback>
            </mc:AlternateContent>
          </a:graphicData>
        </a:graphic>
      </p:graphicFrame>
      <p:graphicFrame>
        <p:nvGraphicFramePr>
          <p:cNvPr id="54284" name="对象 54283"/>
          <p:cNvGraphicFramePr/>
          <p:nvPr/>
        </p:nvGraphicFramePr>
        <p:xfrm>
          <a:off x="755650" y="3068638"/>
          <a:ext cx="3568700" cy="430212"/>
        </p:xfrm>
        <a:graphic>
          <a:graphicData uri="http://schemas.openxmlformats.org/presentationml/2006/ole">
            <mc:AlternateContent xmlns:mc="http://schemas.openxmlformats.org/markup-compatibility/2006">
              <mc:Choice xmlns:v="urn:schemas-microsoft-com:vml" Requires="v">
                <p:oleObj spid="_x0000_s3183" name="" r:id="rId12" imgW="3567430" imgH="431800" progId="Equation.3">
                  <p:embed/>
                </p:oleObj>
              </mc:Choice>
              <mc:Fallback>
                <p:oleObj name="" r:id="rId12" imgW="3567430" imgH="431800" progId="Equation.3">
                  <p:embed/>
                  <p:pic>
                    <p:nvPicPr>
                      <p:cNvPr id="0" name="图片 3182"/>
                      <p:cNvPicPr/>
                      <p:nvPr/>
                    </p:nvPicPr>
                    <p:blipFill>
                      <a:blip r:embed="rId13"/>
                      <a:stretch>
                        <a:fillRect/>
                      </a:stretch>
                    </p:blipFill>
                    <p:spPr>
                      <a:xfrm>
                        <a:off x="755650" y="3068638"/>
                        <a:ext cx="3568700" cy="430212"/>
                      </a:xfrm>
                      <a:prstGeom prst="rect">
                        <a:avLst/>
                      </a:prstGeom>
                      <a:noFill/>
                      <a:ln w="38100">
                        <a:noFill/>
                        <a:miter/>
                      </a:ln>
                    </p:spPr>
                  </p:pic>
                </p:oleObj>
              </mc:Fallback>
            </mc:AlternateContent>
          </a:graphicData>
        </a:graphic>
      </p:graphicFrame>
      <p:graphicFrame>
        <p:nvGraphicFramePr>
          <p:cNvPr id="54285" name="对象 54284"/>
          <p:cNvGraphicFramePr/>
          <p:nvPr/>
        </p:nvGraphicFramePr>
        <p:xfrm>
          <a:off x="755650" y="3644900"/>
          <a:ext cx="1562100" cy="381000"/>
        </p:xfrm>
        <a:graphic>
          <a:graphicData uri="http://schemas.openxmlformats.org/presentationml/2006/ole">
            <mc:AlternateContent xmlns:mc="http://schemas.openxmlformats.org/markup-compatibility/2006">
              <mc:Choice xmlns:v="urn:schemas-microsoft-com:vml" Requires="v">
                <p:oleObj spid="_x0000_s3184" name="" r:id="rId14" imgW="1561465" imgH="381000" progId="Equation.3">
                  <p:embed/>
                </p:oleObj>
              </mc:Choice>
              <mc:Fallback>
                <p:oleObj name="" r:id="rId14" imgW="1561465" imgH="381000" progId="Equation.3">
                  <p:embed/>
                  <p:pic>
                    <p:nvPicPr>
                      <p:cNvPr id="0" name="图片 3183"/>
                      <p:cNvPicPr/>
                      <p:nvPr/>
                    </p:nvPicPr>
                    <p:blipFill>
                      <a:blip r:embed="rId15"/>
                      <a:stretch>
                        <a:fillRect/>
                      </a:stretch>
                    </p:blipFill>
                    <p:spPr>
                      <a:xfrm>
                        <a:off x="755650" y="3644900"/>
                        <a:ext cx="1562100" cy="381000"/>
                      </a:xfrm>
                      <a:prstGeom prst="rect">
                        <a:avLst/>
                      </a:prstGeom>
                      <a:noFill/>
                      <a:ln w="38100">
                        <a:noFill/>
                        <a:miter/>
                      </a:ln>
                    </p:spPr>
                  </p:pic>
                </p:oleObj>
              </mc:Fallback>
            </mc:AlternateContent>
          </a:graphicData>
        </a:graphic>
      </p:graphicFrame>
      <p:graphicFrame>
        <p:nvGraphicFramePr>
          <p:cNvPr id="54286" name="对象 54285"/>
          <p:cNvGraphicFramePr/>
          <p:nvPr/>
        </p:nvGraphicFramePr>
        <p:xfrm>
          <a:off x="2771775" y="3573463"/>
          <a:ext cx="1028700" cy="404812"/>
        </p:xfrm>
        <a:graphic>
          <a:graphicData uri="http://schemas.openxmlformats.org/presentationml/2006/ole">
            <mc:AlternateContent xmlns:mc="http://schemas.openxmlformats.org/markup-compatibility/2006">
              <mc:Choice xmlns:v="urn:schemas-microsoft-com:vml" Requires="v">
                <p:oleObj spid="_x0000_s3176" name="" r:id="rId16" imgW="1028065" imgH="405765" progId="Equation.3">
                  <p:embed/>
                </p:oleObj>
              </mc:Choice>
              <mc:Fallback>
                <p:oleObj name="" r:id="rId16" imgW="1028065" imgH="405765" progId="Equation.3">
                  <p:embed/>
                  <p:pic>
                    <p:nvPicPr>
                      <p:cNvPr id="0" name="图片 3175"/>
                      <p:cNvPicPr/>
                      <p:nvPr/>
                    </p:nvPicPr>
                    <p:blipFill>
                      <a:blip r:embed="rId17"/>
                      <a:stretch>
                        <a:fillRect/>
                      </a:stretch>
                    </p:blipFill>
                    <p:spPr>
                      <a:xfrm>
                        <a:off x="2771775" y="3573463"/>
                        <a:ext cx="1028700" cy="404812"/>
                      </a:xfrm>
                      <a:prstGeom prst="rect">
                        <a:avLst/>
                      </a:prstGeom>
                      <a:noFill/>
                      <a:ln w="38100">
                        <a:noFill/>
                        <a:miter/>
                      </a:ln>
                    </p:spPr>
                  </p:pic>
                </p:oleObj>
              </mc:Fallback>
            </mc:AlternateContent>
          </a:graphicData>
        </a:graphic>
      </p:graphicFrame>
      <p:graphicFrame>
        <p:nvGraphicFramePr>
          <p:cNvPr id="54287" name="对象 54286"/>
          <p:cNvGraphicFramePr/>
          <p:nvPr/>
        </p:nvGraphicFramePr>
        <p:xfrm>
          <a:off x="755650" y="4221163"/>
          <a:ext cx="3568700" cy="430212"/>
        </p:xfrm>
        <a:graphic>
          <a:graphicData uri="http://schemas.openxmlformats.org/presentationml/2006/ole">
            <mc:AlternateContent xmlns:mc="http://schemas.openxmlformats.org/markup-compatibility/2006">
              <mc:Choice xmlns:v="urn:schemas-microsoft-com:vml" Requires="v">
                <p:oleObj spid="_x0000_s3179" name="" r:id="rId18" imgW="3567430" imgH="431800" progId="Equation.3">
                  <p:embed/>
                </p:oleObj>
              </mc:Choice>
              <mc:Fallback>
                <p:oleObj name="" r:id="rId18" imgW="3567430" imgH="431800" progId="Equation.3">
                  <p:embed/>
                  <p:pic>
                    <p:nvPicPr>
                      <p:cNvPr id="0" name="图片 3178"/>
                      <p:cNvPicPr/>
                      <p:nvPr/>
                    </p:nvPicPr>
                    <p:blipFill>
                      <a:blip r:embed="rId19"/>
                      <a:stretch>
                        <a:fillRect/>
                      </a:stretch>
                    </p:blipFill>
                    <p:spPr>
                      <a:xfrm>
                        <a:off x="755650" y="4221163"/>
                        <a:ext cx="3568700" cy="430212"/>
                      </a:xfrm>
                      <a:prstGeom prst="rect">
                        <a:avLst/>
                      </a:prstGeom>
                      <a:noFill/>
                      <a:ln w="38100">
                        <a:noFill/>
                        <a:miter/>
                      </a:ln>
                    </p:spPr>
                  </p:pic>
                </p:oleObj>
              </mc:Fallback>
            </mc:AlternateContent>
          </a:graphicData>
        </a:graphic>
      </p:graphicFrame>
      <p:graphicFrame>
        <p:nvGraphicFramePr>
          <p:cNvPr id="54288" name="对象 54287"/>
          <p:cNvGraphicFramePr/>
          <p:nvPr/>
        </p:nvGraphicFramePr>
        <p:xfrm>
          <a:off x="2151063" y="4949825"/>
          <a:ext cx="5067300" cy="442913"/>
        </p:xfrm>
        <a:graphic>
          <a:graphicData uri="http://schemas.openxmlformats.org/presentationml/2006/ole">
            <mc:AlternateContent xmlns:mc="http://schemas.openxmlformats.org/markup-compatibility/2006">
              <mc:Choice xmlns:v="urn:schemas-microsoft-com:vml" Requires="v">
                <p:oleObj spid="_x0000_s3175" name="" r:id="rId20" imgW="5065395" imgH="444500" progId="Equation.3">
                  <p:embed/>
                </p:oleObj>
              </mc:Choice>
              <mc:Fallback>
                <p:oleObj name="" r:id="rId20" imgW="5065395" imgH="444500" progId="Equation.3">
                  <p:embed/>
                  <p:pic>
                    <p:nvPicPr>
                      <p:cNvPr id="0" name="图片 3174"/>
                      <p:cNvPicPr/>
                      <p:nvPr/>
                    </p:nvPicPr>
                    <p:blipFill>
                      <a:blip r:embed="rId21"/>
                      <a:stretch>
                        <a:fillRect/>
                      </a:stretch>
                    </p:blipFill>
                    <p:spPr>
                      <a:xfrm>
                        <a:off x="2151063" y="4949825"/>
                        <a:ext cx="5067300" cy="442913"/>
                      </a:xfrm>
                      <a:prstGeom prst="rect">
                        <a:avLst/>
                      </a:prstGeom>
                      <a:noFill/>
                      <a:ln w="38100">
                        <a:noFill/>
                        <a:miter/>
                      </a:ln>
                    </p:spPr>
                  </p:pic>
                </p:oleObj>
              </mc:Fallback>
            </mc:AlternateContent>
          </a:graphicData>
        </a:graphic>
      </p:graphicFrame>
      <p:sp>
        <p:nvSpPr>
          <p:cNvPr id="54289" name="文本框 54288"/>
          <p:cNvSpPr txBox="1"/>
          <p:nvPr/>
        </p:nvSpPr>
        <p:spPr>
          <a:xfrm>
            <a:off x="665163" y="4873625"/>
            <a:ext cx="1905000" cy="519113"/>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rPr>
              <a:t>注意到</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grpSp>
        <p:nvGrpSpPr>
          <p:cNvPr id="54297" name="组合 54296"/>
          <p:cNvGrpSpPr/>
          <p:nvPr/>
        </p:nvGrpSpPr>
        <p:grpSpPr>
          <a:xfrm>
            <a:off x="4140200" y="2195513"/>
            <a:ext cx="792163" cy="727075"/>
            <a:chOff x="2608" y="1383"/>
            <a:chExt cx="499" cy="458"/>
          </a:xfrm>
        </p:grpSpPr>
        <p:sp>
          <p:nvSpPr>
            <p:cNvPr id="54290" name="任意多边形 54289"/>
            <p:cNvSpPr/>
            <p:nvPr/>
          </p:nvSpPr>
          <p:spPr>
            <a:xfrm rot="10663773">
              <a:off x="2608" y="1569"/>
              <a:ext cx="499" cy="272"/>
            </a:xfrm>
            <a:custGeom>
              <a:avLst/>
              <a:gdLst/>
              <a:ahLst/>
              <a:cxnLst/>
              <a:pathLst>
                <a:path w="499" h="363">
                  <a:moveTo>
                    <a:pt x="0" y="0"/>
                  </a:moveTo>
                  <a:cubicBezTo>
                    <a:pt x="71" y="181"/>
                    <a:pt x="143" y="363"/>
                    <a:pt x="226" y="363"/>
                  </a:cubicBezTo>
                  <a:cubicBezTo>
                    <a:pt x="309" y="363"/>
                    <a:pt x="454" y="60"/>
                    <a:pt x="499" y="0"/>
                  </a:cubicBezTo>
                </a:path>
              </a:pathLst>
            </a:custGeom>
            <a:noFill/>
            <a:ln w="28575" cap="flat" cmpd="sng">
              <a:solidFill>
                <a:srgbClr val="FF0000"/>
              </a:solidFill>
              <a:prstDash val="solid"/>
              <a:headEnd type="none" w="med" len="med"/>
              <a:tailEnd type="none" w="med" len="med"/>
            </a:ln>
          </p:spPr>
          <p:txBody>
            <a:bodyPr/>
            <a:p>
              <a:endParaRPr lang="zh-CN" altLang="en-US"/>
            </a:p>
          </p:txBody>
        </p:sp>
        <p:sp>
          <p:nvSpPr>
            <p:cNvPr id="54291" name="文本框 54290"/>
            <p:cNvSpPr txBox="1"/>
            <p:nvPr/>
          </p:nvSpPr>
          <p:spPr>
            <a:xfrm rot="-136227">
              <a:off x="2680" y="1383"/>
              <a:ext cx="380" cy="327"/>
            </a:xfrm>
            <a:prstGeom prst="rect">
              <a:avLst/>
            </a:prstGeom>
            <a:noFill/>
            <a:ln w="9525">
              <a:noFill/>
            </a:ln>
          </p:spPr>
          <p:txBody>
            <a:bodyPr>
              <a:spAutoFit/>
            </a:bodyPr>
            <a:p>
              <a:pPr>
                <a:spcBef>
                  <a:spcPct val="50000"/>
                </a:spcBef>
              </a:pPr>
              <a:r>
                <a:rPr lang="zh-CN" altLang="en-US" sz="2800" b="1" dirty="0">
                  <a:solidFill>
                    <a:srgbClr val="0000FF"/>
                  </a:solidFill>
                  <a:latin typeface="Arial" panose="020B0604020202020204" pitchFamily="34" charset="0"/>
                </a:rPr>
                <a:t>－</a:t>
              </a:r>
              <a:endParaRPr lang="zh-CN" altLang="en-US" sz="2800" b="1" dirty="0">
                <a:solidFill>
                  <a:srgbClr val="0000FF"/>
                </a:solidFill>
                <a:latin typeface="Arial" panose="020B0604020202020204" pitchFamily="34" charset="0"/>
              </a:endParaRPr>
            </a:p>
          </p:txBody>
        </p:sp>
      </p:grpSp>
      <p:grpSp>
        <p:nvGrpSpPr>
          <p:cNvPr id="54296" name="组合 54295"/>
          <p:cNvGrpSpPr/>
          <p:nvPr/>
        </p:nvGrpSpPr>
        <p:grpSpPr>
          <a:xfrm>
            <a:off x="4211638" y="3500438"/>
            <a:ext cx="674687" cy="519112"/>
            <a:chOff x="2653" y="2205"/>
            <a:chExt cx="425" cy="327"/>
          </a:xfrm>
        </p:grpSpPr>
        <p:sp>
          <p:nvSpPr>
            <p:cNvPr id="54293" name="任意多边形 54292"/>
            <p:cNvSpPr/>
            <p:nvPr/>
          </p:nvSpPr>
          <p:spPr>
            <a:xfrm>
              <a:off x="2653" y="2251"/>
              <a:ext cx="425" cy="254"/>
            </a:xfrm>
            <a:custGeom>
              <a:avLst/>
              <a:gdLst/>
              <a:ahLst/>
              <a:cxnLst/>
              <a:pathLst>
                <a:path w="499" h="363">
                  <a:moveTo>
                    <a:pt x="0" y="0"/>
                  </a:moveTo>
                  <a:cubicBezTo>
                    <a:pt x="71" y="181"/>
                    <a:pt x="143" y="363"/>
                    <a:pt x="226" y="363"/>
                  </a:cubicBezTo>
                  <a:cubicBezTo>
                    <a:pt x="309" y="363"/>
                    <a:pt x="454" y="60"/>
                    <a:pt x="499" y="0"/>
                  </a:cubicBezTo>
                </a:path>
              </a:pathLst>
            </a:custGeom>
            <a:noFill/>
            <a:ln w="28575" cap="flat" cmpd="sng">
              <a:solidFill>
                <a:srgbClr val="FF0000"/>
              </a:solidFill>
              <a:prstDash val="solid"/>
              <a:headEnd type="none" w="med" len="med"/>
              <a:tailEnd type="none" w="med" len="med"/>
            </a:ln>
          </p:spPr>
          <p:txBody>
            <a:bodyPr/>
            <a:p>
              <a:endParaRPr lang="zh-CN" altLang="en-US"/>
            </a:p>
          </p:txBody>
        </p:sp>
        <p:sp>
          <p:nvSpPr>
            <p:cNvPr id="54294" name="文本框 54293"/>
            <p:cNvSpPr txBox="1"/>
            <p:nvPr/>
          </p:nvSpPr>
          <p:spPr>
            <a:xfrm>
              <a:off x="2699" y="2205"/>
              <a:ext cx="226" cy="327"/>
            </a:xfrm>
            <a:prstGeom prst="rect">
              <a:avLst/>
            </a:prstGeom>
            <a:noFill/>
            <a:ln w="9525">
              <a:noFill/>
            </a:ln>
          </p:spPr>
          <p:txBody>
            <a:bodyPr>
              <a:spAutoFit/>
            </a:bodyPr>
            <a:p>
              <a:pPr>
                <a:spcBef>
                  <a:spcPct val="50000"/>
                </a:spcBef>
              </a:pPr>
              <a:r>
                <a:rPr lang="zh-CN" altLang="en-US" sz="2800" b="1" dirty="0">
                  <a:solidFill>
                    <a:srgbClr val="0000FF"/>
                  </a:solidFill>
                  <a:latin typeface="Arial" panose="020B0604020202020204" pitchFamily="34" charset="0"/>
                </a:rPr>
                <a:t>＋</a:t>
              </a:r>
              <a:endParaRPr lang="zh-CN" altLang="en-US" sz="2800" b="1" dirty="0">
                <a:solidFill>
                  <a:srgbClr val="0000FF"/>
                </a:solidFill>
                <a:latin typeface="Arial" panose="020B0604020202020204" pitchFamily="34" charset="0"/>
              </a:endParaRPr>
            </a:p>
          </p:txBody>
        </p:sp>
      </p:grpSp>
      <p:sp>
        <p:nvSpPr>
          <p:cNvPr id="54299" name="矩形 54298"/>
          <p:cNvSpPr/>
          <p:nvPr/>
        </p:nvSpPr>
        <p:spPr>
          <a:xfrm>
            <a:off x="6877050" y="3284538"/>
            <a:ext cx="339725" cy="762000"/>
          </a:xfrm>
          <a:prstGeom prst="rect">
            <a:avLst/>
          </a:prstGeom>
          <a:noFill/>
          <a:ln w="9525">
            <a:noFill/>
          </a:ln>
        </p:spPr>
        <p:txBody>
          <a:bodyPr wrap="none" anchor="t">
            <a:spAutoFit/>
          </a:bodyPr>
          <a:p>
            <a:r>
              <a:rPr lang="en-US" altLang="zh-CN" sz="4400">
                <a:solidFill>
                  <a:srgbClr val="FF0000"/>
                </a:solidFill>
                <a:latin typeface="Arial" panose="020B0604020202020204" pitchFamily="34" charset="0"/>
              </a:rPr>
              <a:t>·</a:t>
            </a:r>
            <a:endParaRPr lang="en-US" altLang="zh-CN" sz="4400">
              <a:solidFill>
                <a:srgbClr val="FF0000"/>
              </a:solidFill>
              <a:latin typeface="Arial" panose="020B0604020202020204" pitchFamily="34" charset="0"/>
            </a:endParaRPr>
          </a:p>
        </p:txBody>
      </p:sp>
      <p:graphicFrame>
        <p:nvGraphicFramePr>
          <p:cNvPr id="54300" name="对象 54299"/>
          <p:cNvGraphicFramePr/>
          <p:nvPr/>
        </p:nvGraphicFramePr>
        <p:xfrm>
          <a:off x="4787900" y="1700213"/>
          <a:ext cx="2232025" cy="533400"/>
        </p:xfrm>
        <a:graphic>
          <a:graphicData uri="http://schemas.openxmlformats.org/presentationml/2006/ole">
            <mc:AlternateContent xmlns:mc="http://schemas.openxmlformats.org/markup-compatibility/2006">
              <mc:Choice xmlns:v="urn:schemas-microsoft-com:vml" Requires="v">
                <p:oleObj spid="_x0000_s3178" name="" r:id="rId22" imgW="850265" imgH="203200" progId="Equation.3">
                  <p:embed/>
                </p:oleObj>
              </mc:Choice>
              <mc:Fallback>
                <p:oleObj name="" r:id="rId22" imgW="850265" imgH="203200" progId="Equation.3">
                  <p:embed/>
                  <p:pic>
                    <p:nvPicPr>
                      <p:cNvPr id="0" name="图片 3177"/>
                      <p:cNvPicPr/>
                      <p:nvPr/>
                    </p:nvPicPr>
                    <p:blipFill>
                      <a:blip r:embed="rId23"/>
                      <a:stretch>
                        <a:fillRect/>
                      </a:stretch>
                    </p:blipFill>
                    <p:spPr>
                      <a:xfrm>
                        <a:off x="4787900" y="1700213"/>
                        <a:ext cx="2232025" cy="533400"/>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79"/>
                                        </p:tgtEl>
                                        <p:attrNameLst>
                                          <p:attrName>style.visibility</p:attrName>
                                        </p:attrNameLst>
                                      </p:cBhvr>
                                      <p:to>
                                        <p:strVal val="visible"/>
                                      </p:to>
                                    </p:set>
                                    <p:animEffect transition="in" filter="wipe(left)">
                                      <p:cBhvr>
                                        <p:cTn id="7" dur="500"/>
                                        <p:tgtEl>
                                          <p:spTgt spid="542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4280"/>
                                        </p:tgtEl>
                                        <p:attrNameLst>
                                          <p:attrName>style.visibility</p:attrName>
                                        </p:attrNameLst>
                                      </p:cBhvr>
                                      <p:to>
                                        <p:strVal val="visible"/>
                                      </p:to>
                                    </p:set>
                                    <p:animEffect transition="in" filter="wipe(left)">
                                      <p:cBhvr>
                                        <p:cTn id="12" dur="500"/>
                                        <p:tgtEl>
                                          <p:spTgt spid="542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4281"/>
                                        </p:tgtEl>
                                        <p:attrNameLst>
                                          <p:attrName>style.visibility</p:attrName>
                                        </p:attrNameLst>
                                      </p:cBhvr>
                                      <p:to>
                                        <p:strVal val="visible"/>
                                      </p:to>
                                    </p:set>
                                    <p:animEffect transition="in" filter="wipe(left)">
                                      <p:cBhvr>
                                        <p:cTn id="17" dur="500"/>
                                        <p:tgtEl>
                                          <p:spTgt spid="5428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4300"/>
                                        </p:tgtEl>
                                        <p:attrNameLst>
                                          <p:attrName>style.visibility</p:attrName>
                                        </p:attrNameLst>
                                      </p:cBhvr>
                                      <p:to>
                                        <p:strVal val="visible"/>
                                      </p:to>
                                    </p:set>
                                    <p:animEffect transition="in" filter="wipe(left)">
                                      <p:cBhvr>
                                        <p:cTn id="22" dur="500"/>
                                        <p:tgtEl>
                                          <p:spTgt spid="5430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4282"/>
                                        </p:tgtEl>
                                        <p:attrNameLst>
                                          <p:attrName>style.visibility</p:attrName>
                                        </p:attrNameLst>
                                      </p:cBhvr>
                                      <p:to>
                                        <p:strVal val="visible"/>
                                      </p:to>
                                    </p:set>
                                    <p:animEffect transition="in" filter="wipe(left)">
                                      <p:cBhvr>
                                        <p:cTn id="27" dur="500"/>
                                        <p:tgtEl>
                                          <p:spTgt spid="54282"/>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54283"/>
                                        </p:tgtEl>
                                        <p:attrNameLst>
                                          <p:attrName>style.visibility</p:attrName>
                                        </p:attrNameLst>
                                      </p:cBhvr>
                                      <p:to>
                                        <p:strVal val="visible"/>
                                      </p:to>
                                    </p:set>
                                    <p:animEffect transition="in" filter="wipe(left)">
                                      <p:cBhvr>
                                        <p:cTn id="31" dur="500"/>
                                        <p:tgtEl>
                                          <p:spTgt spid="5428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54297"/>
                                        </p:tgtEl>
                                        <p:attrNameLst>
                                          <p:attrName>style.visibility</p:attrName>
                                        </p:attrNameLst>
                                      </p:cBhvr>
                                      <p:to>
                                        <p:strVal val="visible"/>
                                      </p:to>
                                    </p:set>
                                    <p:animEffect transition="in" filter="wipe(up)">
                                      <p:cBhvr>
                                        <p:cTn id="36" dur="500"/>
                                        <p:tgtEl>
                                          <p:spTgt spid="5429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54284"/>
                                        </p:tgtEl>
                                        <p:attrNameLst>
                                          <p:attrName>style.visibility</p:attrName>
                                        </p:attrNameLst>
                                      </p:cBhvr>
                                      <p:to>
                                        <p:strVal val="visible"/>
                                      </p:to>
                                    </p:set>
                                    <p:animEffect transition="in" filter="wipe(left)">
                                      <p:cBhvr>
                                        <p:cTn id="41" dur="500"/>
                                        <p:tgtEl>
                                          <p:spTgt spid="5428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54285"/>
                                        </p:tgtEl>
                                        <p:attrNameLst>
                                          <p:attrName>style.visibility</p:attrName>
                                        </p:attrNameLst>
                                      </p:cBhvr>
                                      <p:to>
                                        <p:strVal val="visible"/>
                                      </p:to>
                                    </p:set>
                                    <p:animEffect transition="in" filter="wipe(left)">
                                      <p:cBhvr>
                                        <p:cTn id="46" dur="500"/>
                                        <p:tgtEl>
                                          <p:spTgt spid="54285"/>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54286"/>
                                        </p:tgtEl>
                                        <p:attrNameLst>
                                          <p:attrName>style.visibility</p:attrName>
                                        </p:attrNameLst>
                                      </p:cBhvr>
                                      <p:to>
                                        <p:strVal val="visible"/>
                                      </p:to>
                                    </p:set>
                                    <p:animEffect transition="in" filter="wipe(left)">
                                      <p:cBhvr>
                                        <p:cTn id="50" dur="500"/>
                                        <p:tgtEl>
                                          <p:spTgt spid="5428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54296"/>
                                        </p:tgtEl>
                                        <p:attrNameLst>
                                          <p:attrName>style.visibility</p:attrName>
                                        </p:attrNameLst>
                                      </p:cBhvr>
                                      <p:to>
                                        <p:strVal val="visible"/>
                                      </p:to>
                                    </p:set>
                                    <p:animEffect transition="in" filter="wipe(down)">
                                      <p:cBhvr>
                                        <p:cTn id="55" dur="500"/>
                                        <p:tgtEl>
                                          <p:spTgt spid="5429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54287"/>
                                        </p:tgtEl>
                                        <p:attrNameLst>
                                          <p:attrName>style.visibility</p:attrName>
                                        </p:attrNameLst>
                                      </p:cBhvr>
                                      <p:to>
                                        <p:strVal val="visible"/>
                                      </p:to>
                                    </p:set>
                                    <p:animEffect transition="in" filter="wipe(left)">
                                      <p:cBhvr>
                                        <p:cTn id="60" dur="500"/>
                                        <p:tgtEl>
                                          <p:spTgt spid="5428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54276"/>
                                        </p:tgtEl>
                                        <p:attrNameLst>
                                          <p:attrName>style.visibility</p:attrName>
                                        </p:attrNameLst>
                                      </p:cBhvr>
                                      <p:to>
                                        <p:strVal val="visible"/>
                                      </p:to>
                                    </p:set>
                                    <p:animEffect transition="in" filter="wipe(left)">
                                      <p:cBhvr>
                                        <p:cTn id="65" dur="500"/>
                                        <p:tgtEl>
                                          <p:spTgt spid="54276"/>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54289"/>
                                        </p:tgtEl>
                                        <p:attrNameLst>
                                          <p:attrName>style.visibility</p:attrName>
                                        </p:attrNameLst>
                                      </p:cBhvr>
                                      <p:to>
                                        <p:strVal val="visible"/>
                                      </p:to>
                                    </p:set>
                                    <p:animEffect transition="in" filter="wipe(left)">
                                      <p:cBhvr>
                                        <p:cTn id="70" dur="500"/>
                                        <p:tgtEl>
                                          <p:spTgt spid="54289"/>
                                        </p:tgtEl>
                                      </p:cBhvr>
                                    </p:animEffect>
                                  </p:childTnLst>
                                </p:cTn>
                              </p:par>
                            </p:childTnLst>
                          </p:cTn>
                        </p:par>
                        <p:par>
                          <p:cTn id="71" fill="hold">
                            <p:stCondLst>
                              <p:cond delay="500"/>
                            </p:stCondLst>
                            <p:childTnLst>
                              <p:par>
                                <p:cTn id="72" presetID="22" presetClass="entr" presetSubtype="8" fill="hold" nodeType="afterEffect">
                                  <p:stCondLst>
                                    <p:cond delay="0"/>
                                  </p:stCondLst>
                                  <p:childTnLst>
                                    <p:set>
                                      <p:cBhvr>
                                        <p:cTn id="73" dur="1" fill="hold">
                                          <p:stCondLst>
                                            <p:cond delay="0"/>
                                          </p:stCondLst>
                                        </p:cTn>
                                        <p:tgtEl>
                                          <p:spTgt spid="54288"/>
                                        </p:tgtEl>
                                        <p:attrNameLst>
                                          <p:attrName>style.visibility</p:attrName>
                                        </p:attrNameLst>
                                      </p:cBhvr>
                                      <p:to>
                                        <p:strVal val="visible"/>
                                      </p:to>
                                    </p:set>
                                    <p:animEffect transition="in" filter="wipe(left)">
                                      <p:cBhvr>
                                        <p:cTn id="74" dur="500"/>
                                        <p:tgtEl>
                                          <p:spTgt spid="54288"/>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54299"/>
                                        </p:tgtEl>
                                        <p:attrNameLst>
                                          <p:attrName>style.visibility</p:attrName>
                                        </p:attrNameLst>
                                      </p:cBhvr>
                                      <p:to>
                                        <p:strVal val="visible"/>
                                      </p:to>
                                    </p:set>
                                    <p:animEffect transition="in" filter="wipe(down)">
                                      <p:cBhvr>
                                        <p:cTn id="79" dur="500"/>
                                        <p:tgtEl>
                                          <p:spTgt spid="54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9" grpId="0"/>
      <p:bldP spid="54289" grpId="0"/>
      <p:bldP spid="54299"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 name="文本框 118"/>
          <p:cNvSpPr txBox="1"/>
          <p:nvPr/>
        </p:nvSpPr>
        <p:spPr>
          <a:xfrm>
            <a:off x="816610" y="995680"/>
            <a:ext cx="5080000" cy="521970"/>
          </a:xfrm>
          <a:prstGeom prst="rect">
            <a:avLst/>
          </a:prstGeom>
          <a:noFill/>
          <a:ln w="9525">
            <a:noFill/>
          </a:ln>
        </p:spPr>
        <p:txBody>
          <a:bodyPr>
            <a:spAutoFit/>
          </a:bodyPr>
          <a:p>
            <a:r>
              <a:rPr lang="zh-CN" sz="2800" b="1">
                <a:solidFill>
                  <a:srgbClr val="FF0000"/>
                </a:solidFill>
                <a:ea typeface="黑体" panose="02010609060101010101" pitchFamily="49" charset="-122"/>
              </a:rPr>
              <a:t>例</a:t>
            </a:r>
            <a:r>
              <a:rPr lang="en-US" altLang="zh-CN" sz="2800" b="1">
                <a:solidFill>
                  <a:srgbClr val="FF0000"/>
                </a:solidFill>
                <a:ea typeface="黑体" panose="02010609060101010101" pitchFamily="49" charset="-122"/>
              </a:rPr>
              <a:t>9</a:t>
            </a:r>
            <a:r>
              <a:rPr lang="zh-CN" sz="2800" b="1">
                <a:ea typeface="黑体" panose="02010609060101010101" pitchFamily="49" charset="-122"/>
              </a:rPr>
              <a:t> </a:t>
            </a:r>
            <a:r>
              <a:rPr lang="en-US" sz="2800">
                <a:latin typeface="黑体" panose="02010609060101010101" pitchFamily="49" charset="-122"/>
              </a:rPr>
              <a:t> </a:t>
            </a:r>
            <a:r>
              <a:rPr lang="zh-CN" sz="2800">
                <a:ea typeface="宋体" panose="02010600030101010101" pitchFamily="2" charset="-122"/>
              </a:rPr>
              <a:t>证明不等式：</a:t>
            </a:r>
            <a:endParaRPr lang="zh-CN" altLang="en-US" sz="2800"/>
          </a:p>
        </p:txBody>
      </p:sp>
      <p:pic>
        <p:nvPicPr>
          <p:cNvPr id="2" name="图片 1"/>
          <p:cNvPicPr/>
          <p:nvPr/>
        </p:nvPicPr>
        <p:blipFill>
          <a:blip r:embed="rId1"/>
          <a:stretch>
            <a:fillRect/>
          </a:stretch>
        </p:blipFill>
        <p:spPr>
          <a:xfrm>
            <a:off x="3832860" y="678815"/>
            <a:ext cx="2882900" cy="995680"/>
          </a:xfrm>
          <a:prstGeom prst="rect">
            <a:avLst/>
          </a:prstGeom>
          <a:noFill/>
          <a:ln w="9525">
            <a:noFill/>
          </a:ln>
        </p:spPr>
      </p:pic>
      <p:pic>
        <p:nvPicPr>
          <p:cNvPr id="3" name="图片 2"/>
          <p:cNvPicPr>
            <a:picLocks noChangeAspect="1"/>
          </p:cNvPicPr>
          <p:nvPr/>
        </p:nvPicPr>
        <p:blipFill>
          <a:blip r:embed="rId2"/>
          <a:stretch>
            <a:fillRect/>
          </a:stretch>
        </p:blipFill>
        <p:spPr>
          <a:xfrm>
            <a:off x="1005205" y="1734820"/>
            <a:ext cx="11885295" cy="901065"/>
          </a:xfrm>
          <a:prstGeom prst="rect">
            <a:avLst/>
          </a:prstGeom>
        </p:spPr>
      </p:pic>
      <p:pic>
        <p:nvPicPr>
          <p:cNvPr id="4" name="图片 3"/>
          <p:cNvPicPr>
            <a:picLocks noChangeAspect="1"/>
          </p:cNvPicPr>
          <p:nvPr/>
        </p:nvPicPr>
        <p:blipFill>
          <a:blip r:embed="rId3"/>
          <a:stretch>
            <a:fillRect/>
          </a:stretch>
        </p:blipFill>
        <p:spPr>
          <a:xfrm>
            <a:off x="1225550" y="2556510"/>
            <a:ext cx="12312015" cy="933450"/>
          </a:xfrm>
          <a:prstGeom prst="rect">
            <a:avLst/>
          </a:prstGeom>
        </p:spPr>
      </p:pic>
      <p:pic>
        <p:nvPicPr>
          <p:cNvPr id="5" name="图片 4"/>
          <p:cNvPicPr>
            <a:picLocks noChangeAspect="1"/>
          </p:cNvPicPr>
          <p:nvPr/>
        </p:nvPicPr>
        <p:blipFill>
          <a:blip r:embed="rId4"/>
          <a:stretch>
            <a:fillRect/>
          </a:stretch>
        </p:blipFill>
        <p:spPr>
          <a:xfrm>
            <a:off x="1225550" y="3346450"/>
            <a:ext cx="11210290" cy="849630"/>
          </a:xfrm>
          <a:prstGeom prst="rect">
            <a:avLst/>
          </a:prstGeom>
        </p:spPr>
      </p:pic>
      <p:pic>
        <p:nvPicPr>
          <p:cNvPr id="7" name="图片 6"/>
          <p:cNvPicPr>
            <a:picLocks noChangeAspect="1"/>
          </p:cNvPicPr>
          <p:nvPr/>
        </p:nvPicPr>
        <p:blipFill>
          <a:blip r:embed="rId5"/>
          <a:stretch>
            <a:fillRect/>
          </a:stretch>
        </p:blipFill>
        <p:spPr>
          <a:xfrm>
            <a:off x="1276985" y="4517390"/>
            <a:ext cx="13862685" cy="1050925"/>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blinds(horizontal)">
                                      <p:cBhvr>
                                        <p:cTn id="7" dur="500"/>
                                        <p:tgtEl>
                                          <p:spTgt spid="1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矩形 32769"/>
          <p:cNvSpPr/>
          <p:nvPr/>
        </p:nvSpPr>
        <p:spPr>
          <a:xfrm>
            <a:off x="539750" y="476250"/>
            <a:ext cx="7543800" cy="803275"/>
          </a:xfrm>
          <a:prstGeom prst="rect">
            <a:avLst/>
          </a:prstGeom>
          <a:noFill/>
          <a:ln w="9525">
            <a:noFill/>
          </a:ln>
        </p:spPr>
        <p:txBody>
          <a:bodyPr anchor="ctr"/>
          <a:p>
            <a:r>
              <a:rPr lang="zh-CN" altLang="en-US" sz="2800" b="1" dirty="0">
                <a:solidFill>
                  <a:srgbClr val="FF0000"/>
                </a:solidFill>
                <a:latin typeface="Times New Roman" panose="02020603050405020304" pitchFamily="18" charset="0"/>
                <a:ea typeface="黑体" panose="02010609060101010101" pitchFamily="49" charset="-122"/>
              </a:rPr>
              <a:t>曲线的拐点及其求法</a:t>
            </a:r>
            <a:endParaRPr lang="zh-CN" altLang="en-US" sz="2800" b="1" dirty="0">
              <a:solidFill>
                <a:srgbClr val="FF0000"/>
              </a:solidFill>
              <a:latin typeface="Times New Roman" panose="02020603050405020304" pitchFamily="18" charset="0"/>
              <a:ea typeface="黑体" panose="02010609060101010101" pitchFamily="49" charset="-122"/>
            </a:endParaRPr>
          </a:p>
        </p:txBody>
      </p:sp>
      <p:graphicFrame>
        <p:nvGraphicFramePr>
          <p:cNvPr id="32771" name="对象 32770"/>
          <p:cNvGraphicFramePr/>
          <p:nvPr/>
        </p:nvGraphicFramePr>
        <p:xfrm>
          <a:off x="2384743" y="1052513"/>
          <a:ext cx="6838950" cy="628650"/>
        </p:xfrm>
        <a:graphic>
          <a:graphicData uri="http://schemas.openxmlformats.org/presentationml/2006/ole">
            <mc:AlternateContent xmlns:mc="http://schemas.openxmlformats.org/markup-compatibility/2006">
              <mc:Choice xmlns:v="urn:schemas-microsoft-com:vml" Requires="v">
                <p:oleObj spid="_x0000_s3180" name="" r:id="rId1" imgW="6847840" imgH="629920" progId="Word.Document.8">
                  <p:embed/>
                </p:oleObj>
              </mc:Choice>
              <mc:Fallback>
                <p:oleObj name="" r:id="rId1" imgW="6847840" imgH="629920" progId="Word.Document.8">
                  <p:embed/>
                  <p:pic>
                    <p:nvPicPr>
                      <p:cNvPr id="0" name="图片 3179"/>
                      <p:cNvPicPr/>
                      <p:nvPr/>
                    </p:nvPicPr>
                    <p:blipFill>
                      <a:blip r:embed="rId2"/>
                      <a:stretch>
                        <a:fillRect/>
                      </a:stretch>
                    </p:blipFill>
                    <p:spPr>
                      <a:xfrm>
                        <a:off x="2384743" y="1052513"/>
                        <a:ext cx="6838950" cy="628650"/>
                      </a:xfrm>
                      <a:prstGeom prst="rect">
                        <a:avLst/>
                      </a:prstGeom>
                      <a:noFill/>
                      <a:ln w="38100">
                        <a:noFill/>
                        <a:miter/>
                      </a:ln>
                    </p:spPr>
                  </p:pic>
                </p:oleObj>
              </mc:Fallback>
            </mc:AlternateContent>
          </a:graphicData>
        </a:graphic>
      </p:graphicFrame>
      <p:sp>
        <p:nvSpPr>
          <p:cNvPr id="32773" name="文本框 32772"/>
          <p:cNvSpPr txBox="1"/>
          <p:nvPr/>
        </p:nvSpPr>
        <p:spPr>
          <a:xfrm>
            <a:off x="436880" y="1052830"/>
            <a:ext cx="2063750" cy="521970"/>
          </a:xfrm>
          <a:prstGeom prst="rect">
            <a:avLst/>
          </a:prstGeom>
          <a:noFill/>
          <a:ln w="9525">
            <a:noFill/>
          </a:ln>
        </p:spPr>
        <p:txBody>
          <a:bodyPr wrap="square">
            <a:spAutoFit/>
          </a:bodyPr>
          <a:p>
            <a:pPr>
              <a:spcBef>
                <a:spcPct val="50000"/>
              </a:spcBef>
            </a:pPr>
            <a:r>
              <a:rPr lang="zh-CN" altLang="en-US" sz="2800" b="1" dirty="0">
                <a:latin typeface="宋体" panose="02010600030101010101" pitchFamily="2" charset="-122"/>
              </a:rPr>
              <a:t>（</a:t>
            </a:r>
            <a:r>
              <a:rPr lang="en-US" altLang="zh-CN" sz="2800" b="1" dirty="0">
                <a:latin typeface="宋体" panose="02010600030101010101" pitchFamily="2" charset="-122"/>
              </a:rPr>
              <a:t>1</a:t>
            </a:r>
            <a:r>
              <a:rPr lang="zh-CN" altLang="en-US" sz="2800" b="1" dirty="0">
                <a:latin typeface="宋体" panose="02010600030101010101" pitchFamily="2" charset="-122"/>
              </a:rPr>
              <a:t>）</a:t>
            </a:r>
            <a:r>
              <a:rPr lang="zh-CN" altLang="en-US" sz="2800" b="1" dirty="0">
                <a:latin typeface="宋体" panose="02010600030101010101" pitchFamily="2" charset="-122"/>
              </a:rPr>
              <a:t>定义：</a:t>
            </a:r>
            <a:endParaRPr lang="zh-CN" altLang="en-US" sz="2800" b="1">
              <a:latin typeface="Times New Roman" panose="02020603050405020304" pitchFamily="18" charset="0"/>
            </a:endParaRPr>
          </a:p>
        </p:txBody>
      </p:sp>
      <p:sp>
        <p:nvSpPr>
          <p:cNvPr id="32775" name="文本框 32774"/>
          <p:cNvSpPr txBox="1"/>
          <p:nvPr/>
        </p:nvSpPr>
        <p:spPr>
          <a:xfrm>
            <a:off x="436563" y="1574800"/>
            <a:ext cx="3810000" cy="521970"/>
          </a:xfrm>
          <a:prstGeom prst="rect">
            <a:avLst/>
          </a:prstGeom>
          <a:noFill/>
          <a:ln w="9525">
            <a:noFill/>
          </a:ln>
        </p:spPr>
        <p:txBody>
          <a:bodyPr>
            <a:spAutoFit/>
          </a:bodyPr>
          <a:p>
            <a:pPr>
              <a:spcBef>
                <a:spcPct val="50000"/>
              </a:spcBef>
            </a:pPr>
            <a:r>
              <a:rPr lang="zh-CN" altLang="en-US" sz="2800" b="1" dirty="0">
                <a:latin typeface="宋体" panose="02010600030101010101" pitchFamily="2" charset="-122"/>
              </a:rPr>
              <a:t>（</a:t>
            </a:r>
            <a:r>
              <a:rPr lang="en-US" altLang="zh-CN" sz="2800" b="1" dirty="0">
                <a:latin typeface="宋体" panose="02010600030101010101" pitchFamily="2" charset="-122"/>
              </a:rPr>
              <a:t>2</a:t>
            </a:r>
            <a:r>
              <a:rPr lang="zh-CN" altLang="en-US" sz="2800" b="1" dirty="0">
                <a:latin typeface="宋体" panose="02010600030101010101" pitchFamily="2" charset="-122"/>
              </a:rPr>
              <a:t>）</a:t>
            </a:r>
            <a:r>
              <a:rPr lang="zh-CN" altLang="en-US" sz="2800" b="1" dirty="0">
                <a:latin typeface="宋体" panose="02010600030101010101" pitchFamily="2" charset="-122"/>
              </a:rPr>
              <a:t>拐点的求法</a:t>
            </a:r>
            <a:endParaRPr lang="zh-CN" altLang="en-US" sz="2800" b="1">
              <a:latin typeface="Times New Roman" panose="02020603050405020304" pitchFamily="18" charset="0"/>
            </a:endParaRPr>
          </a:p>
        </p:txBody>
      </p:sp>
      <p:sp>
        <p:nvSpPr>
          <p:cNvPr id="32779" name="文本框 32778"/>
          <p:cNvSpPr txBox="1"/>
          <p:nvPr/>
        </p:nvSpPr>
        <p:spPr>
          <a:xfrm>
            <a:off x="480060" y="2189163"/>
            <a:ext cx="1905000" cy="519112"/>
          </a:xfrm>
          <a:prstGeom prst="rect">
            <a:avLst/>
          </a:prstGeom>
          <a:noFill/>
          <a:ln w="9525">
            <a:noFill/>
          </a:ln>
        </p:spPr>
        <p:txBody>
          <a:bodyPr>
            <a:spAutoFit/>
          </a:bodyPr>
          <a:p>
            <a:pPr>
              <a:spcBef>
                <a:spcPct val="50000"/>
              </a:spcBef>
            </a:pPr>
            <a:r>
              <a:rPr lang="zh-CN" altLang="en-US" sz="2800" b="1" dirty="0">
                <a:solidFill>
                  <a:srgbClr val="FF0000"/>
                </a:solidFill>
                <a:latin typeface="黑体" panose="02010609060101010101" pitchFamily="49" charset="-122"/>
                <a:ea typeface="黑体" panose="02010609060101010101" pitchFamily="49" charset="-122"/>
              </a:rPr>
              <a:t>方法</a:t>
            </a:r>
            <a:r>
              <a:rPr lang="en-US" altLang="zh-CN" sz="2800" b="1">
                <a:solidFill>
                  <a:srgbClr val="FF0000"/>
                </a:solidFill>
                <a:latin typeface="黑体" panose="02010609060101010101" pitchFamily="49" charset="-122"/>
                <a:ea typeface="黑体" panose="02010609060101010101" pitchFamily="49" charset="-122"/>
              </a:rPr>
              <a:t>1:</a:t>
            </a:r>
            <a:endParaRPr lang="en-US" altLang="zh-CN" sz="2800" b="1">
              <a:solidFill>
                <a:srgbClr val="FF0000"/>
              </a:solidFill>
              <a:latin typeface="黑体" panose="02010609060101010101" pitchFamily="49" charset="-122"/>
              <a:ea typeface="黑体" panose="02010609060101010101" pitchFamily="49" charset="-122"/>
            </a:endParaRPr>
          </a:p>
        </p:txBody>
      </p:sp>
      <p:graphicFrame>
        <p:nvGraphicFramePr>
          <p:cNvPr id="32780" name="对象 32779"/>
          <p:cNvGraphicFramePr/>
          <p:nvPr/>
        </p:nvGraphicFramePr>
        <p:xfrm>
          <a:off x="755650" y="2708275"/>
          <a:ext cx="6192838" cy="492125"/>
        </p:xfrm>
        <a:graphic>
          <a:graphicData uri="http://schemas.openxmlformats.org/presentationml/2006/ole">
            <mc:AlternateContent xmlns:mc="http://schemas.openxmlformats.org/markup-compatibility/2006">
              <mc:Choice xmlns:v="urn:schemas-microsoft-com:vml" Requires="v">
                <p:oleObj spid="_x0000_s3140" name="" r:id="rId3" imgW="2870200" imgH="228600" progId="Equation.3">
                  <p:embed/>
                </p:oleObj>
              </mc:Choice>
              <mc:Fallback>
                <p:oleObj name="" r:id="rId3" imgW="2870200" imgH="228600" progId="Equation.3">
                  <p:embed/>
                  <p:pic>
                    <p:nvPicPr>
                      <p:cNvPr id="0" name="图片 3139"/>
                      <p:cNvPicPr/>
                      <p:nvPr/>
                    </p:nvPicPr>
                    <p:blipFill>
                      <a:blip r:embed="rId4"/>
                      <a:stretch>
                        <a:fillRect/>
                      </a:stretch>
                    </p:blipFill>
                    <p:spPr>
                      <a:xfrm>
                        <a:off x="755650" y="2708275"/>
                        <a:ext cx="6192838" cy="492125"/>
                      </a:xfrm>
                      <a:prstGeom prst="rect">
                        <a:avLst/>
                      </a:prstGeom>
                      <a:noFill/>
                      <a:ln w="38100">
                        <a:noFill/>
                        <a:miter/>
                      </a:ln>
                    </p:spPr>
                  </p:pic>
                </p:oleObj>
              </mc:Fallback>
            </mc:AlternateContent>
          </a:graphicData>
        </a:graphic>
      </p:graphicFrame>
      <p:graphicFrame>
        <p:nvGraphicFramePr>
          <p:cNvPr id="32781" name="对象 32780"/>
          <p:cNvGraphicFramePr/>
          <p:nvPr/>
        </p:nvGraphicFramePr>
        <p:xfrm>
          <a:off x="827088" y="3213100"/>
          <a:ext cx="6948487" cy="457200"/>
        </p:xfrm>
        <a:graphic>
          <a:graphicData uri="http://schemas.openxmlformats.org/presentationml/2006/ole">
            <mc:AlternateContent xmlns:mc="http://schemas.openxmlformats.org/markup-compatibility/2006">
              <mc:Choice xmlns:v="urn:schemas-microsoft-com:vml" Requires="v">
                <p:oleObj spid="_x0000_s3135" name="" r:id="rId5" imgW="6946900" imgH="457200" progId="Equation.3">
                  <p:embed/>
                </p:oleObj>
              </mc:Choice>
              <mc:Fallback>
                <p:oleObj name="" r:id="rId5" imgW="6946900" imgH="457200" progId="Equation.3">
                  <p:embed/>
                  <p:pic>
                    <p:nvPicPr>
                      <p:cNvPr id="0" name="图片 3134"/>
                      <p:cNvPicPr/>
                      <p:nvPr/>
                    </p:nvPicPr>
                    <p:blipFill>
                      <a:blip r:embed="rId6"/>
                      <a:stretch>
                        <a:fillRect/>
                      </a:stretch>
                    </p:blipFill>
                    <p:spPr>
                      <a:xfrm>
                        <a:off x="827088" y="3213100"/>
                        <a:ext cx="6948487" cy="457200"/>
                      </a:xfrm>
                      <a:prstGeom prst="rect">
                        <a:avLst/>
                      </a:prstGeom>
                      <a:noFill/>
                      <a:ln w="38100">
                        <a:noFill/>
                        <a:miter/>
                      </a:ln>
                    </p:spPr>
                  </p:pic>
                </p:oleObj>
              </mc:Fallback>
            </mc:AlternateContent>
          </a:graphicData>
        </a:graphic>
      </p:graphicFrame>
      <p:graphicFrame>
        <p:nvGraphicFramePr>
          <p:cNvPr id="32782" name="对象 32781"/>
          <p:cNvGraphicFramePr/>
          <p:nvPr/>
        </p:nvGraphicFramePr>
        <p:xfrm>
          <a:off x="827088" y="3716338"/>
          <a:ext cx="7354887" cy="457200"/>
        </p:xfrm>
        <a:graphic>
          <a:graphicData uri="http://schemas.openxmlformats.org/presentationml/2006/ole">
            <mc:AlternateContent xmlns:mc="http://schemas.openxmlformats.org/markup-compatibility/2006">
              <mc:Choice xmlns:v="urn:schemas-microsoft-com:vml" Requires="v">
                <p:oleObj spid="_x0000_s3146" name="" r:id="rId7" imgW="7353300" imgH="457200" progId="Equation.3">
                  <p:embed/>
                </p:oleObj>
              </mc:Choice>
              <mc:Fallback>
                <p:oleObj name="" r:id="rId7" imgW="7353300" imgH="457200" progId="Equation.3">
                  <p:embed/>
                  <p:pic>
                    <p:nvPicPr>
                      <p:cNvPr id="0" name="图片 3145"/>
                      <p:cNvPicPr/>
                      <p:nvPr/>
                    </p:nvPicPr>
                    <p:blipFill>
                      <a:blip r:embed="rId8"/>
                      <a:stretch>
                        <a:fillRect/>
                      </a:stretch>
                    </p:blipFill>
                    <p:spPr>
                      <a:xfrm>
                        <a:off x="827088" y="3716338"/>
                        <a:ext cx="7354887" cy="457200"/>
                      </a:xfrm>
                      <a:prstGeom prst="rect">
                        <a:avLst/>
                      </a:prstGeom>
                      <a:noFill/>
                      <a:ln w="38100">
                        <a:noFill/>
                        <a:miter/>
                      </a:ln>
                    </p:spPr>
                  </p:pic>
                </p:oleObj>
              </mc:Fallback>
            </mc:AlternateContent>
          </a:graphicData>
        </a:graphic>
      </p:graphicFrame>
      <p:graphicFrame>
        <p:nvGraphicFramePr>
          <p:cNvPr id="32783" name="对象 32782"/>
          <p:cNvGraphicFramePr/>
          <p:nvPr/>
        </p:nvGraphicFramePr>
        <p:xfrm>
          <a:off x="682625" y="4365625"/>
          <a:ext cx="5727700" cy="492125"/>
        </p:xfrm>
        <a:graphic>
          <a:graphicData uri="http://schemas.openxmlformats.org/presentationml/2006/ole">
            <mc:AlternateContent xmlns:mc="http://schemas.openxmlformats.org/markup-compatibility/2006">
              <mc:Choice xmlns:v="urn:schemas-microsoft-com:vml" Requires="v">
                <p:oleObj spid="_x0000_s3157" name="" r:id="rId9" imgW="2654300" imgH="228600" progId="Equation.3">
                  <p:embed/>
                </p:oleObj>
              </mc:Choice>
              <mc:Fallback>
                <p:oleObj name="" r:id="rId9" imgW="2654300" imgH="228600" progId="Equation.3">
                  <p:embed/>
                  <p:pic>
                    <p:nvPicPr>
                      <p:cNvPr id="0" name="图片 3156"/>
                      <p:cNvPicPr/>
                      <p:nvPr/>
                    </p:nvPicPr>
                    <p:blipFill>
                      <a:blip r:embed="rId10"/>
                      <a:stretch>
                        <a:fillRect/>
                      </a:stretch>
                    </p:blipFill>
                    <p:spPr>
                      <a:xfrm>
                        <a:off x="682625" y="4365625"/>
                        <a:ext cx="5727700" cy="492125"/>
                      </a:xfrm>
                      <a:prstGeom prst="rect">
                        <a:avLst/>
                      </a:prstGeom>
                      <a:noFill/>
                      <a:ln w="38100">
                        <a:noFill/>
                        <a:miter/>
                      </a:ln>
                    </p:spPr>
                  </p:pic>
                </p:oleObj>
              </mc:Fallback>
            </mc:AlternateContent>
          </a:graphicData>
        </a:graphic>
      </p:graphicFrame>
      <p:graphicFrame>
        <p:nvGraphicFramePr>
          <p:cNvPr id="32784" name="对象 32783"/>
          <p:cNvGraphicFramePr/>
          <p:nvPr/>
        </p:nvGraphicFramePr>
        <p:xfrm>
          <a:off x="611188" y="4797425"/>
          <a:ext cx="7710487" cy="1044575"/>
        </p:xfrm>
        <a:graphic>
          <a:graphicData uri="http://schemas.openxmlformats.org/presentationml/2006/ole">
            <mc:AlternateContent xmlns:mc="http://schemas.openxmlformats.org/markup-compatibility/2006">
              <mc:Choice xmlns:v="urn:schemas-microsoft-com:vml" Requires="v">
                <p:oleObj spid="_x0000_s3151" name="" r:id="rId11" imgW="3467100" imgH="469900" progId="Equation.3">
                  <p:embed/>
                </p:oleObj>
              </mc:Choice>
              <mc:Fallback>
                <p:oleObj name="" r:id="rId11" imgW="3467100" imgH="469900" progId="Equation.3">
                  <p:embed/>
                  <p:pic>
                    <p:nvPicPr>
                      <p:cNvPr id="0" name="图片 3150"/>
                      <p:cNvPicPr/>
                      <p:nvPr/>
                    </p:nvPicPr>
                    <p:blipFill>
                      <a:blip r:embed="rId12"/>
                      <a:stretch>
                        <a:fillRect/>
                      </a:stretch>
                    </p:blipFill>
                    <p:spPr>
                      <a:xfrm>
                        <a:off x="611188" y="4797425"/>
                        <a:ext cx="7710487" cy="1044575"/>
                      </a:xfrm>
                      <a:prstGeom prst="rect">
                        <a:avLst/>
                      </a:prstGeom>
                      <a:noFill/>
                      <a:ln w="38100">
                        <a:noFill/>
                        <a:miter/>
                      </a:ln>
                    </p:spPr>
                  </p:pic>
                </p:oleObj>
              </mc:Fallback>
            </mc:AlternateContent>
          </a:graphicData>
        </a:graphic>
      </p:graphicFrame>
      <p:sp>
        <p:nvSpPr>
          <p:cNvPr id="32785" name="文本框 32784"/>
          <p:cNvSpPr txBox="1"/>
          <p:nvPr/>
        </p:nvSpPr>
        <p:spPr>
          <a:xfrm>
            <a:off x="323850" y="5876925"/>
            <a:ext cx="1368425" cy="579438"/>
          </a:xfrm>
          <a:prstGeom prst="rect">
            <a:avLst/>
          </a:prstGeom>
          <a:noFill/>
          <a:ln w="9525">
            <a:noFill/>
          </a:ln>
        </p:spPr>
        <p:txBody>
          <a:bodyPr>
            <a:spAutoFit/>
          </a:bodyPr>
          <a:p>
            <a:pPr>
              <a:spcBef>
                <a:spcPct val="50000"/>
              </a:spcBef>
            </a:pPr>
            <a:r>
              <a:rPr lang="zh-CN" altLang="en-US" sz="3200" b="1" dirty="0">
                <a:solidFill>
                  <a:srgbClr val="FF0000"/>
                </a:solidFill>
                <a:latin typeface="Arial" panose="020B0604020202020204" pitchFamily="34" charset="0"/>
              </a:rPr>
              <a:t>注：</a:t>
            </a:r>
            <a:endParaRPr lang="zh-CN" altLang="en-US" sz="3200" b="1" dirty="0">
              <a:solidFill>
                <a:srgbClr val="FF0000"/>
              </a:solidFill>
              <a:latin typeface="Arial" panose="020B0604020202020204" pitchFamily="34" charset="0"/>
            </a:endParaRPr>
          </a:p>
        </p:txBody>
      </p:sp>
      <p:sp>
        <p:nvSpPr>
          <p:cNvPr id="32787" name="文本框 32786"/>
          <p:cNvSpPr txBox="1"/>
          <p:nvPr/>
        </p:nvSpPr>
        <p:spPr>
          <a:xfrm>
            <a:off x="971550" y="5949950"/>
            <a:ext cx="7921625" cy="519113"/>
          </a:xfrm>
          <a:prstGeom prst="rect">
            <a:avLst/>
          </a:prstGeom>
          <a:noFill/>
          <a:ln w="9525">
            <a:noFill/>
          </a:ln>
        </p:spPr>
        <p:txBody>
          <a:bodyPr>
            <a:spAutoFit/>
          </a:bodyPr>
          <a:p>
            <a:pPr>
              <a:spcBef>
                <a:spcPct val="50000"/>
              </a:spcBef>
            </a:pPr>
            <a:r>
              <a:rPr lang="zh-CN" altLang="en-US" sz="2800" b="1" dirty="0">
                <a:solidFill>
                  <a:srgbClr val="A50021"/>
                </a:solidFill>
                <a:latin typeface="Arial" panose="020B0604020202020204" pitchFamily="34" charset="0"/>
                <a:ea typeface="黑体" panose="02010609060101010101" pitchFamily="49" charset="-122"/>
              </a:rPr>
              <a:t>二阶导数等于零或不存在的点，不一定是拐点。</a:t>
            </a:r>
            <a:endParaRPr lang="zh-CN" altLang="en-US" sz="2800" b="1" dirty="0">
              <a:solidFill>
                <a:srgbClr val="A50021"/>
              </a:solidFill>
              <a:latin typeface="Arial" panose="020B0604020202020204" pitchFamily="34" charset="0"/>
              <a:ea typeface="黑体" panose="02010609060101010101" pitchFamily="49"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3"/>
                                        </p:tgtEl>
                                        <p:attrNameLst>
                                          <p:attrName>style.visibility</p:attrName>
                                        </p:attrNameLst>
                                      </p:cBhvr>
                                      <p:to>
                                        <p:strVal val="visible"/>
                                      </p:to>
                                    </p:set>
                                    <p:animEffect transition="in" filter="wipe(left)">
                                      <p:cBhvr>
                                        <p:cTn id="7" dur="500"/>
                                        <p:tgtEl>
                                          <p:spTgt spid="3277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771"/>
                                        </p:tgtEl>
                                        <p:attrNameLst>
                                          <p:attrName>style.visibility</p:attrName>
                                        </p:attrNameLst>
                                      </p:cBhvr>
                                      <p:to>
                                        <p:strVal val="visible"/>
                                      </p:to>
                                    </p:set>
                                    <p:animEffect transition="in" filter="wipe(left)">
                                      <p:cBhvr>
                                        <p:cTn id="12" dur="500"/>
                                        <p:tgtEl>
                                          <p:spTgt spid="327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75"/>
                                        </p:tgtEl>
                                        <p:attrNameLst>
                                          <p:attrName>style.visibility</p:attrName>
                                        </p:attrNameLst>
                                      </p:cBhvr>
                                      <p:to>
                                        <p:strVal val="visible"/>
                                      </p:to>
                                    </p:set>
                                    <p:animEffect transition="in" filter="wipe(left)">
                                      <p:cBhvr>
                                        <p:cTn id="17" dur="500"/>
                                        <p:tgtEl>
                                          <p:spTgt spid="3277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779"/>
                                        </p:tgtEl>
                                        <p:attrNameLst>
                                          <p:attrName>style.visibility</p:attrName>
                                        </p:attrNameLst>
                                      </p:cBhvr>
                                      <p:to>
                                        <p:strVal val="visible"/>
                                      </p:to>
                                    </p:set>
                                    <p:animEffect transition="in" filter="wipe(left)">
                                      <p:cBhvr>
                                        <p:cTn id="22" dur="500"/>
                                        <p:tgtEl>
                                          <p:spTgt spid="32779"/>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32780"/>
                                        </p:tgtEl>
                                        <p:attrNameLst>
                                          <p:attrName>style.visibility</p:attrName>
                                        </p:attrNameLst>
                                      </p:cBhvr>
                                      <p:to>
                                        <p:strVal val="visible"/>
                                      </p:to>
                                    </p:set>
                                    <p:animEffect transition="in" filter="wipe(left)">
                                      <p:cBhvr>
                                        <p:cTn id="26" dur="500"/>
                                        <p:tgtEl>
                                          <p:spTgt spid="3278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2781"/>
                                        </p:tgtEl>
                                        <p:attrNameLst>
                                          <p:attrName>style.visibility</p:attrName>
                                        </p:attrNameLst>
                                      </p:cBhvr>
                                      <p:to>
                                        <p:strVal val="visible"/>
                                      </p:to>
                                    </p:set>
                                    <p:animEffect transition="in" filter="wipe(left)">
                                      <p:cBhvr>
                                        <p:cTn id="31" dur="500"/>
                                        <p:tgtEl>
                                          <p:spTgt spid="3278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2782"/>
                                        </p:tgtEl>
                                        <p:attrNameLst>
                                          <p:attrName>style.visibility</p:attrName>
                                        </p:attrNameLst>
                                      </p:cBhvr>
                                      <p:to>
                                        <p:strVal val="visible"/>
                                      </p:to>
                                    </p:set>
                                    <p:animEffect transition="in" filter="wipe(left)">
                                      <p:cBhvr>
                                        <p:cTn id="36" dur="500"/>
                                        <p:tgtEl>
                                          <p:spTgt spid="3278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2783"/>
                                        </p:tgtEl>
                                        <p:attrNameLst>
                                          <p:attrName>style.visibility</p:attrName>
                                        </p:attrNameLst>
                                      </p:cBhvr>
                                      <p:to>
                                        <p:strVal val="visible"/>
                                      </p:to>
                                    </p:set>
                                    <p:animEffect transition="in" filter="wipe(left)">
                                      <p:cBhvr>
                                        <p:cTn id="41" dur="500"/>
                                        <p:tgtEl>
                                          <p:spTgt spid="3278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2784"/>
                                        </p:tgtEl>
                                        <p:attrNameLst>
                                          <p:attrName>style.visibility</p:attrName>
                                        </p:attrNameLst>
                                      </p:cBhvr>
                                      <p:to>
                                        <p:strVal val="visible"/>
                                      </p:to>
                                    </p:set>
                                    <p:animEffect transition="in" filter="wipe(left)">
                                      <p:cBhvr>
                                        <p:cTn id="46" dur="500"/>
                                        <p:tgtEl>
                                          <p:spTgt spid="3278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2785"/>
                                        </p:tgtEl>
                                        <p:attrNameLst>
                                          <p:attrName>style.visibility</p:attrName>
                                        </p:attrNameLst>
                                      </p:cBhvr>
                                      <p:to>
                                        <p:strVal val="visible"/>
                                      </p:to>
                                    </p:set>
                                    <p:animEffect transition="in" filter="wipe(left)">
                                      <p:cBhvr>
                                        <p:cTn id="51" dur="500"/>
                                        <p:tgtEl>
                                          <p:spTgt spid="3278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2787"/>
                                        </p:tgtEl>
                                        <p:attrNameLst>
                                          <p:attrName>style.visibility</p:attrName>
                                        </p:attrNameLst>
                                      </p:cBhvr>
                                      <p:to>
                                        <p:strVal val="visible"/>
                                      </p:to>
                                    </p:set>
                                    <p:animEffect transition="in" filter="wipe(left)">
                                      <p:cBhvr>
                                        <p:cTn id="56" dur="500"/>
                                        <p:tgtEl>
                                          <p:spTgt spid="32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p:bldP spid="32775" grpId="0"/>
      <p:bldP spid="32779" grpId="0"/>
      <p:bldP spid="32785" grpId="0"/>
      <p:bldP spid="327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文本框 52225"/>
          <p:cNvSpPr txBox="1"/>
          <p:nvPr/>
        </p:nvSpPr>
        <p:spPr>
          <a:xfrm>
            <a:off x="760413" y="1050925"/>
            <a:ext cx="7086600" cy="519113"/>
          </a:xfrm>
          <a:prstGeom prst="rect">
            <a:avLst/>
          </a:prstGeom>
          <a:noFill/>
          <a:ln w="9525">
            <a:noFill/>
          </a:ln>
        </p:spPr>
        <p:txBody>
          <a:bodyPr wrap="none" anchor="t">
            <a:spAutoFit/>
          </a:bodyPr>
          <a:p>
            <a:r>
              <a:rPr lang="zh-CN" altLang="en-US" sz="2800" b="1" dirty="0">
                <a:latin typeface="Times New Roman" panose="02020603050405020304" pitchFamily="18" charset="0"/>
              </a:rPr>
              <a:t>从而，   </a:t>
            </a:r>
            <a:r>
              <a:rPr lang="zh-CN" altLang="en-US" sz="2800" b="1" dirty="0">
                <a:latin typeface="Times New Roman" panose="02020603050405020304" pitchFamily="18" charset="0"/>
                <a:sym typeface="Symbol" panose="05050102010706020507" pitchFamily="18" charset="2"/>
              </a:rPr>
              <a:t></a:t>
            </a:r>
            <a:r>
              <a:rPr lang="zh-CN" altLang="en-US" sz="2800" b="1" i="1" dirty="0">
                <a:latin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a</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b</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sym typeface="Symbol" panose="05050102010706020507" pitchFamily="18" charset="2"/>
              </a:rPr>
              <a:t>2</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b</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c</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sym typeface="Symbol" panose="05050102010706020507" pitchFamily="18" charset="2"/>
              </a:rPr>
              <a:t>3</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c</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d</a:t>
            </a:r>
            <a:r>
              <a:rPr lang="en-US" altLang="zh-CN" sz="2800" b="1">
                <a:latin typeface="Times New Roman" panose="02020603050405020304" pitchFamily="18" charset="0"/>
                <a:sym typeface="Symbol" panose="05050102010706020507" pitchFamily="18" charset="2"/>
              </a:rPr>
              <a:t>), </a:t>
            </a:r>
            <a:r>
              <a:rPr lang="zh-CN" altLang="zh-CN" sz="2800" b="1" dirty="0">
                <a:latin typeface="Times New Roman" panose="02020603050405020304" pitchFamily="18" charset="0"/>
                <a:sym typeface="Symbol" panose="05050102010706020507" pitchFamily="18" charset="2"/>
              </a:rPr>
              <a:t>使得</a:t>
            </a:r>
            <a:endParaRPr lang="zh-CN" altLang="en-US" sz="2800" b="1">
              <a:latin typeface="Times New Roman" panose="02020603050405020304" pitchFamily="18" charset="0"/>
              <a:sym typeface="Symbol" panose="05050102010706020507" pitchFamily="18" charset="2"/>
            </a:endParaRPr>
          </a:p>
        </p:txBody>
      </p:sp>
      <p:sp>
        <p:nvSpPr>
          <p:cNvPr id="52227" name="文本框 52226"/>
          <p:cNvSpPr txBox="1"/>
          <p:nvPr/>
        </p:nvSpPr>
        <p:spPr>
          <a:xfrm>
            <a:off x="2592388" y="1898650"/>
            <a:ext cx="3640137" cy="519113"/>
          </a:xfrm>
          <a:prstGeom prst="rect">
            <a:avLst/>
          </a:prstGeom>
          <a:noFill/>
          <a:ln w="9525">
            <a:noFill/>
          </a:ln>
        </p:spPr>
        <p:txBody>
          <a:bodyPr wrap="none" anchor="t">
            <a:spAutoFit/>
          </a:bodyPr>
          <a:p>
            <a:r>
              <a:rPr lang="en-US" altLang="zh-CN" sz="2800" b="1" i="1">
                <a:latin typeface="Times New Roman" panose="02020603050405020304" pitchFamily="18" charset="0"/>
                <a:sym typeface="Symbol" panose="05050102010706020507" pitchFamily="18" charset="2"/>
              </a:rPr>
              <a:t>f </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f </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sym typeface="Symbol" panose="05050102010706020507" pitchFamily="18" charset="2"/>
              </a:rPr>
              <a:t>2</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f </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sym typeface="Symbol" panose="05050102010706020507" pitchFamily="18" charset="2"/>
              </a:rPr>
              <a:t>3</a:t>
            </a:r>
            <a:r>
              <a:rPr lang="en-US" altLang="zh-CN" sz="2800" b="1">
                <a:latin typeface="Times New Roman" panose="02020603050405020304" pitchFamily="18" charset="0"/>
                <a:sym typeface="Symbol" panose="05050102010706020507" pitchFamily="18" charset="2"/>
              </a:rPr>
              <a:t>)=0</a:t>
            </a:r>
            <a:endParaRPr lang="en-US" altLang="zh-CN" sz="2800" b="1">
              <a:latin typeface="Times New Roman" panose="02020603050405020304" pitchFamily="18" charset="0"/>
              <a:sym typeface="Symbol" panose="05050102010706020507" pitchFamily="18" charset="2"/>
            </a:endParaRPr>
          </a:p>
        </p:txBody>
      </p:sp>
      <p:sp>
        <p:nvSpPr>
          <p:cNvPr id="52228" name="文本框 52227"/>
          <p:cNvSpPr txBox="1"/>
          <p:nvPr/>
        </p:nvSpPr>
        <p:spPr>
          <a:xfrm>
            <a:off x="985838" y="2805113"/>
            <a:ext cx="4965700" cy="647700"/>
          </a:xfrm>
          <a:prstGeom prst="rect">
            <a:avLst/>
          </a:prstGeom>
          <a:noFill/>
          <a:ln w="9525">
            <a:noFill/>
          </a:ln>
        </p:spPr>
        <p:txBody>
          <a:bodyPr>
            <a:spAutoFit/>
          </a:bodyPr>
          <a:p>
            <a:pPr>
              <a:lnSpc>
                <a:spcPct val="130000"/>
              </a:lnSpc>
            </a:pPr>
            <a:r>
              <a:rPr lang="zh-CN" altLang="en-US" sz="2800" b="1" dirty="0">
                <a:latin typeface="Times New Roman" panose="02020603050405020304" pitchFamily="18" charset="0"/>
                <a:sym typeface="MT Extra" panose="05050102010205020202" pitchFamily="18" charset="2"/>
              </a:rPr>
              <a:t>  </a:t>
            </a:r>
            <a:r>
              <a:rPr lang="en-US" altLang="zh-CN" sz="2800" b="1" i="1">
                <a:latin typeface="Times New Roman" panose="02020603050405020304" pitchFamily="18" charset="0"/>
                <a:sym typeface="MT Extra" panose="05050102010205020202" pitchFamily="18" charset="2"/>
              </a:rPr>
              <a:t>f </a:t>
            </a:r>
            <a:r>
              <a:rPr lang="en-US" altLang="zh-CN" sz="2800" b="1">
                <a:latin typeface="Times New Roman" panose="02020603050405020304" pitchFamily="18" charset="0"/>
                <a:sym typeface="MT Extra" panose="05050102010205020202" pitchFamily="18" charset="2"/>
              </a:rPr>
              <a:t>(</a:t>
            </a:r>
            <a:r>
              <a:rPr lang="en-US" altLang="zh-CN" sz="2800" b="1" i="1">
                <a:latin typeface="Times New Roman" panose="02020603050405020304" pitchFamily="18" charset="0"/>
                <a:sym typeface="MT Extra" panose="05050102010205020202" pitchFamily="18" charset="2"/>
              </a:rPr>
              <a:t>x</a:t>
            </a:r>
            <a:r>
              <a:rPr lang="en-US" altLang="zh-CN" sz="2800" b="1">
                <a:latin typeface="Times New Roman" panose="02020603050405020304" pitchFamily="18" charset="0"/>
                <a:sym typeface="MT Extra" panose="05050102010205020202" pitchFamily="18" charset="2"/>
              </a:rPr>
              <a:t>)</a:t>
            </a:r>
            <a:r>
              <a:rPr lang="zh-CN" altLang="zh-CN" sz="2800" b="1" dirty="0">
                <a:latin typeface="Times New Roman" panose="02020603050405020304" pitchFamily="18" charset="0"/>
                <a:sym typeface="MT Extra" panose="05050102010205020202" pitchFamily="18" charset="2"/>
              </a:rPr>
              <a:t>是一个四次多项式, </a:t>
            </a:r>
            <a:endParaRPr lang="zh-CN" altLang="zh-CN" sz="2800" b="1" dirty="0">
              <a:latin typeface="Times New Roman" panose="02020603050405020304" pitchFamily="18" charset="0"/>
              <a:sym typeface="MT Extra" panose="05050102010205020202" pitchFamily="18" charset="2"/>
            </a:endParaRPr>
          </a:p>
        </p:txBody>
      </p:sp>
      <p:sp>
        <p:nvSpPr>
          <p:cNvPr id="52229" name="矩形 52228"/>
          <p:cNvSpPr/>
          <p:nvPr/>
        </p:nvSpPr>
        <p:spPr>
          <a:xfrm>
            <a:off x="1004888" y="4610100"/>
            <a:ext cx="5026025" cy="519113"/>
          </a:xfrm>
          <a:prstGeom prst="rect">
            <a:avLst/>
          </a:prstGeom>
          <a:noFill/>
          <a:ln w="9525">
            <a:noFill/>
          </a:ln>
        </p:spPr>
        <p:txBody>
          <a:bodyPr wrap="none" anchor="t">
            <a:spAutoFit/>
          </a:bodyPr>
          <a:p>
            <a:r>
              <a:rPr lang="zh-CN" altLang="zh-CN" sz="2800" b="1" dirty="0">
                <a:latin typeface="Times New Roman" panose="02020603050405020304" pitchFamily="18" charset="0"/>
                <a:sym typeface="Symbol" panose="05050102010706020507" pitchFamily="18" charset="2"/>
              </a:rPr>
              <a:t>故 </a:t>
            </a:r>
            <a:r>
              <a:rPr lang="en-US" altLang="zh-CN" sz="2800" b="1" i="1">
                <a:latin typeface="Times New Roman" panose="02020603050405020304" pitchFamily="18" charset="0"/>
                <a:sym typeface="Symbol" panose="05050102010706020507" pitchFamily="18" charset="2"/>
              </a:rPr>
              <a:t>f </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)=0 </a:t>
            </a:r>
            <a:r>
              <a:rPr lang="zh-CN" altLang="zh-CN" sz="2800" b="1" dirty="0">
                <a:latin typeface="Times New Roman" panose="02020603050405020304" pitchFamily="18" charset="0"/>
                <a:sym typeface="Symbol" panose="05050102010706020507" pitchFamily="18" charset="2"/>
              </a:rPr>
              <a:t>有且仅有三个实根：</a:t>
            </a:r>
            <a:endParaRPr lang="zh-CN" altLang="en-US" sz="2800" b="1">
              <a:latin typeface="Times New Roman" panose="02020603050405020304" pitchFamily="18" charset="0"/>
              <a:sym typeface="Symbol" panose="05050102010706020507" pitchFamily="18" charset="2"/>
            </a:endParaRPr>
          </a:p>
        </p:txBody>
      </p:sp>
      <p:sp>
        <p:nvSpPr>
          <p:cNvPr id="52230" name="文本框 52229"/>
          <p:cNvSpPr txBox="1"/>
          <p:nvPr/>
        </p:nvSpPr>
        <p:spPr>
          <a:xfrm>
            <a:off x="2112963" y="5345113"/>
            <a:ext cx="4643437" cy="519112"/>
          </a:xfrm>
          <a:prstGeom prst="rect">
            <a:avLst/>
          </a:prstGeom>
          <a:noFill/>
          <a:ln w="9525">
            <a:noFill/>
          </a:ln>
        </p:spPr>
        <p:txBody>
          <a:bodyPr wrap="none" anchor="t">
            <a:spAutoFit/>
          </a:bodyPr>
          <a:p>
            <a:r>
              <a:rPr lang="zh-CN" altLang="en-US" sz="2800" b="1" i="1" dirty="0">
                <a:latin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a</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b</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sym typeface="Symbol" panose="05050102010706020507" pitchFamily="18" charset="2"/>
              </a:rPr>
              <a:t>2</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b</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c</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sym typeface="Symbol" panose="05050102010706020507" pitchFamily="18" charset="2"/>
              </a:rPr>
              <a:t>3</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c</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d</a:t>
            </a:r>
            <a:r>
              <a:rPr lang="en-US" altLang="zh-CN" sz="2800" b="1">
                <a:latin typeface="Times New Roman" panose="02020603050405020304" pitchFamily="18" charset="0"/>
                <a:sym typeface="Symbol" panose="05050102010706020507" pitchFamily="18" charset="2"/>
              </a:rPr>
              <a:t>).</a:t>
            </a:r>
            <a:endParaRPr lang="en-US" altLang="zh-CN" sz="2800" b="1">
              <a:latin typeface="Times New Roman" panose="02020603050405020304" pitchFamily="18" charset="0"/>
              <a:sym typeface="Symbol" panose="05050102010706020507" pitchFamily="18" charset="2"/>
            </a:endParaRPr>
          </a:p>
        </p:txBody>
      </p:sp>
      <p:sp>
        <p:nvSpPr>
          <p:cNvPr id="52231" name="矩形 52230"/>
          <p:cNvSpPr/>
          <p:nvPr/>
        </p:nvSpPr>
        <p:spPr>
          <a:xfrm>
            <a:off x="1020763" y="3697288"/>
            <a:ext cx="7361237" cy="647700"/>
          </a:xfrm>
          <a:prstGeom prst="rect">
            <a:avLst/>
          </a:prstGeom>
          <a:noFill/>
          <a:ln w="9525">
            <a:noFill/>
          </a:ln>
        </p:spPr>
        <p:txBody>
          <a:bodyPr wrap="none" anchor="t">
            <a:spAutoFit/>
          </a:bodyPr>
          <a:p>
            <a:pPr>
              <a:lnSpc>
                <a:spcPct val="130000"/>
              </a:lnSpc>
            </a:pPr>
            <a:r>
              <a:rPr lang="zh-CN" altLang="zh-CN" sz="2800" b="1" dirty="0">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f </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a:t>
            </a:r>
            <a:r>
              <a:rPr lang="zh-CN" altLang="zh-CN" sz="2800" b="1" dirty="0">
                <a:latin typeface="Times New Roman" panose="02020603050405020304" pitchFamily="18" charset="0"/>
                <a:sym typeface="Symbol" panose="05050102010706020507" pitchFamily="18" charset="2"/>
              </a:rPr>
              <a:t>是一个三次多项式, 它最多有三个实根,</a:t>
            </a:r>
            <a:endParaRPr lang="en-US" altLang="zh-CN" sz="2800" b="1">
              <a:latin typeface="Times New Roman" panose="02020603050405020304" pitchFamily="18" charset="0"/>
              <a:sym typeface="Symbol" panose="05050102010706020507" pitchFamily="18" charset="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226"/>
                                        </p:tgtEl>
                                        <p:attrNameLst>
                                          <p:attrName>style.visibility</p:attrName>
                                        </p:attrNameLst>
                                      </p:cBhvr>
                                      <p:to>
                                        <p:strVal val="visible"/>
                                      </p:to>
                                    </p:set>
                                    <p:animEffect transition="in" filter="wipe(left)">
                                      <p:cBhvr>
                                        <p:cTn id="7" dur="500"/>
                                        <p:tgtEl>
                                          <p:spTgt spid="522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227"/>
                                        </p:tgtEl>
                                        <p:attrNameLst>
                                          <p:attrName>style.visibility</p:attrName>
                                        </p:attrNameLst>
                                      </p:cBhvr>
                                      <p:to>
                                        <p:strVal val="visible"/>
                                      </p:to>
                                    </p:set>
                                    <p:animEffect transition="in" filter="wipe(left)">
                                      <p:cBhvr>
                                        <p:cTn id="12" dur="500"/>
                                        <p:tgtEl>
                                          <p:spTgt spid="522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228"/>
                                        </p:tgtEl>
                                        <p:attrNameLst>
                                          <p:attrName>style.visibility</p:attrName>
                                        </p:attrNameLst>
                                      </p:cBhvr>
                                      <p:to>
                                        <p:strVal val="visible"/>
                                      </p:to>
                                    </p:set>
                                    <p:animEffect transition="in" filter="wipe(left)">
                                      <p:cBhvr>
                                        <p:cTn id="17" dur="500"/>
                                        <p:tgtEl>
                                          <p:spTgt spid="522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2231"/>
                                        </p:tgtEl>
                                        <p:attrNameLst>
                                          <p:attrName>style.visibility</p:attrName>
                                        </p:attrNameLst>
                                      </p:cBhvr>
                                      <p:to>
                                        <p:strVal val="visible"/>
                                      </p:to>
                                    </p:set>
                                    <p:animEffect transition="in" filter="wipe(left)">
                                      <p:cBhvr>
                                        <p:cTn id="22" dur="500"/>
                                        <p:tgtEl>
                                          <p:spTgt spid="522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2229"/>
                                        </p:tgtEl>
                                        <p:attrNameLst>
                                          <p:attrName>style.visibility</p:attrName>
                                        </p:attrNameLst>
                                      </p:cBhvr>
                                      <p:to>
                                        <p:strVal val="visible"/>
                                      </p:to>
                                    </p:set>
                                    <p:animEffect transition="in" filter="wipe(left)">
                                      <p:cBhvr>
                                        <p:cTn id="27" dur="500"/>
                                        <p:tgtEl>
                                          <p:spTgt spid="522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2230"/>
                                        </p:tgtEl>
                                        <p:attrNameLst>
                                          <p:attrName>style.visibility</p:attrName>
                                        </p:attrNameLst>
                                      </p:cBhvr>
                                      <p:to>
                                        <p:strVal val="visible"/>
                                      </p:to>
                                    </p:set>
                                    <p:animEffect transition="in" filter="wipe(left)">
                                      <p:cBhvr>
                                        <p:cTn id="32" dur="500"/>
                                        <p:tgtEl>
                                          <p:spTgt spid="52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p:bldP spid="52227" grpId="0"/>
      <p:bldP spid="52228" grpId="0"/>
      <p:bldP spid="52229" grpId="0"/>
      <p:bldP spid="52230" grpId="0"/>
      <p:bldP spid="52231"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文本框 34817"/>
          <p:cNvSpPr txBox="1"/>
          <p:nvPr/>
        </p:nvSpPr>
        <p:spPr>
          <a:xfrm>
            <a:off x="671830" y="572770"/>
            <a:ext cx="990600" cy="521970"/>
          </a:xfrm>
          <a:prstGeom prst="rect">
            <a:avLst/>
          </a:prstGeom>
          <a:noFill/>
          <a:ln w="9525">
            <a:noFill/>
          </a:ln>
        </p:spPr>
        <p:txBody>
          <a:bodyPr>
            <a:spAutoFit/>
          </a:bodyPr>
          <a:p>
            <a:pPr>
              <a:spcBef>
                <a:spcPct val="50000"/>
              </a:spcBef>
            </a:pPr>
            <a:r>
              <a:rPr lang="zh-CN" altLang="en-US" sz="2800" b="1" dirty="0">
                <a:solidFill>
                  <a:srgbClr val="FF0000"/>
                </a:solidFill>
                <a:latin typeface="黑体" panose="02010609060101010101" pitchFamily="49" charset="-122"/>
                <a:ea typeface="黑体" panose="02010609060101010101" pitchFamily="49" charset="-122"/>
              </a:rPr>
              <a:t>例</a:t>
            </a:r>
            <a:r>
              <a:rPr lang="en-US" altLang="zh-CN" sz="2800" b="1">
                <a:solidFill>
                  <a:srgbClr val="FF0000"/>
                </a:solidFill>
                <a:latin typeface="黑体" panose="02010609060101010101" pitchFamily="49" charset="-122"/>
                <a:ea typeface="黑体" panose="02010609060101010101" pitchFamily="49" charset="-122"/>
              </a:rPr>
              <a:t>10</a:t>
            </a:r>
            <a:endParaRPr lang="en-US" altLang="zh-CN" sz="2800" b="1">
              <a:solidFill>
                <a:srgbClr val="FF0000"/>
              </a:solidFill>
              <a:latin typeface="黑体" panose="02010609060101010101" pitchFamily="49" charset="-122"/>
              <a:ea typeface="黑体" panose="02010609060101010101" pitchFamily="49" charset="-122"/>
            </a:endParaRPr>
          </a:p>
        </p:txBody>
      </p:sp>
      <p:graphicFrame>
        <p:nvGraphicFramePr>
          <p:cNvPr id="34819" name="对象 34818"/>
          <p:cNvGraphicFramePr/>
          <p:nvPr/>
        </p:nvGraphicFramePr>
        <p:xfrm>
          <a:off x="1662113" y="609600"/>
          <a:ext cx="5500687" cy="1016000"/>
        </p:xfrm>
        <a:graphic>
          <a:graphicData uri="http://schemas.openxmlformats.org/presentationml/2006/ole">
            <mc:AlternateContent xmlns:mc="http://schemas.openxmlformats.org/markup-compatibility/2006">
              <mc:Choice xmlns:v="urn:schemas-microsoft-com:vml" Requires="v">
                <p:oleObj spid="_x0000_s3139" name="" r:id="rId1" imgW="5499100" imgH="1016000" progId="Equation.3">
                  <p:embed/>
                </p:oleObj>
              </mc:Choice>
              <mc:Fallback>
                <p:oleObj name="" r:id="rId1" imgW="5499100" imgH="1016000" progId="Equation.3">
                  <p:embed/>
                  <p:pic>
                    <p:nvPicPr>
                      <p:cNvPr id="0" name="图片 3138"/>
                      <p:cNvPicPr/>
                      <p:nvPr/>
                    </p:nvPicPr>
                    <p:blipFill>
                      <a:blip r:embed="rId2"/>
                      <a:stretch>
                        <a:fillRect/>
                      </a:stretch>
                    </p:blipFill>
                    <p:spPr>
                      <a:xfrm>
                        <a:off x="1662113" y="609600"/>
                        <a:ext cx="5500687" cy="1016000"/>
                      </a:xfrm>
                      <a:prstGeom prst="rect">
                        <a:avLst/>
                      </a:prstGeom>
                      <a:noFill/>
                      <a:ln w="38100">
                        <a:noFill/>
                        <a:miter/>
                      </a:ln>
                    </p:spPr>
                  </p:pic>
                </p:oleObj>
              </mc:Fallback>
            </mc:AlternateContent>
          </a:graphicData>
        </a:graphic>
      </p:graphicFrame>
      <p:sp>
        <p:nvSpPr>
          <p:cNvPr id="34820" name="文本框 34819"/>
          <p:cNvSpPr txBox="1"/>
          <p:nvPr/>
        </p:nvSpPr>
        <p:spPr>
          <a:xfrm>
            <a:off x="838200" y="1690688"/>
            <a:ext cx="762000" cy="519112"/>
          </a:xfrm>
          <a:prstGeom prst="rect">
            <a:avLst/>
          </a:prstGeom>
          <a:noFill/>
          <a:ln w="9525">
            <a:noFill/>
          </a:ln>
        </p:spPr>
        <p:txBody>
          <a:bodyPr>
            <a:spAutoFit/>
          </a:bodyPr>
          <a:p>
            <a:pPr>
              <a:spcBef>
                <a:spcPct val="50000"/>
              </a:spcBef>
            </a:pPr>
            <a:r>
              <a:rPr lang="zh-CN" altLang="en-US" sz="2800" b="1">
                <a:solidFill>
                  <a:srgbClr val="0000FF"/>
                </a:solidFill>
                <a:latin typeface="Times New Roman" panose="02020603050405020304" pitchFamily="18" charset="0"/>
                <a:ea typeface="黑体" panose="02010609060101010101" pitchFamily="49" charset="-122"/>
              </a:rPr>
              <a:t>解</a:t>
            </a:r>
            <a:endParaRPr lang="zh-CN" altLang="en-US" sz="2800" b="1">
              <a:solidFill>
                <a:srgbClr val="0000FF"/>
              </a:solidFill>
              <a:latin typeface="Times New Roman" panose="02020603050405020304" pitchFamily="18" charset="0"/>
              <a:ea typeface="黑体" panose="02010609060101010101" pitchFamily="49" charset="-122"/>
            </a:endParaRPr>
          </a:p>
        </p:txBody>
      </p:sp>
      <p:graphicFrame>
        <p:nvGraphicFramePr>
          <p:cNvPr id="34821" name="对象 34820"/>
          <p:cNvGraphicFramePr/>
          <p:nvPr/>
        </p:nvGraphicFramePr>
        <p:xfrm>
          <a:off x="1676400" y="1779588"/>
          <a:ext cx="1925638" cy="354012"/>
        </p:xfrm>
        <a:graphic>
          <a:graphicData uri="http://schemas.openxmlformats.org/presentationml/2006/ole">
            <mc:AlternateContent xmlns:mc="http://schemas.openxmlformats.org/markup-compatibility/2006">
              <mc:Choice xmlns:v="urn:schemas-microsoft-com:vml" Requires="v">
                <p:oleObj spid="_x0000_s3154" name="" r:id="rId3" imgW="2132965" imgH="393700" progId="Equation.3">
                  <p:embed/>
                </p:oleObj>
              </mc:Choice>
              <mc:Fallback>
                <p:oleObj name="" r:id="rId3" imgW="2132965" imgH="393700" progId="Equation.3">
                  <p:embed/>
                  <p:pic>
                    <p:nvPicPr>
                      <p:cNvPr id="0" name="图片 3153"/>
                      <p:cNvPicPr/>
                      <p:nvPr/>
                    </p:nvPicPr>
                    <p:blipFill>
                      <a:blip r:embed="rId4"/>
                      <a:stretch>
                        <a:fillRect/>
                      </a:stretch>
                    </p:blipFill>
                    <p:spPr>
                      <a:xfrm>
                        <a:off x="1676400" y="1779588"/>
                        <a:ext cx="1925638" cy="354012"/>
                      </a:xfrm>
                      <a:prstGeom prst="rect">
                        <a:avLst/>
                      </a:prstGeom>
                      <a:noFill/>
                      <a:ln w="38100">
                        <a:noFill/>
                        <a:miter/>
                      </a:ln>
                    </p:spPr>
                  </p:pic>
                </p:oleObj>
              </mc:Fallback>
            </mc:AlternateContent>
          </a:graphicData>
        </a:graphic>
      </p:graphicFrame>
      <p:graphicFrame>
        <p:nvGraphicFramePr>
          <p:cNvPr id="34822" name="对象 34821"/>
          <p:cNvGraphicFramePr/>
          <p:nvPr/>
        </p:nvGraphicFramePr>
        <p:xfrm>
          <a:off x="1219200" y="2249488"/>
          <a:ext cx="2314575" cy="423862"/>
        </p:xfrm>
        <a:graphic>
          <a:graphicData uri="http://schemas.openxmlformats.org/presentationml/2006/ole">
            <mc:AlternateContent xmlns:mc="http://schemas.openxmlformats.org/markup-compatibility/2006">
              <mc:Choice xmlns:v="urn:schemas-microsoft-com:vml" Requires="v">
                <p:oleObj spid="_x0000_s3137" name="" r:id="rId5" imgW="2565400" imgH="469900" progId="Equation.3">
                  <p:embed/>
                </p:oleObj>
              </mc:Choice>
              <mc:Fallback>
                <p:oleObj name="" r:id="rId5" imgW="2565400" imgH="469900" progId="Equation.3">
                  <p:embed/>
                  <p:pic>
                    <p:nvPicPr>
                      <p:cNvPr id="0" name="图片 3136"/>
                      <p:cNvPicPr/>
                      <p:nvPr/>
                    </p:nvPicPr>
                    <p:blipFill>
                      <a:blip r:embed="rId6"/>
                      <a:stretch>
                        <a:fillRect/>
                      </a:stretch>
                    </p:blipFill>
                    <p:spPr>
                      <a:xfrm>
                        <a:off x="1219200" y="2249488"/>
                        <a:ext cx="2314575" cy="423862"/>
                      </a:xfrm>
                      <a:prstGeom prst="rect">
                        <a:avLst/>
                      </a:prstGeom>
                      <a:noFill/>
                      <a:ln w="38100">
                        <a:noFill/>
                        <a:miter/>
                      </a:ln>
                    </p:spPr>
                  </p:pic>
                </p:oleObj>
              </mc:Fallback>
            </mc:AlternateContent>
          </a:graphicData>
        </a:graphic>
      </p:graphicFrame>
      <p:graphicFrame>
        <p:nvGraphicFramePr>
          <p:cNvPr id="34823" name="对象 34822"/>
          <p:cNvGraphicFramePr/>
          <p:nvPr/>
        </p:nvGraphicFramePr>
        <p:xfrm>
          <a:off x="4038600" y="2057400"/>
          <a:ext cx="2209800" cy="755650"/>
        </p:xfrm>
        <a:graphic>
          <a:graphicData uri="http://schemas.openxmlformats.org/presentationml/2006/ole">
            <mc:AlternateContent xmlns:mc="http://schemas.openxmlformats.org/markup-compatibility/2006">
              <mc:Choice xmlns:v="urn:schemas-microsoft-com:vml" Requires="v">
                <p:oleObj spid="_x0000_s3147" name="" r:id="rId7" imgW="2451100" imgH="838200" progId="Equation.3">
                  <p:embed/>
                </p:oleObj>
              </mc:Choice>
              <mc:Fallback>
                <p:oleObj name="" r:id="rId7" imgW="2451100" imgH="838200" progId="Equation.3">
                  <p:embed/>
                  <p:pic>
                    <p:nvPicPr>
                      <p:cNvPr id="0" name="图片 3146"/>
                      <p:cNvPicPr/>
                      <p:nvPr/>
                    </p:nvPicPr>
                    <p:blipFill>
                      <a:blip r:embed="rId8"/>
                      <a:stretch>
                        <a:fillRect/>
                      </a:stretch>
                    </p:blipFill>
                    <p:spPr>
                      <a:xfrm>
                        <a:off x="4038600" y="2057400"/>
                        <a:ext cx="2209800" cy="755650"/>
                      </a:xfrm>
                      <a:prstGeom prst="rect">
                        <a:avLst/>
                      </a:prstGeom>
                      <a:noFill/>
                      <a:ln w="38100">
                        <a:noFill/>
                        <a:miter/>
                      </a:ln>
                    </p:spPr>
                  </p:pic>
                </p:oleObj>
              </mc:Fallback>
            </mc:AlternateContent>
          </a:graphicData>
        </a:graphic>
      </p:graphicFrame>
      <p:graphicFrame>
        <p:nvGraphicFramePr>
          <p:cNvPr id="34824" name="对象 34823"/>
          <p:cNvGraphicFramePr/>
          <p:nvPr/>
        </p:nvGraphicFramePr>
        <p:xfrm>
          <a:off x="1239838" y="2857500"/>
          <a:ext cx="1198562" cy="387350"/>
        </p:xfrm>
        <a:graphic>
          <a:graphicData uri="http://schemas.openxmlformats.org/presentationml/2006/ole">
            <mc:AlternateContent xmlns:mc="http://schemas.openxmlformats.org/markup-compatibility/2006">
              <mc:Choice xmlns:v="urn:schemas-microsoft-com:vml" Requires="v">
                <p:oleObj spid="_x0000_s3148" name="" r:id="rId9" imgW="1332865" imgH="431800" progId="Equation.3">
                  <p:embed/>
                </p:oleObj>
              </mc:Choice>
              <mc:Fallback>
                <p:oleObj name="" r:id="rId9" imgW="1332865" imgH="431800" progId="Equation.3">
                  <p:embed/>
                  <p:pic>
                    <p:nvPicPr>
                      <p:cNvPr id="0" name="图片 3147"/>
                      <p:cNvPicPr/>
                      <p:nvPr/>
                    </p:nvPicPr>
                    <p:blipFill>
                      <a:blip r:embed="rId10"/>
                      <a:stretch>
                        <a:fillRect/>
                      </a:stretch>
                    </p:blipFill>
                    <p:spPr>
                      <a:xfrm>
                        <a:off x="1239838" y="2857500"/>
                        <a:ext cx="1198562" cy="387350"/>
                      </a:xfrm>
                      <a:prstGeom prst="rect">
                        <a:avLst/>
                      </a:prstGeom>
                      <a:noFill/>
                      <a:ln w="38100">
                        <a:noFill/>
                        <a:miter/>
                      </a:ln>
                    </p:spPr>
                  </p:pic>
                </p:oleObj>
              </mc:Fallback>
            </mc:AlternateContent>
          </a:graphicData>
        </a:graphic>
      </p:graphicFrame>
      <p:graphicFrame>
        <p:nvGraphicFramePr>
          <p:cNvPr id="34825" name="对象 34824"/>
          <p:cNvGraphicFramePr/>
          <p:nvPr/>
        </p:nvGraphicFramePr>
        <p:xfrm>
          <a:off x="2819400" y="2667000"/>
          <a:ext cx="2312988" cy="755650"/>
        </p:xfrm>
        <a:graphic>
          <a:graphicData uri="http://schemas.openxmlformats.org/presentationml/2006/ole">
            <mc:AlternateContent xmlns:mc="http://schemas.openxmlformats.org/markup-compatibility/2006">
              <mc:Choice xmlns:v="urn:schemas-microsoft-com:vml" Requires="v">
                <p:oleObj spid="_x0000_s3141" name="" r:id="rId11" imgW="2565400" imgH="838200" progId="Equation.3">
                  <p:embed/>
                </p:oleObj>
              </mc:Choice>
              <mc:Fallback>
                <p:oleObj name="" r:id="rId11" imgW="2565400" imgH="838200" progId="Equation.3">
                  <p:embed/>
                  <p:pic>
                    <p:nvPicPr>
                      <p:cNvPr id="0" name="图片 3140"/>
                      <p:cNvPicPr/>
                      <p:nvPr/>
                    </p:nvPicPr>
                    <p:blipFill>
                      <a:blip r:embed="rId12"/>
                      <a:stretch>
                        <a:fillRect/>
                      </a:stretch>
                    </p:blipFill>
                    <p:spPr>
                      <a:xfrm>
                        <a:off x="2819400" y="2667000"/>
                        <a:ext cx="2312988" cy="755650"/>
                      </a:xfrm>
                      <a:prstGeom prst="rect">
                        <a:avLst/>
                      </a:prstGeom>
                      <a:noFill/>
                      <a:ln w="38100">
                        <a:noFill/>
                        <a:miter/>
                      </a:ln>
                    </p:spPr>
                  </p:pic>
                </p:oleObj>
              </mc:Fallback>
            </mc:AlternateContent>
          </a:graphicData>
        </a:graphic>
      </p:graphicFrame>
      <p:graphicFrame>
        <p:nvGraphicFramePr>
          <p:cNvPr id="34826" name="对象 34825"/>
          <p:cNvGraphicFramePr/>
          <p:nvPr/>
        </p:nvGraphicFramePr>
        <p:xfrm>
          <a:off x="1214438" y="3703638"/>
          <a:ext cx="252412" cy="239712"/>
        </p:xfrm>
        <a:graphic>
          <a:graphicData uri="http://schemas.openxmlformats.org/presentationml/2006/ole">
            <mc:AlternateContent xmlns:mc="http://schemas.openxmlformats.org/markup-compatibility/2006">
              <mc:Choice xmlns:v="urn:schemas-microsoft-com:vml" Requires="v">
                <p:oleObj spid="_x0000_s3149" name="" r:id="rId13" imgW="254000" imgH="241300" progId="Equation.3">
                  <p:embed/>
                </p:oleObj>
              </mc:Choice>
              <mc:Fallback>
                <p:oleObj name="" r:id="rId13" imgW="254000" imgH="241300" progId="Equation.3">
                  <p:embed/>
                  <p:pic>
                    <p:nvPicPr>
                      <p:cNvPr id="0" name="图片 3148"/>
                      <p:cNvPicPr/>
                      <p:nvPr/>
                    </p:nvPicPr>
                    <p:blipFill>
                      <a:blip r:embed="rId14"/>
                      <a:stretch>
                        <a:fillRect/>
                      </a:stretch>
                    </p:blipFill>
                    <p:spPr>
                      <a:xfrm>
                        <a:off x="1214438" y="3703638"/>
                        <a:ext cx="252412" cy="239712"/>
                      </a:xfrm>
                      <a:prstGeom prst="rect">
                        <a:avLst/>
                      </a:prstGeom>
                      <a:noFill/>
                      <a:ln w="38100">
                        <a:noFill/>
                        <a:miter/>
                      </a:ln>
                    </p:spPr>
                  </p:pic>
                </p:oleObj>
              </mc:Fallback>
            </mc:AlternateContent>
          </a:graphicData>
        </a:graphic>
      </p:graphicFrame>
      <p:graphicFrame>
        <p:nvGraphicFramePr>
          <p:cNvPr id="34827" name="对象 34826"/>
          <p:cNvGraphicFramePr/>
          <p:nvPr/>
        </p:nvGraphicFramePr>
        <p:xfrm>
          <a:off x="2032000" y="3646488"/>
          <a:ext cx="1016000" cy="392112"/>
        </p:xfrm>
        <a:graphic>
          <a:graphicData uri="http://schemas.openxmlformats.org/presentationml/2006/ole">
            <mc:AlternateContent xmlns:mc="http://schemas.openxmlformats.org/markup-compatibility/2006">
              <mc:Choice xmlns:v="urn:schemas-microsoft-com:vml" Requires="v">
                <p:oleObj spid="_x0000_s3138" name="" r:id="rId15" imgW="1015365" imgH="393700" progId="Equation.3">
                  <p:embed/>
                </p:oleObj>
              </mc:Choice>
              <mc:Fallback>
                <p:oleObj name="" r:id="rId15" imgW="1015365" imgH="393700" progId="Equation.3">
                  <p:embed/>
                  <p:pic>
                    <p:nvPicPr>
                      <p:cNvPr id="0" name="图片 3137"/>
                      <p:cNvPicPr/>
                      <p:nvPr/>
                    </p:nvPicPr>
                    <p:blipFill>
                      <a:blip r:embed="rId16"/>
                      <a:stretch>
                        <a:fillRect/>
                      </a:stretch>
                    </p:blipFill>
                    <p:spPr>
                      <a:xfrm>
                        <a:off x="2032000" y="3646488"/>
                        <a:ext cx="1016000" cy="392112"/>
                      </a:xfrm>
                      <a:prstGeom prst="rect">
                        <a:avLst/>
                      </a:prstGeom>
                      <a:noFill/>
                      <a:ln w="38100">
                        <a:noFill/>
                        <a:miter/>
                      </a:ln>
                    </p:spPr>
                  </p:pic>
                </p:oleObj>
              </mc:Fallback>
            </mc:AlternateContent>
          </a:graphicData>
        </a:graphic>
      </p:graphicFrame>
      <p:graphicFrame>
        <p:nvGraphicFramePr>
          <p:cNvPr id="34828" name="对象 34827"/>
          <p:cNvGraphicFramePr/>
          <p:nvPr/>
        </p:nvGraphicFramePr>
        <p:xfrm>
          <a:off x="6832600" y="3517900"/>
          <a:ext cx="1295400" cy="620713"/>
        </p:xfrm>
        <a:graphic>
          <a:graphicData uri="http://schemas.openxmlformats.org/presentationml/2006/ole">
            <mc:AlternateContent xmlns:mc="http://schemas.openxmlformats.org/markup-compatibility/2006">
              <mc:Choice xmlns:v="urn:schemas-microsoft-com:vml" Requires="v">
                <p:oleObj spid="_x0000_s3145" name="" r:id="rId17" imgW="1294765" imgH="622300" progId="Equation.3">
                  <p:embed/>
                </p:oleObj>
              </mc:Choice>
              <mc:Fallback>
                <p:oleObj name="" r:id="rId17" imgW="1294765" imgH="622300" progId="Equation.3">
                  <p:embed/>
                  <p:pic>
                    <p:nvPicPr>
                      <p:cNvPr id="0" name="图片 3144"/>
                      <p:cNvPicPr/>
                      <p:nvPr/>
                    </p:nvPicPr>
                    <p:blipFill>
                      <a:blip r:embed="rId18"/>
                      <a:stretch>
                        <a:fillRect/>
                      </a:stretch>
                    </p:blipFill>
                    <p:spPr>
                      <a:xfrm>
                        <a:off x="6832600" y="3517900"/>
                        <a:ext cx="1295400" cy="620713"/>
                      </a:xfrm>
                      <a:prstGeom prst="rect">
                        <a:avLst/>
                      </a:prstGeom>
                      <a:noFill/>
                      <a:ln w="38100">
                        <a:noFill/>
                        <a:miter/>
                      </a:ln>
                    </p:spPr>
                  </p:pic>
                </p:oleObj>
              </mc:Fallback>
            </mc:AlternateContent>
          </a:graphicData>
        </a:graphic>
      </p:graphicFrame>
      <p:graphicFrame>
        <p:nvGraphicFramePr>
          <p:cNvPr id="34829" name="对象 34828"/>
          <p:cNvGraphicFramePr/>
          <p:nvPr/>
        </p:nvGraphicFramePr>
        <p:xfrm>
          <a:off x="4381500" y="3536950"/>
          <a:ext cx="1001713" cy="620713"/>
        </p:xfrm>
        <a:graphic>
          <a:graphicData uri="http://schemas.openxmlformats.org/presentationml/2006/ole">
            <mc:AlternateContent xmlns:mc="http://schemas.openxmlformats.org/markup-compatibility/2006">
              <mc:Choice xmlns:v="urn:schemas-microsoft-com:vml" Requires="v">
                <p:oleObj spid="_x0000_s3155" name="" r:id="rId19" imgW="1002665" imgH="622300" progId="Equation.3">
                  <p:embed/>
                </p:oleObj>
              </mc:Choice>
              <mc:Fallback>
                <p:oleObj name="" r:id="rId19" imgW="1002665" imgH="622300" progId="Equation.3">
                  <p:embed/>
                  <p:pic>
                    <p:nvPicPr>
                      <p:cNvPr id="0" name="图片 3154"/>
                      <p:cNvPicPr/>
                      <p:nvPr/>
                    </p:nvPicPr>
                    <p:blipFill>
                      <a:blip r:embed="rId20"/>
                      <a:stretch>
                        <a:fillRect/>
                      </a:stretch>
                    </p:blipFill>
                    <p:spPr>
                      <a:xfrm>
                        <a:off x="4381500" y="3536950"/>
                        <a:ext cx="1001713" cy="620713"/>
                      </a:xfrm>
                      <a:prstGeom prst="rect">
                        <a:avLst/>
                      </a:prstGeom>
                      <a:noFill/>
                      <a:ln w="38100">
                        <a:noFill/>
                        <a:miter/>
                      </a:ln>
                    </p:spPr>
                  </p:pic>
                </p:oleObj>
              </mc:Fallback>
            </mc:AlternateContent>
          </a:graphicData>
        </a:graphic>
      </p:graphicFrame>
      <p:graphicFrame>
        <p:nvGraphicFramePr>
          <p:cNvPr id="34830" name="对象 34829"/>
          <p:cNvGraphicFramePr/>
          <p:nvPr/>
        </p:nvGraphicFramePr>
        <p:xfrm>
          <a:off x="3635375" y="3644900"/>
          <a:ext cx="201613" cy="315913"/>
        </p:xfrm>
        <a:graphic>
          <a:graphicData uri="http://schemas.openxmlformats.org/presentationml/2006/ole">
            <mc:AlternateContent xmlns:mc="http://schemas.openxmlformats.org/markup-compatibility/2006">
              <mc:Choice xmlns:v="urn:schemas-microsoft-com:vml" Requires="v">
                <p:oleObj spid="_x0000_s3136" name="" r:id="rId21" imgW="203200" imgH="317500" progId="Equation.3">
                  <p:embed/>
                </p:oleObj>
              </mc:Choice>
              <mc:Fallback>
                <p:oleObj name="" r:id="rId21" imgW="203200" imgH="317500" progId="Equation.3">
                  <p:embed/>
                  <p:pic>
                    <p:nvPicPr>
                      <p:cNvPr id="0" name="图片 3135"/>
                      <p:cNvPicPr/>
                      <p:nvPr/>
                    </p:nvPicPr>
                    <p:blipFill>
                      <a:blip r:embed="rId22"/>
                      <a:stretch>
                        <a:fillRect/>
                      </a:stretch>
                    </p:blipFill>
                    <p:spPr>
                      <a:xfrm>
                        <a:off x="3635375" y="3644900"/>
                        <a:ext cx="201613" cy="315913"/>
                      </a:xfrm>
                      <a:prstGeom prst="rect">
                        <a:avLst/>
                      </a:prstGeom>
                      <a:noFill/>
                      <a:ln w="38100">
                        <a:noFill/>
                        <a:miter/>
                      </a:ln>
                    </p:spPr>
                  </p:pic>
                </p:oleObj>
              </mc:Fallback>
            </mc:AlternateContent>
          </a:graphicData>
        </a:graphic>
      </p:graphicFrame>
      <p:graphicFrame>
        <p:nvGraphicFramePr>
          <p:cNvPr id="34831" name="对象 34830"/>
          <p:cNvGraphicFramePr/>
          <p:nvPr/>
        </p:nvGraphicFramePr>
        <p:xfrm>
          <a:off x="5918200" y="3517900"/>
          <a:ext cx="469900" cy="620713"/>
        </p:xfrm>
        <a:graphic>
          <a:graphicData uri="http://schemas.openxmlformats.org/presentationml/2006/ole">
            <mc:AlternateContent xmlns:mc="http://schemas.openxmlformats.org/markup-compatibility/2006">
              <mc:Choice xmlns:v="urn:schemas-microsoft-com:vml" Requires="v">
                <p:oleObj spid="_x0000_s3150" name="" r:id="rId23" imgW="469900" imgH="622300" progId="Equation.3">
                  <p:embed/>
                </p:oleObj>
              </mc:Choice>
              <mc:Fallback>
                <p:oleObj name="" r:id="rId23" imgW="469900" imgH="622300" progId="Equation.3">
                  <p:embed/>
                  <p:pic>
                    <p:nvPicPr>
                      <p:cNvPr id="0" name="图片 3149"/>
                      <p:cNvPicPr/>
                      <p:nvPr/>
                    </p:nvPicPr>
                    <p:blipFill>
                      <a:blip r:embed="rId24"/>
                      <a:stretch>
                        <a:fillRect/>
                      </a:stretch>
                    </p:blipFill>
                    <p:spPr>
                      <a:xfrm>
                        <a:off x="5918200" y="3517900"/>
                        <a:ext cx="469900" cy="620713"/>
                      </a:xfrm>
                      <a:prstGeom prst="rect">
                        <a:avLst/>
                      </a:prstGeom>
                      <a:noFill/>
                      <a:ln w="38100">
                        <a:noFill/>
                        <a:miter/>
                      </a:ln>
                    </p:spPr>
                  </p:pic>
                </p:oleObj>
              </mc:Fallback>
            </mc:AlternateContent>
          </a:graphicData>
        </a:graphic>
      </p:graphicFrame>
      <p:graphicFrame>
        <p:nvGraphicFramePr>
          <p:cNvPr id="34832" name="对象 34831"/>
          <p:cNvGraphicFramePr/>
          <p:nvPr/>
        </p:nvGraphicFramePr>
        <p:xfrm>
          <a:off x="952500" y="4305300"/>
          <a:ext cx="803275" cy="355600"/>
        </p:xfrm>
        <a:graphic>
          <a:graphicData uri="http://schemas.openxmlformats.org/presentationml/2006/ole">
            <mc:AlternateContent xmlns:mc="http://schemas.openxmlformats.org/markup-compatibility/2006">
              <mc:Choice xmlns:v="urn:schemas-microsoft-com:vml" Requires="v">
                <p:oleObj spid="_x0000_s3152" name="" r:id="rId25" imgW="913765" imgH="405765" progId="Equation.3">
                  <p:embed/>
                </p:oleObj>
              </mc:Choice>
              <mc:Fallback>
                <p:oleObj name="" r:id="rId25" imgW="913765" imgH="405765" progId="Equation.3">
                  <p:embed/>
                  <p:pic>
                    <p:nvPicPr>
                      <p:cNvPr id="0" name="图片 3151"/>
                      <p:cNvPicPr/>
                      <p:nvPr/>
                    </p:nvPicPr>
                    <p:blipFill>
                      <a:blip r:embed="rId26"/>
                      <a:stretch>
                        <a:fillRect/>
                      </a:stretch>
                    </p:blipFill>
                    <p:spPr>
                      <a:xfrm>
                        <a:off x="952500" y="4305300"/>
                        <a:ext cx="803275" cy="355600"/>
                      </a:xfrm>
                      <a:prstGeom prst="rect">
                        <a:avLst/>
                      </a:prstGeom>
                      <a:noFill/>
                      <a:ln w="38100">
                        <a:noFill/>
                        <a:miter/>
                      </a:ln>
                    </p:spPr>
                  </p:pic>
                </p:oleObj>
              </mc:Fallback>
            </mc:AlternateContent>
          </a:graphicData>
        </a:graphic>
      </p:graphicFrame>
      <p:graphicFrame>
        <p:nvGraphicFramePr>
          <p:cNvPr id="34833" name="对象 34832"/>
          <p:cNvGraphicFramePr/>
          <p:nvPr/>
        </p:nvGraphicFramePr>
        <p:xfrm>
          <a:off x="1027113" y="5029200"/>
          <a:ext cx="679450" cy="344488"/>
        </p:xfrm>
        <a:graphic>
          <a:graphicData uri="http://schemas.openxmlformats.org/presentationml/2006/ole">
            <mc:AlternateContent xmlns:mc="http://schemas.openxmlformats.org/markup-compatibility/2006">
              <mc:Choice xmlns:v="urn:schemas-microsoft-com:vml" Requires="v">
                <p:oleObj spid="_x0000_s3158" name="" r:id="rId27" imgW="774065" imgH="393700" progId="Equation.3">
                  <p:embed/>
                </p:oleObj>
              </mc:Choice>
              <mc:Fallback>
                <p:oleObj name="" r:id="rId27" imgW="774065" imgH="393700" progId="Equation.3">
                  <p:embed/>
                  <p:pic>
                    <p:nvPicPr>
                      <p:cNvPr id="0" name="图片 3157"/>
                      <p:cNvPicPr/>
                      <p:nvPr/>
                    </p:nvPicPr>
                    <p:blipFill>
                      <a:blip r:embed="rId28"/>
                      <a:stretch>
                        <a:fillRect/>
                      </a:stretch>
                    </p:blipFill>
                    <p:spPr>
                      <a:xfrm>
                        <a:off x="1027113" y="5029200"/>
                        <a:ext cx="679450" cy="344488"/>
                      </a:xfrm>
                      <a:prstGeom prst="rect">
                        <a:avLst/>
                      </a:prstGeom>
                      <a:noFill/>
                      <a:ln w="38100">
                        <a:noFill/>
                        <a:miter/>
                      </a:ln>
                    </p:spPr>
                  </p:pic>
                </p:oleObj>
              </mc:Fallback>
            </mc:AlternateContent>
          </a:graphicData>
        </a:graphic>
      </p:graphicFrame>
      <p:graphicFrame>
        <p:nvGraphicFramePr>
          <p:cNvPr id="34834" name="对象 34833"/>
          <p:cNvGraphicFramePr/>
          <p:nvPr/>
        </p:nvGraphicFramePr>
        <p:xfrm>
          <a:off x="2389188" y="4351338"/>
          <a:ext cx="252412" cy="239712"/>
        </p:xfrm>
        <a:graphic>
          <a:graphicData uri="http://schemas.openxmlformats.org/presentationml/2006/ole">
            <mc:AlternateContent xmlns:mc="http://schemas.openxmlformats.org/markup-compatibility/2006">
              <mc:Choice xmlns:v="urn:schemas-microsoft-com:vml" Requires="v">
                <p:oleObj spid="_x0000_s3153" name="" r:id="rId29" imgW="254000" imgH="241300" progId="Equation.3">
                  <p:embed/>
                </p:oleObj>
              </mc:Choice>
              <mc:Fallback>
                <p:oleObj name="" r:id="rId29" imgW="254000" imgH="241300" progId="Equation.3">
                  <p:embed/>
                  <p:pic>
                    <p:nvPicPr>
                      <p:cNvPr id="0" name="图片 3152"/>
                      <p:cNvPicPr/>
                      <p:nvPr/>
                    </p:nvPicPr>
                    <p:blipFill>
                      <a:blip r:embed="rId30"/>
                      <a:stretch>
                        <a:fillRect/>
                      </a:stretch>
                    </p:blipFill>
                    <p:spPr>
                      <a:xfrm>
                        <a:off x="2389188" y="4351338"/>
                        <a:ext cx="252412" cy="239712"/>
                      </a:xfrm>
                      <a:prstGeom prst="rect">
                        <a:avLst/>
                      </a:prstGeom>
                      <a:noFill/>
                      <a:ln w="38100">
                        <a:noFill/>
                        <a:miter/>
                      </a:ln>
                    </p:spPr>
                  </p:pic>
                </p:oleObj>
              </mc:Fallback>
            </mc:AlternateContent>
          </a:graphicData>
        </a:graphic>
      </p:graphicFrame>
      <p:graphicFrame>
        <p:nvGraphicFramePr>
          <p:cNvPr id="34835" name="对象 34834"/>
          <p:cNvGraphicFramePr/>
          <p:nvPr/>
        </p:nvGraphicFramePr>
        <p:xfrm>
          <a:off x="4713288" y="4465638"/>
          <a:ext cx="239712" cy="87312"/>
        </p:xfrm>
        <a:graphic>
          <a:graphicData uri="http://schemas.openxmlformats.org/presentationml/2006/ole">
            <mc:AlternateContent xmlns:mc="http://schemas.openxmlformats.org/markup-compatibility/2006">
              <mc:Choice xmlns:v="urn:schemas-microsoft-com:vml" Requires="v">
                <p:oleObj spid="_x0000_s3156" name="" r:id="rId31" imgW="240665" imgH="88265" progId="Equation.3">
                  <p:embed/>
                </p:oleObj>
              </mc:Choice>
              <mc:Fallback>
                <p:oleObj name="" r:id="rId31" imgW="240665" imgH="88265" progId="Equation.3">
                  <p:embed/>
                  <p:pic>
                    <p:nvPicPr>
                      <p:cNvPr id="0" name="图片 3155"/>
                      <p:cNvPicPr/>
                      <p:nvPr/>
                    </p:nvPicPr>
                    <p:blipFill>
                      <a:blip r:embed="rId32"/>
                      <a:stretch>
                        <a:fillRect/>
                      </a:stretch>
                    </p:blipFill>
                    <p:spPr>
                      <a:xfrm>
                        <a:off x="4713288" y="4465638"/>
                        <a:ext cx="239712" cy="87312"/>
                      </a:xfrm>
                      <a:prstGeom prst="rect">
                        <a:avLst/>
                      </a:prstGeom>
                      <a:noFill/>
                      <a:ln w="38100">
                        <a:noFill/>
                        <a:miter/>
                      </a:ln>
                    </p:spPr>
                  </p:pic>
                </p:oleObj>
              </mc:Fallback>
            </mc:AlternateContent>
          </a:graphicData>
        </a:graphic>
      </p:graphicFrame>
      <p:graphicFrame>
        <p:nvGraphicFramePr>
          <p:cNvPr id="34836" name="对象 34835"/>
          <p:cNvGraphicFramePr/>
          <p:nvPr/>
        </p:nvGraphicFramePr>
        <p:xfrm>
          <a:off x="7391400" y="4343400"/>
          <a:ext cx="252413" cy="239713"/>
        </p:xfrm>
        <a:graphic>
          <a:graphicData uri="http://schemas.openxmlformats.org/presentationml/2006/ole">
            <mc:AlternateContent xmlns:mc="http://schemas.openxmlformats.org/markup-compatibility/2006">
              <mc:Choice xmlns:v="urn:schemas-microsoft-com:vml" Requires="v">
                <p:oleObj spid="_x0000_s3142" name="" r:id="rId33" imgW="254000" imgH="241300" progId="Equation.3">
                  <p:embed/>
                </p:oleObj>
              </mc:Choice>
              <mc:Fallback>
                <p:oleObj name="" r:id="rId33" imgW="254000" imgH="241300" progId="Equation.3">
                  <p:embed/>
                  <p:pic>
                    <p:nvPicPr>
                      <p:cNvPr id="0" name="图片 3141"/>
                      <p:cNvPicPr/>
                      <p:nvPr/>
                    </p:nvPicPr>
                    <p:blipFill>
                      <a:blip r:embed="rId30"/>
                      <a:stretch>
                        <a:fillRect/>
                      </a:stretch>
                    </p:blipFill>
                    <p:spPr>
                      <a:xfrm>
                        <a:off x="7391400" y="4343400"/>
                        <a:ext cx="252413" cy="239713"/>
                      </a:xfrm>
                      <a:prstGeom prst="rect">
                        <a:avLst/>
                      </a:prstGeom>
                      <a:noFill/>
                      <a:ln w="38100">
                        <a:noFill/>
                        <a:miter/>
                      </a:ln>
                    </p:spPr>
                  </p:pic>
                </p:oleObj>
              </mc:Fallback>
            </mc:AlternateContent>
          </a:graphicData>
        </a:graphic>
      </p:graphicFrame>
      <p:graphicFrame>
        <p:nvGraphicFramePr>
          <p:cNvPr id="34837" name="对象 34836"/>
          <p:cNvGraphicFramePr/>
          <p:nvPr/>
        </p:nvGraphicFramePr>
        <p:xfrm>
          <a:off x="3594100" y="4337050"/>
          <a:ext cx="201613" cy="315913"/>
        </p:xfrm>
        <a:graphic>
          <a:graphicData uri="http://schemas.openxmlformats.org/presentationml/2006/ole">
            <mc:AlternateContent xmlns:mc="http://schemas.openxmlformats.org/markup-compatibility/2006">
              <mc:Choice xmlns:v="urn:schemas-microsoft-com:vml" Requires="v">
                <p:oleObj spid="_x0000_s3143" name="" r:id="rId34" imgW="203200" imgH="317500" progId="Equation.3">
                  <p:embed/>
                </p:oleObj>
              </mc:Choice>
              <mc:Fallback>
                <p:oleObj name="" r:id="rId34" imgW="203200" imgH="317500" progId="Equation.3">
                  <p:embed/>
                  <p:pic>
                    <p:nvPicPr>
                      <p:cNvPr id="0" name="图片 3142"/>
                      <p:cNvPicPr/>
                      <p:nvPr/>
                    </p:nvPicPr>
                    <p:blipFill>
                      <a:blip r:embed="rId22"/>
                      <a:stretch>
                        <a:fillRect/>
                      </a:stretch>
                    </p:blipFill>
                    <p:spPr>
                      <a:xfrm>
                        <a:off x="3594100" y="4337050"/>
                        <a:ext cx="201613" cy="315913"/>
                      </a:xfrm>
                      <a:prstGeom prst="rect">
                        <a:avLst/>
                      </a:prstGeom>
                      <a:noFill/>
                      <a:ln w="38100">
                        <a:noFill/>
                        <a:miter/>
                      </a:ln>
                    </p:spPr>
                  </p:pic>
                </p:oleObj>
              </mc:Fallback>
            </mc:AlternateContent>
          </a:graphicData>
        </a:graphic>
      </p:graphicFrame>
      <p:graphicFrame>
        <p:nvGraphicFramePr>
          <p:cNvPr id="34838" name="对象 34837"/>
          <p:cNvGraphicFramePr/>
          <p:nvPr/>
        </p:nvGraphicFramePr>
        <p:xfrm>
          <a:off x="6096000" y="4343400"/>
          <a:ext cx="201613" cy="315913"/>
        </p:xfrm>
        <a:graphic>
          <a:graphicData uri="http://schemas.openxmlformats.org/presentationml/2006/ole">
            <mc:AlternateContent xmlns:mc="http://schemas.openxmlformats.org/markup-compatibility/2006">
              <mc:Choice xmlns:v="urn:schemas-microsoft-com:vml" Requires="v">
                <p:oleObj spid="_x0000_s3144" name="" r:id="rId35" imgW="203200" imgH="317500" progId="Equation.3">
                  <p:embed/>
                </p:oleObj>
              </mc:Choice>
              <mc:Fallback>
                <p:oleObj name="" r:id="rId35" imgW="203200" imgH="317500" progId="Equation.3">
                  <p:embed/>
                  <p:pic>
                    <p:nvPicPr>
                      <p:cNvPr id="0" name="图片 3143"/>
                      <p:cNvPicPr/>
                      <p:nvPr/>
                    </p:nvPicPr>
                    <p:blipFill>
                      <a:blip r:embed="rId22"/>
                      <a:stretch>
                        <a:fillRect/>
                      </a:stretch>
                    </p:blipFill>
                    <p:spPr>
                      <a:xfrm>
                        <a:off x="6096000" y="4343400"/>
                        <a:ext cx="201613" cy="315913"/>
                      </a:xfrm>
                      <a:prstGeom prst="rect">
                        <a:avLst/>
                      </a:prstGeom>
                      <a:noFill/>
                      <a:ln w="38100">
                        <a:noFill/>
                        <a:miter/>
                      </a:ln>
                    </p:spPr>
                  </p:pic>
                </p:oleObj>
              </mc:Fallback>
            </mc:AlternateContent>
          </a:graphicData>
        </a:graphic>
      </p:graphicFrame>
      <p:sp>
        <p:nvSpPr>
          <p:cNvPr id="34839" name="文本框 34838"/>
          <p:cNvSpPr txBox="1"/>
          <p:nvPr/>
        </p:nvSpPr>
        <p:spPr>
          <a:xfrm>
            <a:off x="2133600" y="4967288"/>
            <a:ext cx="914400" cy="457200"/>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rPr>
              <a:t>凹的</a:t>
            </a:r>
            <a:endParaRPr lang="zh-CN" altLang="en-US" sz="2400" b="1">
              <a:latin typeface="Times New Roman" panose="02020603050405020304" pitchFamily="18" charset="0"/>
            </a:endParaRPr>
          </a:p>
        </p:txBody>
      </p:sp>
      <p:sp>
        <p:nvSpPr>
          <p:cNvPr id="34840" name="文本框 34839"/>
          <p:cNvSpPr txBox="1"/>
          <p:nvPr/>
        </p:nvSpPr>
        <p:spPr>
          <a:xfrm>
            <a:off x="4419600" y="4967288"/>
            <a:ext cx="914400" cy="457200"/>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rPr>
              <a:t>凸的</a:t>
            </a:r>
            <a:endParaRPr lang="zh-CN" altLang="en-US" sz="2400" b="1">
              <a:latin typeface="Times New Roman" panose="02020603050405020304" pitchFamily="18" charset="0"/>
            </a:endParaRPr>
          </a:p>
        </p:txBody>
      </p:sp>
      <p:sp>
        <p:nvSpPr>
          <p:cNvPr id="34841" name="文本框 34840"/>
          <p:cNvSpPr txBox="1"/>
          <p:nvPr/>
        </p:nvSpPr>
        <p:spPr>
          <a:xfrm>
            <a:off x="7162800" y="4967288"/>
            <a:ext cx="914400" cy="457200"/>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rPr>
              <a:t>凹的</a:t>
            </a:r>
            <a:endParaRPr lang="zh-CN" altLang="en-US" sz="2400" b="1">
              <a:latin typeface="Times New Roman" panose="02020603050405020304" pitchFamily="18" charset="0"/>
            </a:endParaRPr>
          </a:p>
        </p:txBody>
      </p:sp>
      <p:grpSp>
        <p:nvGrpSpPr>
          <p:cNvPr id="34842" name="组合 34841"/>
          <p:cNvGrpSpPr/>
          <p:nvPr/>
        </p:nvGrpSpPr>
        <p:grpSpPr>
          <a:xfrm>
            <a:off x="900113" y="3573463"/>
            <a:ext cx="7543800" cy="2057400"/>
            <a:chOff x="576" y="2208"/>
            <a:chExt cx="4752" cy="1296"/>
          </a:xfrm>
        </p:grpSpPr>
        <p:sp>
          <p:nvSpPr>
            <p:cNvPr id="34843" name="直接连接符 34842"/>
            <p:cNvSpPr/>
            <p:nvPr/>
          </p:nvSpPr>
          <p:spPr>
            <a:xfrm>
              <a:off x="576" y="2208"/>
              <a:ext cx="4752" cy="0"/>
            </a:xfrm>
            <a:prstGeom prst="line">
              <a:avLst/>
            </a:prstGeom>
            <a:ln w="25400" cap="flat" cmpd="sng">
              <a:solidFill>
                <a:schemeClr val="tx1"/>
              </a:solidFill>
              <a:prstDash val="solid"/>
              <a:headEnd type="none" w="med" len="med"/>
              <a:tailEnd type="none" w="med" len="med"/>
            </a:ln>
          </p:spPr>
        </p:sp>
        <p:sp>
          <p:nvSpPr>
            <p:cNvPr id="34844" name="直接连接符 34843"/>
            <p:cNvSpPr/>
            <p:nvPr/>
          </p:nvSpPr>
          <p:spPr>
            <a:xfrm>
              <a:off x="576" y="3504"/>
              <a:ext cx="4752" cy="0"/>
            </a:xfrm>
            <a:prstGeom prst="line">
              <a:avLst/>
            </a:prstGeom>
            <a:ln w="25400" cap="flat" cmpd="sng">
              <a:solidFill>
                <a:schemeClr val="tx1"/>
              </a:solidFill>
              <a:prstDash val="solid"/>
              <a:headEnd type="none" w="med" len="med"/>
              <a:tailEnd type="none" w="med" len="med"/>
            </a:ln>
          </p:spPr>
        </p:sp>
        <p:sp>
          <p:nvSpPr>
            <p:cNvPr id="34845" name="直接连接符 34844"/>
            <p:cNvSpPr/>
            <p:nvPr/>
          </p:nvSpPr>
          <p:spPr>
            <a:xfrm>
              <a:off x="576" y="2604"/>
              <a:ext cx="4752" cy="0"/>
            </a:xfrm>
            <a:prstGeom prst="line">
              <a:avLst/>
            </a:prstGeom>
            <a:ln w="19050" cap="flat" cmpd="sng">
              <a:solidFill>
                <a:schemeClr val="tx1"/>
              </a:solidFill>
              <a:prstDash val="solid"/>
              <a:headEnd type="none" w="med" len="med"/>
              <a:tailEnd type="none" w="med" len="med"/>
            </a:ln>
          </p:spPr>
        </p:sp>
        <p:sp>
          <p:nvSpPr>
            <p:cNvPr id="34846" name="直接连接符 34845"/>
            <p:cNvSpPr/>
            <p:nvPr/>
          </p:nvSpPr>
          <p:spPr>
            <a:xfrm>
              <a:off x="576" y="3036"/>
              <a:ext cx="4752" cy="0"/>
            </a:xfrm>
            <a:prstGeom prst="line">
              <a:avLst/>
            </a:prstGeom>
            <a:ln w="19050" cap="flat" cmpd="sng">
              <a:solidFill>
                <a:schemeClr val="tx1"/>
              </a:solidFill>
              <a:prstDash val="solid"/>
              <a:headEnd type="none" w="med" len="med"/>
              <a:tailEnd type="none" w="med" len="med"/>
            </a:ln>
          </p:spPr>
        </p:sp>
        <p:sp>
          <p:nvSpPr>
            <p:cNvPr id="34847" name="直接连接符 34846"/>
            <p:cNvSpPr/>
            <p:nvPr/>
          </p:nvSpPr>
          <p:spPr>
            <a:xfrm>
              <a:off x="576" y="2208"/>
              <a:ext cx="0" cy="1296"/>
            </a:xfrm>
            <a:prstGeom prst="line">
              <a:avLst/>
            </a:prstGeom>
            <a:ln w="25400" cap="flat" cmpd="sng">
              <a:solidFill>
                <a:schemeClr val="tx1"/>
              </a:solidFill>
              <a:prstDash val="solid"/>
              <a:headEnd type="none" w="med" len="med"/>
              <a:tailEnd type="none" w="med" len="med"/>
            </a:ln>
          </p:spPr>
        </p:sp>
        <p:sp>
          <p:nvSpPr>
            <p:cNvPr id="34848" name="直接连接符 34847"/>
            <p:cNvSpPr/>
            <p:nvPr/>
          </p:nvSpPr>
          <p:spPr>
            <a:xfrm>
              <a:off x="1152" y="2208"/>
              <a:ext cx="0" cy="1296"/>
            </a:xfrm>
            <a:prstGeom prst="line">
              <a:avLst/>
            </a:prstGeom>
            <a:ln w="19050" cap="flat" cmpd="sng">
              <a:solidFill>
                <a:schemeClr val="tx1"/>
              </a:solidFill>
              <a:prstDash val="solid"/>
              <a:headEnd type="none" w="med" len="med"/>
              <a:tailEnd type="none" w="med" len="med"/>
            </a:ln>
          </p:spPr>
        </p:sp>
        <p:sp>
          <p:nvSpPr>
            <p:cNvPr id="34849" name="直接连接符 34848"/>
            <p:cNvSpPr/>
            <p:nvPr/>
          </p:nvSpPr>
          <p:spPr>
            <a:xfrm>
              <a:off x="5328" y="2208"/>
              <a:ext cx="0" cy="1296"/>
            </a:xfrm>
            <a:prstGeom prst="line">
              <a:avLst/>
            </a:prstGeom>
            <a:ln w="25400" cap="flat" cmpd="sng">
              <a:solidFill>
                <a:schemeClr val="tx1"/>
              </a:solidFill>
              <a:prstDash val="solid"/>
              <a:headEnd type="none" w="med" len="med"/>
              <a:tailEnd type="none" w="med" len="med"/>
            </a:ln>
          </p:spPr>
        </p:sp>
        <p:sp>
          <p:nvSpPr>
            <p:cNvPr id="34850" name="直接连接符 34849"/>
            <p:cNvSpPr/>
            <p:nvPr/>
          </p:nvSpPr>
          <p:spPr>
            <a:xfrm>
              <a:off x="2064" y="2208"/>
              <a:ext cx="0" cy="1296"/>
            </a:xfrm>
            <a:prstGeom prst="line">
              <a:avLst/>
            </a:prstGeom>
            <a:ln w="19050" cap="flat" cmpd="sng">
              <a:solidFill>
                <a:schemeClr val="tx1"/>
              </a:solidFill>
              <a:prstDash val="solid"/>
              <a:headEnd type="none" w="med" len="med"/>
              <a:tailEnd type="none" w="med" len="med"/>
            </a:ln>
          </p:spPr>
        </p:sp>
        <p:sp>
          <p:nvSpPr>
            <p:cNvPr id="34851" name="直接连接符 34850"/>
            <p:cNvSpPr/>
            <p:nvPr/>
          </p:nvSpPr>
          <p:spPr>
            <a:xfrm>
              <a:off x="2592" y="2208"/>
              <a:ext cx="0" cy="1296"/>
            </a:xfrm>
            <a:prstGeom prst="line">
              <a:avLst/>
            </a:prstGeom>
            <a:ln w="19050" cap="flat" cmpd="sng">
              <a:solidFill>
                <a:schemeClr val="tx1"/>
              </a:solidFill>
              <a:prstDash val="solid"/>
              <a:headEnd type="none" w="med" len="med"/>
              <a:tailEnd type="none" w="med" len="med"/>
            </a:ln>
          </p:spPr>
        </p:sp>
        <p:sp>
          <p:nvSpPr>
            <p:cNvPr id="34852" name="直接连接符 34851"/>
            <p:cNvSpPr/>
            <p:nvPr/>
          </p:nvSpPr>
          <p:spPr>
            <a:xfrm>
              <a:off x="3456" y="2208"/>
              <a:ext cx="0" cy="1296"/>
            </a:xfrm>
            <a:prstGeom prst="line">
              <a:avLst/>
            </a:prstGeom>
            <a:ln w="19050" cap="flat" cmpd="sng">
              <a:solidFill>
                <a:schemeClr val="tx1"/>
              </a:solidFill>
              <a:prstDash val="solid"/>
              <a:headEnd type="none" w="med" len="med"/>
              <a:tailEnd type="none" w="med" len="med"/>
            </a:ln>
          </p:spPr>
        </p:sp>
        <p:sp>
          <p:nvSpPr>
            <p:cNvPr id="34853" name="直接连接符 34852"/>
            <p:cNvSpPr/>
            <p:nvPr/>
          </p:nvSpPr>
          <p:spPr>
            <a:xfrm>
              <a:off x="4272" y="2208"/>
              <a:ext cx="0" cy="1296"/>
            </a:xfrm>
            <a:prstGeom prst="line">
              <a:avLst/>
            </a:prstGeom>
            <a:ln w="19050" cap="flat" cmpd="sng">
              <a:solidFill>
                <a:schemeClr val="tx1"/>
              </a:solidFill>
              <a:prstDash val="solid"/>
              <a:headEnd type="none" w="med" len="med"/>
              <a:tailEnd type="none" w="med" len="med"/>
            </a:ln>
          </p:spPr>
        </p:sp>
      </p:grpSp>
      <p:sp>
        <p:nvSpPr>
          <p:cNvPr id="34854" name="文本框 34853"/>
          <p:cNvSpPr txBox="1"/>
          <p:nvPr/>
        </p:nvSpPr>
        <p:spPr>
          <a:xfrm>
            <a:off x="3352800" y="4784725"/>
            <a:ext cx="914400" cy="396875"/>
          </a:xfrm>
          <a:prstGeom prst="rect">
            <a:avLst/>
          </a:prstGeom>
          <a:noFill/>
          <a:ln w="9525">
            <a:noFill/>
          </a:ln>
        </p:spPr>
        <p:txBody>
          <a:bodyPr>
            <a:spAutoFit/>
          </a:bodyPr>
          <a:p>
            <a:pPr>
              <a:spcBef>
                <a:spcPct val="50000"/>
              </a:spcBef>
            </a:pPr>
            <a:r>
              <a:rPr lang="zh-CN" altLang="en-US" sz="2000" b="1" dirty="0">
                <a:solidFill>
                  <a:srgbClr val="0000FF"/>
                </a:solidFill>
                <a:latin typeface="Times New Roman" panose="02020603050405020304" pitchFamily="18" charset="0"/>
              </a:rPr>
              <a:t>拐点</a:t>
            </a:r>
            <a:endParaRPr lang="zh-CN" altLang="en-US" sz="2400" b="1">
              <a:solidFill>
                <a:srgbClr val="0000FF"/>
              </a:solidFill>
              <a:latin typeface="Times New Roman" panose="02020603050405020304" pitchFamily="18" charset="0"/>
            </a:endParaRPr>
          </a:p>
        </p:txBody>
      </p:sp>
      <p:sp>
        <p:nvSpPr>
          <p:cNvPr id="34855" name="文本框 34854"/>
          <p:cNvSpPr txBox="1"/>
          <p:nvPr/>
        </p:nvSpPr>
        <p:spPr>
          <a:xfrm>
            <a:off x="5791200" y="4784725"/>
            <a:ext cx="914400" cy="396875"/>
          </a:xfrm>
          <a:prstGeom prst="rect">
            <a:avLst/>
          </a:prstGeom>
          <a:noFill/>
          <a:ln w="9525">
            <a:noFill/>
          </a:ln>
        </p:spPr>
        <p:txBody>
          <a:bodyPr>
            <a:spAutoFit/>
          </a:bodyPr>
          <a:p>
            <a:pPr>
              <a:spcBef>
                <a:spcPct val="50000"/>
              </a:spcBef>
            </a:pPr>
            <a:r>
              <a:rPr lang="zh-CN" altLang="en-US" sz="2000" b="1" dirty="0">
                <a:solidFill>
                  <a:srgbClr val="0000FF"/>
                </a:solidFill>
                <a:latin typeface="Times New Roman" panose="02020603050405020304" pitchFamily="18" charset="0"/>
              </a:rPr>
              <a:t>拐点</a:t>
            </a:r>
            <a:endParaRPr lang="zh-CN" altLang="en-US" sz="2400" b="1">
              <a:solidFill>
                <a:srgbClr val="0000FF"/>
              </a:solidFill>
              <a:latin typeface="Times New Roman" panose="02020603050405020304" pitchFamily="18" charset="0"/>
            </a:endParaRPr>
          </a:p>
        </p:txBody>
      </p:sp>
      <p:graphicFrame>
        <p:nvGraphicFramePr>
          <p:cNvPr id="34856" name="对象 34855"/>
          <p:cNvGraphicFramePr/>
          <p:nvPr/>
        </p:nvGraphicFramePr>
        <p:xfrm>
          <a:off x="3470275" y="5280025"/>
          <a:ext cx="492125" cy="282575"/>
        </p:xfrm>
        <a:graphic>
          <a:graphicData uri="http://schemas.openxmlformats.org/presentationml/2006/ole">
            <mc:AlternateContent xmlns:mc="http://schemas.openxmlformats.org/markup-compatibility/2006">
              <mc:Choice xmlns:v="urn:schemas-microsoft-com:vml" Requires="v">
                <p:oleObj spid="_x0000_s3161" name="" r:id="rId36" imgW="685800" imgH="393700" progId="Equation.3">
                  <p:embed/>
                </p:oleObj>
              </mc:Choice>
              <mc:Fallback>
                <p:oleObj name="" r:id="rId36" imgW="685800" imgH="393700" progId="Equation.3">
                  <p:embed/>
                  <p:pic>
                    <p:nvPicPr>
                      <p:cNvPr id="0" name="图片 3160"/>
                      <p:cNvPicPr/>
                      <p:nvPr/>
                    </p:nvPicPr>
                    <p:blipFill>
                      <a:blip r:embed="rId37"/>
                      <a:stretch>
                        <a:fillRect/>
                      </a:stretch>
                    </p:blipFill>
                    <p:spPr>
                      <a:xfrm>
                        <a:off x="3470275" y="5280025"/>
                        <a:ext cx="492125" cy="282575"/>
                      </a:xfrm>
                      <a:prstGeom prst="rect">
                        <a:avLst/>
                      </a:prstGeom>
                      <a:noFill/>
                      <a:ln w="38100">
                        <a:noFill/>
                        <a:miter/>
                      </a:ln>
                    </p:spPr>
                  </p:pic>
                </p:oleObj>
              </mc:Fallback>
            </mc:AlternateContent>
          </a:graphicData>
        </a:graphic>
      </p:graphicFrame>
      <p:graphicFrame>
        <p:nvGraphicFramePr>
          <p:cNvPr id="34857" name="对象 34856"/>
          <p:cNvGraphicFramePr/>
          <p:nvPr/>
        </p:nvGraphicFramePr>
        <p:xfrm>
          <a:off x="5562600" y="5181600"/>
          <a:ext cx="1136650" cy="444500"/>
        </p:xfrm>
        <a:graphic>
          <a:graphicData uri="http://schemas.openxmlformats.org/presentationml/2006/ole">
            <mc:AlternateContent xmlns:mc="http://schemas.openxmlformats.org/markup-compatibility/2006">
              <mc:Choice xmlns:v="urn:schemas-microsoft-com:vml" Requires="v">
                <p:oleObj spid="_x0000_s3159" name="" r:id="rId38" imgW="1586865" imgH="622300" progId="Equation.3">
                  <p:embed/>
                </p:oleObj>
              </mc:Choice>
              <mc:Fallback>
                <p:oleObj name="" r:id="rId38" imgW="1586865" imgH="622300" progId="Equation.3">
                  <p:embed/>
                  <p:pic>
                    <p:nvPicPr>
                      <p:cNvPr id="0" name="图片 3158"/>
                      <p:cNvPicPr/>
                      <p:nvPr/>
                    </p:nvPicPr>
                    <p:blipFill>
                      <a:blip r:embed="rId39"/>
                      <a:stretch>
                        <a:fillRect/>
                      </a:stretch>
                    </p:blipFill>
                    <p:spPr>
                      <a:xfrm>
                        <a:off x="5562600" y="5181600"/>
                        <a:ext cx="1136650" cy="444500"/>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wipe(left)">
                                      <p:cBhvr>
                                        <p:cTn id="7" dur="500"/>
                                        <p:tgtEl>
                                          <p:spTgt spid="348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4821"/>
                                        </p:tgtEl>
                                        <p:attrNameLst>
                                          <p:attrName>style.visibility</p:attrName>
                                        </p:attrNameLst>
                                      </p:cBhvr>
                                      <p:to>
                                        <p:strVal val="visible"/>
                                      </p:to>
                                    </p:set>
                                    <p:animEffect transition="in" filter="wipe(left)">
                                      <p:cBhvr>
                                        <p:cTn id="12" dur="500"/>
                                        <p:tgtEl>
                                          <p:spTgt spid="348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4822"/>
                                        </p:tgtEl>
                                        <p:attrNameLst>
                                          <p:attrName>style.visibility</p:attrName>
                                        </p:attrNameLst>
                                      </p:cBhvr>
                                      <p:to>
                                        <p:strVal val="visible"/>
                                      </p:to>
                                    </p:set>
                                    <p:animEffect transition="in" filter="wipe(left)">
                                      <p:cBhvr>
                                        <p:cTn id="17" dur="500"/>
                                        <p:tgtEl>
                                          <p:spTgt spid="348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4823"/>
                                        </p:tgtEl>
                                        <p:attrNameLst>
                                          <p:attrName>style.visibility</p:attrName>
                                        </p:attrNameLst>
                                      </p:cBhvr>
                                      <p:to>
                                        <p:strVal val="visible"/>
                                      </p:to>
                                    </p:set>
                                    <p:animEffect transition="in" filter="wipe(left)">
                                      <p:cBhvr>
                                        <p:cTn id="22" dur="500"/>
                                        <p:tgtEl>
                                          <p:spTgt spid="348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4824"/>
                                        </p:tgtEl>
                                        <p:attrNameLst>
                                          <p:attrName>style.visibility</p:attrName>
                                        </p:attrNameLst>
                                      </p:cBhvr>
                                      <p:to>
                                        <p:strVal val="visible"/>
                                      </p:to>
                                    </p:set>
                                    <p:animEffect transition="in" filter="wipe(left)">
                                      <p:cBhvr>
                                        <p:cTn id="27" dur="500"/>
                                        <p:tgtEl>
                                          <p:spTgt spid="348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4825"/>
                                        </p:tgtEl>
                                        <p:attrNameLst>
                                          <p:attrName>style.visibility</p:attrName>
                                        </p:attrNameLst>
                                      </p:cBhvr>
                                      <p:to>
                                        <p:strVal val="visible"/>
                                      </p:to>
                                    </p:set>
                                    <p:animEffect transition="in" filter="wipe(left)">
                                      <p:cBhvr>
                                        <p:cTn id="32" dur="500"/>
                                        <p:tgtEl>
                                          <p:spTgt spid="348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4842"/>
                                        </p:tgtEl>
                                        <p:attrNameLst>
                                          <p:attrName>style.visibility</p:attrName>
                                        </p:attrNameLst>
                                      </p:cBhvr>
                                      <p:to>
                                        <p:strVal val="visible"/>
                                      </p:to>
                                    </p:set>
                                    <p:animEffect transition="in" filter="wipe(up)">
                                      <p:cBhvr>
                                        <p:cTn id="37" dur="500"/>
                                        <p:tgtEl>
                                          <p:spTgt spid="34842"/>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34826"/>
                                        </p:tgtEl>
                                        <p:attrNameLst>
                                          <p:attrName>style.visibility</p:attrName>
                                        </p:attrNameLst>
                                      </p:cBhvr>
                                      <p:to>
                                        <p:strVal val="visible"/>
                                      </p:to>
                                    </p:set>
                                    <p:animEffect transition="in" filter="wipe(left)">
                                      <p:cBhvr>
                                        <p:cTn id="41" dur="500"/>
                                        <p:tgtEl>
                                          <p:spTgt spid="34826"/>
                                        </p:tgtEl>
                                      </p:cBhvr>
                                    </p:animEffect>
                                  </p:childTnLst>
                                </p:cTn>
                              </p:par>
                            </p:childTnLst>
                          </p:cTn>
                        </p:par>
                        <p:par>
                          <p:cTn id="42" fill="hold">
                            <p:stCondLst>
                              <p:cond delay="1000"/>
                            </p:stCondLst>
                            <p:childTnLst>
                              <p:par>
                                <p:cTn id="43" presetID="22" presetClass="entr" presetSubtype="8" fill="hold" nodeType="afterEffect">
                                  <p:stCondLst>
                                    <p:cond delay="0"/>
                                  </p:stCondLst>
                                  <p:childTnLst>
                                    <p:set>
                                      <p:cBhvr>
                                        <p:cTn id="44" dur="1" fill="hold">
                                          <p:stCondLst>
                                            <p:cond delay="0"/>
                                          </p:stCondLst>
                                        </p:cTn>
                                        <p:tgtEl>
                                          <p:spTgt spid="34832"/>
                                        </p:tgtEl>
                                        <p:attrNameLst>
                                          <p:attrName>style.visibility</p:attrName>
                                        </p:attrNameLst>
                                      </p:cBhvr>
                                      <p:to>
                                        <p:strVal val="visible"/>
                                      </p:to>
                                    </p:set>
                                    <p:animEffect transition="in" filter="wipe(left)">
                                      <p:cBhvr>
                                        <p:cTn id="45" dur="500"/>
                                        <p:tgtEl>
                                          <p:spTgt spid="34832"/>
                                        </p:tgtEl>
                                      </p:cBhvr>
                                    </p:animEffect>
                                  </p:childTnLst>
                                </p:cTn>
                              </p:par>
                            </p:childTnLst>
                          </p:cTn>
                        </p:par>
                        <p:par>
                          <p:cTn id="46" fill="hold">
                            <p:stCondLst>
                              <p:cond delay="1500"/>
                            </p:stCondLst>
                            <p:childTnLst>
                              <p:par>
                                <p:cTn id="47" presetID="22" presetClass="entr" presetSubtype="8" fill="hold" nodeType="afterEffect">
                                  <p:stCondLst>
                                    <p:cond delay="0"/>
                                  </p:stCondLst>
                                  <p:childTnLst>
                                    <p:set>
                                      <p:cBhvr>
                                        <p:cTn id="48" dur="1" fill="hold">
                                          <p:stCondLst>
                                            <p:cond delay="0"/>
                                          </p:stCondLst>
                                        </p:cTn>
                                        <p:tgtEl>
                                          <p:spTgt spid="34833"/>
                                        </p:tgtEl>
                                        <p:attrNameLst>
                                          <p:attrName>style.visibility</p:attrName>
                                        </p:attrNameLst>
                                      </p:cBhvr>
                                      <p:to>
                                        <p:strVal val="visible"/>
                                      </p:to>
                                    </p:set>
                                    <p:animEffect transition="in" filter="wipe(left)">
                                      <p:cBhvr>
                                        <p:cTn id="49" dur="500"/>
                                        <p:tgtEl>
                                          <p:spTgt spid="3483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34830"/>
                                        </p:tgtEl>
                                        <p:attrNameLst>
                                          <p:attrName>style.visibility</p:attrName>
                                        </p:attrNameLst>
                                      </p:cBhvr>
                                      <p:to>
                                        <p:strVal val="visible"/>
                                      </p:to>
                                    </p:set>
                                    <p:animEffect transition="in" filter="wipe(left)">
                                      <p:cBhvr>
                                        <p:cTn id="54" dur="500"/>
                                        <p:tgtEl>
                                          <p:spTgt spid="34830"/>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34831"/>
                                        </p:tgtEl>
                                        <p:attrNameLst>
                                          <p:attrName>style.visibility</p:attrName>
                                        </p:attrNameLst>
                                      </p:cBhvr>
                                      <p:to>
                                        <p:strVal val="visible"/>
                                      </p:to>
                                    </p:set>
                                    <p:animEffect transition="in" filter="wipe(left)">
                                      <p:cBhvr>
                                        <p:cTn id="58" dur="500"/>
                                        <p:tgtEl>
                                          <p:spTgt spid="34831"/>
                                        </p:tgtEl>
                                      </p:cBhvr>
                                    </p:animEffect>
                                  </p:childTnLst>
                                </p:cTn>
                              </p:par>
                            </p:childTnLst>
                          </p:cTn>
                        </p:par>
                        <p:par>
                          <p:cTn id="59" fill="hold">
                            <p:stCondLst>
                              <p:cond delay="1000"/>
                            </p:stCondLst>
                            <p:childTnLst>
                              <p:par>
                                <p:cTn id="60" presetID="22" presetClass="entr" presetSubtype="8" fill="hold" nodeType="afterEffect">
                                  <p:stCondLst>
                                    <p:cond delay="0"/>
                                  </p:stCondLst>
                                  <p:childTnLst>
                                    <p:set>
                                      <p:cBhvr>
                                        <p:cTn id="61" dur="1" fill="hold">
                                          <p:stCondLst>
                                            <p:cond delay="0"/>
                                          </p:stCondLst>
                                        </p:cTn>
                                        <p:tgtEl>
                                          <p:spTgt spid="34837"/>
                                        </p:tgtEl>
                                        <p:attrNameLst>
                                          <p:attrName>style.visibility</p:attrName>
                                        </p:attrNameLst>
                                      </p:cBhvr>
                                      <p:to>
                                        <p:strVal val="visible"/>
                                      </p:to>
                                    </p:set>
                                    <p:animEffect transition="in" filter="wipe(left)">
                                      <p:cBhvr>
                                        <p:cTn id="62" dur="500"/>
                                        <p:tgtEl>
                                          <p:spTgt spid="34837"/>
                                        </p:tgtEl>
                                      </p:cBhvr>
                                    </p:animEffect>
                                  </p:childTnLst>
                                </p:cTn>
                              </p:par>
                            </p:childTnLst>
                          </p:cTn>
                        </p:par>
                        <p:par>
                          <p:cTn id="63" fill="hold">
                            <p:stCondLst>
                              <p:cond delay="1500"/>
                            </p:stCondLst>
                            <p:childTnLst>
                              <p:par>
                                <p:cTn id="64" presetID="22" presetClass="entr" presetSubtype="8" fill="hold" nodeType="afterEffect">
                                  <p:stCondLst>
                                    <p:cond delay="0"/>
                                  </p:stCondLst>
                                  <p:childTnLst>
                                    <p:set>
                                      <p:cBhvr>
                                        <p:cTn id="65" dur="1" fill="hold">
                                          <p:stCondLst>
                                            <p:cond delay="0"/>
                                          </p:stCondLst>
                                        </p:cTn>
                                        <p:tgtEl>
                                          <p:spTgt spid="34838"/>
                                        </p:tgtEl>
                                        <p:attrNameLst>
                                          <p:attrName>style.visibility</p:attrName>
                                        </p:attrNameLst>
                                      </p:cBhvr>
                                      <p:to>
                                        <p:strVal val="visible"/>
                                      </p:to>
                                    </p:set>
                                    <p:animEffect transition="in" filter="wipe(left)">
                                      <p:cBhvr>
                                        <p:cTn id="66" dur="500"/>
                                        <p:tgtEl>
                                          <p:spTgt spid="34838"/>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34827"/>
                                        </p:tgtEl>
                                        <p:attrNameLst>
                                          <p:attrName>style.visibility</p:attrName>
                                        </p:attrNameLst>
                                      </p:cBhvr>
                                      <p:to>
                                        <p:strVal val="visible"/>
                                      </p:to>
                                    </p:set>
                                    <p:animEffect transition="in" filter="wipe(left)">
                                      <p:cBhvr>
                                        <p:cTn id="71" dur="500"/>
                                        <p:tgtEl>
                                          <p:spTgt spid="34827"/>
                                        </p:tgtEl>
                                      </p:cBhvr>
                                    </p:animEffect>
                                  </p:childTnLst>
                                </p:cTn>
                              </p:par>
                            </p:childTnLst>
                          </p:cTn>
                        </p:par>
                        <p:par>
                          <p:cTn id="72" fill="hold">
                            <p:stCondLst>
                              <p:cond delay="500"/>
                            </p:stCondLst>
                            <p:childTnLst>
                              <p:par>
                                <p:cTn id="73" presetID="22" presetClass="entr" presetSubtype="8" fill="hold" nodeType="afterEffect">
                                  <p:stCondLst>
                                    <p:cond delay="0"/>
                                  </p:stCondLst>
                                  <p:childTnLst>
                                    <p:set>
                                      <p:cBhvr>
                                        <p:cTn id="74" dur="1" fill="hold">
                                          <p:stCondLst>
                                            <p:cond delay="0"/>
                                          </p:stCondLst>
                                        </p:cTn>
                                        <p:tgtEl>
                                          <p:spTgt spid="34829"/>
                                        </p:tgtEl>
                                        <p:attrNameLst>
                                          <p:attrName>style.visibility</p:attrName>
                                        </p:attrNameLst>
                                      </p:cBhvr>
                                      <p:to>
                                        <p:strVal val="visible"/>
                                      </p:to>
                                    </p:set>
                                    <p:animEffect transition="in" filter="wipe(left)">
                                      <p:cBhvr>
                                        <p:cTn id="75" dur="500"/>
                                        <p:tgtEl>
                                          <p:spTgt spid="34829"/>
                                        </p:tgtEl>
                                      </p:cBhvr>
                                    </p:animEffect>
                                  </p:childTnLst>
                                </p:cTn>
                              </p:par>
                            </p:childTnLst>
                          </p:cTn>
                        </p:par>
                        <p:par>
                          <p:cTn id="76" fill="hold">
                            <p:stCondLst>
                              <p:cond delay="1000"/>
                            </p:stCondLst>
                            <p:childTnLst>
                              <p:par>
                                <p:cTn id="77" presetID="22" presetClass="entr" presetSubtype="8" fill="hold" nodeType="afterEffect">
                                  <p:stCondLst>
                                    <p:cond delay="0"/>
                                  </p:stCondLst>
                                  <p:childTnLst>
                                    <p:set>
                                      <p:cBhvr>
                                        <p:cTn id="78" dur="1" fill="hold">
                                          <p:stCondLst>
                                            <p:cond delay="0"/>
                                          </p:stCondLst>
                                        </p:cTn>
                                        <p:tgtEl>
                                          <p:spTgt spid="34828"/>
                                        </p:tgtEl>
                                        <p:attrNameLst>
                                          <p:attrName>style.visibility</p:attrName>
                                        </p:attrNameLst>
                                      </p:cBhvr>
                                      <p:to>
                                        <p:strVal val="visible"/>
                                      </p:to>
                                    </p:set>
                                    <p:animEffect transition="in" filter="wipe(left)">
                                      <p:cBhvr>
                                        <p:cTn id="79" dur="500"/>
                                        <p:tgtEl>
                                          <p:spTgt spid="34828"/>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34834"/>
                                        </p:tgtEl>
                                        <p:attrNameLst>
                                          <p:attrName>style.visibility</p:attrName>
                                        </p:attrNameLst>
                                      </p:cBhvr>
                                      <p:to>
                                        <p:strVal val="visible"/>
                                      </p:to>
                                    </p:set>
                                    <p:animEffect transition="in" filter="wipe(left)">
                                      <p:cBhvr>
                                        <p:cTn id="84" dur="500"/>
                                        <p:tgtEl>
                                          <p:spTgt spid="3483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34835"/>
                                        </p:tgtEl>
                                        <p:attrNameLst>
                                          <p:attrName>style.visibility</p:attrName>
                                        </p:attrNameLst>
                                      </p:cBhvr>
                                      <p:to>
                                        <p:strVal val="visible"/>
                                      </p:to>
                                    </p:set>
                                    <p:animEffect transition="in" filter="wipe(left)">
                                      <p:cBhvr>
                                        <p:cTn id="89" dur="500"/>
                                        <p:tgtEl>
                                          <p:spTgt spid="34835"/>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34836"/>
                                        </p:tgtEl>
                                        <p:attrNameLst>
                                          <p:attrName>style.visibility</p:attrName>
                                        </p:attrNameLst>
                                      </p:cBhvr>
                                      <p:to>
                                        <p:strVal val="visible"/>
                                      </p:to>
                                    </p:set>
                                    <p:animEffect transition="in" filter="wipe(left)">
                                      <p:cBhvr>
                                        <p:cTn id="94" dur="500"/>
                                        <p:tgtEl>
                                          <p:spTgt spid="34836"/>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34839"/>
                                        </p:tgtEl>
                                        <p:attrNameLst>
                                          <p:attrName>style.visibility</p:attrName>
                                        </p:attrNameLst>
                                      </p:cBhvr>
                                      <p:to>
                                        <p:strVal val="visible"/>
                                      </p:to>
                                    </p:set>
                                    <p:animEffect transition="in" filter="wipe(left)">
                                      <p:cBhvr>
                                        <p:cTn id="99" dur="500"/>
                                        <p:tgtEl>
                                          <p:spTgt spid="34839"/>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34840"/>
                                        </p:tgtEl>
                                        <p:attrNameLst>
                                          <p:attrName>style.visibility</p:attrName>
                                        </p:attrNameLst>
                                      </p:cBhvr>
                                      <p:to>
                                        <p:strVal val="visible"/>
                                      </p:to>
                                    </p:set>
                                    <p:animEffect transition="in" filter="wipe(left)">
                                      <p:cBhvr>
                                        <p:cTn id="104" dur="500"/>
                                        <p:tgtEl>
                                          <p:spTgt spid="34840"/>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34841"/>
                                        </p:tgtEl>
                                        <p:attrNameLst>
                                          <p:attrName>style.visibility</p:attrName>
                                        </p:attrNameLst>
                                      </p:cBhvr>
                                      <p:to>
                                        <p:strVal val="visible"/>
                                      </p:to>
                                    </p:set>
                                    <p:animEffect transition="in" filter="wipe(left)">
                                      <p:cBhvr>
                                        <p:cTn id="109" dur="500"/>
                                        <p:tgtEl>
                                          <p:spTgt spid="34841"/>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34854"/>
                                        </p:tgtEl>
                                        <p:attrNameLst>
                                          <p:attrName>style.visibility</p:attrName>
                                        </p:attrNameLst>
                                      </p:cBhvr>
                                      <p:to>
                                        <p:strVal val="visible"/>
                                      </p:to>
                                    </p:set>
                                    <p:animEffect transition="in" filter="wipe(left)">
                                      <p:cBhvr>
                                        <p:cTn id="114" dur="500"/>
                                        <p:tgtEl>
                                          <p:spTgt spid="34854"/>
                                        </p:tgtEl>
                                      </p:cBhvr>
                                    </p:animEffect>
                                  </p:childTnLst>
                                </p:cTn>
                              </p:par>
                            </p:childTnLst>
                          </p:cTn>
                        </p:par>
                        <p:par>
                          <p:cTn id="115" fill="hold">
                            <p:stCondLst>
                              <p:cond delay="500"/>
                            </p:stCondLst>
                            <p:childTnLst>
                              <p:par>
                                <p:cTn id="116" presetID="22" presetClass="entr" presetSubtype="8" fill="hold" nodeType="afterEffect">
                                  <p:stCondLst>
                                    <p:cond delay="0"/>
                                  </p:stCondLst>
                                  <p:childTnLst>
                                    <p:set>
                                      <p:cBhvr>
                                        <p:cTn id="117" dur="1" fill="hold">
                                          <p:stCondLst>
                                            <p:cond delay="0"/>
                                          </p:stCondLst>
                                        </p:cTn>
                                        <p:tgtEl>
                                          <p:spTgt spid="34856"/>
                                        </p:tgtEl>
                                        <p:attrNameLst>
                                          <p:attrName>style.visibility</p:attrName>
                                        </p:attrNameLst>
                                      </p:cBhvr>
                                      <p:to>
                                        <p:strVal val="visible"/>
                                      </p:to>
                                    </p:set>
                                    <p:animEffect transition="in" filter="wipe(left)">
                                      <p:cBhvr>
                                        <p:cTn id="118" dur="500"/>
                                        <p:tgtEl>
                                          <p:spTgt spid="34856"/>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34855"/>
                                        </p:tgtEl>
                                        <p:attrNameLst>
                                          <p:attrName>style.visibility</p:attrName>
                                        </p:attrNameLst>
                                      </p:cBhvr>
                                      <p:to>
                                        <p:strVal val="visible"/>
                                      </p:to>
                                    </p:set>
                                    <p:animEffect transition="in" filter="wipe(left)">
                                      <p:cBhvr>
                                        <p:cTn id="123" dur="500"/>
                                        <p:tgtEl>
                                          <p:spTgt spid="34855"/>
                                        </p:tgtEl>
                                      </p:cBhvr>
                                    </p:animEffect>
                                  </p:childTnLst>
                                </p:cTn>
                              </p:par>
                            </p:childTnLst>
                          </p:cTn>
                        </p:par>
                        <p:par>
                          <p:cTn id="124" fill="hold">
                            <p:stCondLst>
                              <p:cond delay="500"/>
                            </p:stCondLst>
                            <p:childTnLst>
                              <p:par>
                                <p:cTn id="125" presetID="22" presetClass="entr" presetSubtype="8" fill="hold" nodeType="afterEffect">
                                  <p:stCondLst>
                                    <p:cond delay="0"/>
                                  </p:stCondLst>
                                  <p:childTnLst>
                                    <p:set>
                                      <p:cBhvr>
                                        <p:cTn id="126" dur="1" fill="hold">
                                          <p:stCondLst>
                                            <p:cond delay="0"/>
                                          </p:stCondLst>
                                        </p:cTn>
                                        <p:tgtEl>
                                          <p:spTgt spid="34857"/>
                                        </p:tgtEl>
                                        <p:attrNameLst>
                                          <p:attrName>style.visibility</p:attrName>
                                        </p:attrNameLst>
                                      </p:cBhvr>
                                      <p:to>
                                        <p:strVal val="visible"/>
                                      </p:to>
                                    </p:set>
                                    <p:animEffect transition="in" filter="wipe(left)">
                                      <p:cBhvr>
                                        <p:cTn id="127" dur="500"/>
                                        <p:tgtEl>
                                          <p:spTgt spid="348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p:bldP spid="34839" grpId="0"/>
      <p:bldP spid="34840" grpId="0"/>
      <p:bldP spid="34841" grpId="0"/>
      <p:bldP spid="34854" grpId="0"/>
      <p:bldP spid="34855"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5842" name="对象 35841"/>
          <p:cNvGraphicFramePr/>
          <p:nvPr/>
        </p:nvGraphicFramePr>
        <p:xfrm>
          <a:off x="1119188" y="4800600"/>
          <a:ext cx="5692775" cy="573088"/>
        </p:xfrm>
        <a:graphic>
          <a:graphicData uri="http://schemas.openxmlformats.org/presentationml/2006/ole">
            <mc:AlternateContent xmlns:mc="http://schemas.openxmlformats.org/markup-compatibility/2006">
              <mc:Choice xmlns:v="urn:schemas-microsoft-com:vml" Requires="v">
                <p:oleObj spid="_x0000_s3164" name="" r:id="rId1" imgW="6156960" imgH="622300" progId="Equation.3">
                  <p:embed/>
                </p:oleObj>
              </mc:Choice>
              <mc:Fallback>
                <p:oleObj name="" r:id="rId1" imgW="6156960" imgH="622300" progId="Equation.3">
                  <p:embed/>
                  <p:pic>
                    <p:nvPicPr>
                      <p:cNvPr id="0" name="图片 3163"/>
                      <p:cNvPicPr/>
                      <p:nvPr/>
                    </p:nvPicPr>
                    <p:blipFill>
                      <a:blip r:embed="rId2"/>
                      <a:stretch>
                        <a:fillRect/>
                      </a:stretch>
                    </p:blipFill>
                    <p:spPr>
                      <a:xfrm>
                        <a:off x="1119188" y="4800600"/>
                        <a:ext cx="5692775" cy="573088"/>
                      </a:xfrm>
                      <a:prstGeom prst="rect">
                        <a:avLst/>
                      </a:prstGeom>
                      <a:noFill/>
                      <a:ln w="38100">
                        <a:noFill/>
                        <a:miter/>
                      </a:ln>
                    </p:spPr>
                  </p:pic>
                </p:oleObj>
              </mc:Fallback>
            </mc:AlternateContent>
          </a:graphicData>
        </a:graphic>
      </p:graphicFrame>
      <p:pic>
        <p:nvPicPr>
          <p:cNvPr id="35843" name="图片 35842"/>
          <p:cNvPicPr>
            <a:picLocks noChangeAspect="1"/>
          </p:cNvPicPr>
          <p:nvPr/>
        </p:nvPicPr>
        <p:blipFill>
          <a:blip r:embed="rId3"/>
          <a:stretch>
            <a:fillRect/>
          </a:stretch>
        </p:blipFill>
        <p:spPr>
          <a:xfrm>
            <a:off x="1828800" y="1219200"/>
            <a:ext cx="5105400" cy="3152775"/>
          </a:xfrm>
          <a:prstGeom prst="rect">
            <a:avLst/>
          </a:prstGeom>
          <a:noFill/>
          <a:ln w="3175" cap="flat" cmpd="sng">
            <a:solidFill>
              <a:srgbClr val="FF9900"/>
            </a:solidFill>
            <a:prstDash val="solid"/>
            <a:miter/>
            <a:headEnd type="none" w="med" len="med"/>
            <a:tailEnd type="none" w="med" len="med"/>
          </a:ln>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wipe(left)">
                                      <p:cBhvr>
                                        <p:cTn id="7" dur="500"/>
                                        <p:tgtEl>
                                          <p:spTgt spid="3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文本框 36865"/>
          <p:cNvSpPr txBox="1"/>
          <p:nvPr/>
        </p:nvSpPr>
        <p:spPr>
          <a:xfrm>
            <a:off x="395288" y="549275"/>
            <a:ext cx="1905000" cy="519113"/>
          </a:xfrm>
          <a:prstGeom prst="rect">
            <a:avLst/>
          </a:prstGeom>
          <a:noFill/>
          <a:ln w="9525">
            <a:noFill/>
          </a:ln>
        </p:spPr>
        <p:txBody>
          <a:bodyPr>
            <a:spAutoFit/>
          </a:bodyPr>
          <a:p>
            <a:pPr>
              <a:spcBef>
                <a:spcPct val="50000"/>
              </a:spcBef>
            </a:pPr>
            <a:r>
              <a:rPr lang="zh-CN" altLang="en-US" sz="2800" b="1" dirty="0">
                <a:solidFill>
                  <a:srgbClr val="FF0000"/>
                </a:solidFill>
                <a:latin typeface="黑体" panose="02010609060101010101" pitchFamily="49" charset="-122"/>
                <a:ea typeface="黑体" panose="02010609060101010101" pitchFamily="49" charset="-122"/>
              </a:rPr>
              <a:t>方法</a:t>
            </a:r>
            <a:r>
              <a:rPr lang="en-US" altLang="zh-CN" sz="2800" b="1">
                <a:solidFill>
                  <a:srgbClr val="FF0000"/>
                </a:solidFill>
                <a:latin typeface="黑体" panose="02010609060101010101" pitchFamily="49" charset="-122"/>
                <a:ea typeface="黑体" panose="02010609060101010101" pitchFamily="49" charset="-122"/>
              </a:rPr>
              <a:t>2:</a:t>
            </a:r>
            <a:endParaRPr lang="en-US" altLang="zh-CN" sz="2800" b="1">
              <a:solidFill>
                <a:srgbClr val="FF0000"/>
              </a:solidFill>
              <a:latin typeface="Times New Roman" panose="02020603050405020304" pitchFamily="18" charset="0"/>
            </a:endParaRPr>
          </a:p>
        </p:txBody>
      </p:sp>
      <p:graphicFrame>
        <p:nvGraphicFramePr>
          <p:cNvPr id="36867" name="对象 36866"/>
          <p:cNvGraphicFramePr/>
          <p:nvPr/>
        </p:nvGraphicFramePr>
        <p:xfrm>
          <a:off x="468313" y="620713"/>
          <a:ext cx="7475537" cy="1595437"/>
        </p:xfrm>
        <a:graphic>
          <a:graphicData uri="http://schemas.openxmlformats.org/presentationml/2006/ole">
            <mc:AlternateContent xmlns:mc="http://schemas.openxmlformats.org/markup-compatibility/2006">
              <mc:Choice xmlns:v="urn:schemas-microsoft-com:vml" Requires="v">
                <p:oleObj spid="_x0000_s3250" name="" r:id="rId1" imgW="7734300" imgH="1651000" progId="Equation.3">
                  <p:embed/>
                </p:oleObj>
              </mc:Choice>
              <mc:Fallback>
                <p:oleObj name="" r:id="rId1" imgW="7734300" imgH="1651000" progId="Equation.3">
                  <p:embed/>
                  <p:pic>
                    <p:nvPicPr>
                      <p:cNvPr id="0" name="图片 3249"/>
                      <p:cNvPicPr/>
                      <p:nvPr/>
                    </p:nvPicPr>
                    <p:blipFill>
                      <a:blip r:embed="rId2"/>
                      <a:stretch>
                        <a:fillRect/>
                      </a:stretch>
                    </p:blipFill>
                    <p:spPr>
                      <a:xfrm>
                        <a:off x="468313" y="620713"/>
                        <a:ext cx="7475537" cy="1595437"/>
                      </a:xfrm>
                      <a:prstGeom prst="rect">
                        <a:avLst/>
                      </a:prstGeom>
                      <a:noFill/>
                      <a:ln w="38100">
                        <a:noFill/>
                        <a:miter/>
                      </a:ln>
                    </p:spPr>
                  </p:pic>
                </p:oleObj>
              </mc:Fallback>
            </mc:AlternateContent>
          </a:graphicData>
        </a:graphic>
      </p:graphicFrame>
      <p:sp>
        <p:nvSpPr>
          <p:cNvPr id="36880" name="文本框 36879"/>
          <p:cNvSpPr txBox="1"/>
          <p:nvPr/>
        </p:nvSpPr>
        <p:spPr>
          <a:xfrm>
            <a:off x="468313" y="2349500"/>
            <a:ext cx="719137" cy="519113"/>
          </a:xfrm>
          <a:prstGeom prst="rect">
            <a:avLst/>
          </a:prstGeom>
          <a:noFill/>
          <a:ln w="9525">
            <a:noFill/>
          </a:ln>
        </p:spPr>
        <p:txBody>
          <a:bodyPr>
            <a:spAutoFit/>
          </a:bodyPr>
          <a:p>
            <a:pPr>
              <a:spcBef>
                <a:spcPct val="50000"/>
              </a:spcBef>
            </a:pPr>
            <a:r>
              <a:rPr lang="zh-CN" altLang="en-US" sz="2800" b="1" dirty="0">
                <a:latin typeface="Arial" panose="020B0604020202020204" pitchFamily="34" charset="0"/>
                <a:ea typeface="黑体" panose="02010609060101010101" pitchFamily="49" charset="-122"/>
              </a:rPr>
              <a:t>证</a:t>
            </a:r>
            <a:endParaRPr lang="zh-CN" altLang="en-US" sz="2800" b="1" dirty="0">
              <a:latin typeface="Arial" panose="020B0604020202020204" pitchFamily="34" charset="0"/>
              <a:ea typeface="黑体" panose="02010609060101010101" pitchFamily="49" charset="-122"/>
            </a:endParaRPr>
          </a:p>
        </p:txBody>
      </p:sp>
      <p:graphicFrame>
        <p:nvGraphicFramePr>
          <p:cNvPr id="36881" name="对象 36880"/>
          <p:cNvGraphicFramePr/>
          <p:nvPr/>
        </p:nvGraphicFramePr>
        <p:xfrm>
          <a:off x="1187450" y="2349500"/>
          <a:ext cx="5113338" cy="519113"/>
        </p:xfrm>
        <a:graphic>
          <a:graphicData uri="http://schemas.openxmlformats.org/presentationml/2006/ole">
            <mc:AlternateContent xmlns:mc="http://schemas.openxmlformats.org/markup-compatibility/2006">
              <mc:Choice xmlns:v="urn:schemas-microsoft-com:vml" Requires="v">
                <p:oleObj spid="_x0000_s3252" name="" r:id="rId3" imgW="2247900" imgH="228600" progId="Equation.3">
                  <p:embed/>
                </p:oleObj>
              </mc:Choice>
              <mc:Fallback>
                <p:oleObj name="" r:id="rId3" imgW="2247900" imgH="228600" progId="Equation.3">
                  <p:embed/>
                  <p:pic>
                    <p:nvPicPr>
                      <p:cNvPr id="0" name="图片 3251"/>
                      <p:cNvPicPr/>
                      <p:nvPr/>
                    </p:nvPicPr>
                    <p:blipFill>
                      <a:blip r:embed="rId4"/>
                      <a:stretch>
                        <a:fillRect/>
                      </a:stretch>
                    </p:blipFill>
                    <p:spPr>
                      <a:xfrm>
                        <a:off x="1187450" y="2349500"/>
                        <a:ext cx="5113338" cy="519113"/>
                      </a:xfrm>
                      <a:prstGeom prst="rect">
                        <a:avLst/>
                      </a:prstGeom>
                      <a:noFill/>
                      <a:ln w="38100">
                        <a:noFill/>
                        <a:miter/>
                      </a:ln>
                    </p:spPr>
                  </p:pic>
                </p:oleObj>
              </mc:Fallback>
            </mc:AlternateContent>
          </a:graphicData>
        </a:graphic>
      </p:graphicFrame>
      <p:graphicFrame>
        <p:nvGraphicFramePr>
          <p:cNvPr id="36882" name="对象 36881"/>
          <p:cNvGraphicFramePr/>
          <p:nvPr/>
        </p:nvGraphicFramePr>
        <p:xfrm>
          <a:off x="1547813" y="2852738"/>
          <a:ext cx="3990975" cy="925512"/>
        </p:xfrm>
        <a:graphic>
          <a:graphicData uri="http://schemas.openxmlformats.org/presentationml/2006/ole">
            <mc:AlternateContent xmlns:mc="http://schemas.openxmlformats.org/markup-compatibility/2006">
              <mc:Choice xmlns:v="urn:schemas-microsoft-com:vml" Requires="v">
                <p:oleObj spid="_x0000_s3242" name="" r:id="rId5" imgW="1917065" imgH="444500" progId="Equation.3">
                  <p:embed/>
                </p:oleObj>
              </mc:Choice>
              <mc:Fallback>
                <p:oleObj name="" r:id="rId5" imgW="1917065" imgH="444500" progId="Equation.3">
                  <p:embed/>
                  <p:pic>
                    <p:nvPicPr>
                      <p:cNvPr id="0" name="图片 3241"/>
                      <p:cNvPicPr/>
                      <p:nvPr/>
                    </p:nvPicPr>
                    <p:blipFill>
                      <a:blip r:embed="rId6"/>
                      <a:stretch>
                        <a:fillRect/>
                      </a:stretch>
                    </p:blipFill>
                    <p:spPr>
                      <a:xfrm>
                        <a:off x="1547813" y="2852738"/>
                        <a:ext cx="3990975" cy="925512"/>
                      </a:xfrm>
                      <a:prstGeom prst="rect">
                        <a:avLst/>
                      </a:prstGeom>
                      <a:noFill/>
                      <a:ln w="38100">
                        <a:noFill/>
                        <a:miter/>
                      </a:ln>
                    </p:spPr>
                  </p:pic>
                </p:oleObj>
              </mc:Fallback>
            </mc:AlternateContent>
          </a:graphicData>
        </a:graphic>
      </p:graphicFrame>
      <p:sp>
        <p:nvSpPr>
          <p:cNvPr id="36883" name="文本框 36882"/>
          <p:cNvSpPr txBox="1"/>
          <p:nvPr/>
        </p:nvSpPr>
        <p:spPr>
          <a:xfrm>
            <a:off x="684213" y="3789363"/>
            <a:ext cx="2951162" cy="519112"/>
          </a:xfrm>
          <a:prstGeom prst="rect">
            <a:avLst/>
          </a:prstGeom>
          <a:noFill/>
          <a:ln w="9525">
            <a:noFill/>
          </a:ln>
        </p:spPr>
        <p:txBody>
          <a:bodyPr>
            <a:spAutoFit/>
          </a:bodyPr>
          <a:p>
            <a:pPr>
              <a:spcBef>
                <a:spcPct val="50000"/>
              </a:spcBef>
            </a:pPr>
            <a:r>
              <a:rPr lang="zh-CN" altLang="en-US" sz="2800" b="1" dirty="0">
                <a:latin typeface="Arial" panose="020B0604020202020204" pitchFamily="34" charset="0"/>
              </a:rPr>
              <a:t>由保号性定理知</a:t>
            </a:r>
            <a:endParaRPr lang="zh-CN" altLang="en-US" sz="2800" b="1" dirty="0">
              <a:latin typeface="Arial" panose="020B0604020202020204" pitchFamily="34" charset="0"/>
            </a:endParaRPr>
          </a:p>
        </p:txBody>
      </p:sp>
      <p:graphicFrame>
        <p:nvGraphicFramePr>
          <p:cNvPr id="36884" name="对象 36883"/>
          <p:cNvGraphicFramePr/>
          <p:nvPr/>
        </p:nvGraphicFramePr>
        <p:xfrm>
          <a:off x="971550" y="4581525"/>
          <a:ext cx="1427163" cy="925513"/>
        </p:xfrm>
        <a:graphic>
          <a:graphicData uri="http://schemas.openxmlformats.org/presentationml/2006/ole">
            <mc:AlternateContent xmlns:mc="http://schemas.openxmlformats.org/markup-compatibility/2006">
              <mc:Choice xmlns:v="urn:schemas-microsoft-com:vml" Requires="v">
                <p:oleObj spid="_x0000_s3256" name="" r:id="rId7" imgW="685800" imgH="444500" progId="Equation.3">
                  <p:embed/>
                </p:oleObj>
              </mc:Choice>
              <mc:Fallback>
                <p:oleObj name="" r:id="rId7" imgW="685800" imgH="444500" progId="Equation.3">
                  <p:embed/>
                  <p:pic>
                    <p:nvPicPr>
                      <p:cNvPr id="0" name="图片 3255"/>
                      <p:cNvPicPr/>
                      <p:nvPr/>
                    </p:nvPicPr>
                    <p:blipFill>
                      <a:blip r:embed="rId8"/>
                      <a:stretch>
                        <a:fillRect/>
                      </a:stretch>
                    </p:blipFill>
                    <p:spPr>
                      <a:xfrm>
                        <a:off x="971550" y="4581525"/>
                        <a:ext cx="1427163" cy="925513"/>
                      </a:xfrm>
                      <a:prstGeom prst="rect">
                        <a:avLst/>
                      </a:prstGeom>
                      <a:noFill/>
                      <a:ln w="38100">
                        <a:noFill/>
                        <a:miter/>
                      </a:ln>
                    </p:spPr>
                  </p:pic>
                </p:oleObj>
              </mc:Fallback>
            </mc:AlternateContent>
          </a:graphicData>
        </a:graphic>
      </p:graphicFrame>
      <p:graphicFrame>
        <p:nvGraphicFramePr>
          <p:cNvPr id="36885" name="对象 36884"/>
          <p:cNvGraphicFramePr/>
          <p:nvPr/>
        </p:nvGraphicFramePr>
        <p:xfrm>
          <a:off x="3492500" y="3860800"/>
          <a:ext cx="3671888" cy="541338"/>
        </p:xfrm>
        <a:graphic>
          <a:graphicData uri="http://schemas.openxmlformats.org/presentationml/2006/ole">
            <mc:AlternateContent xmlns:mc="http://schemas.openxmlformats.org/markup-compatibility/2006">
              <mc:Choice xmlns:v="urn:schemas-microsoft-com:vml" Requires="v">
                <p:oleObj spid="_x0000_s3253" name="" r:id="rId9" imgW="1549400" imgH="228600" progId="Equation.3">
                  <p:embed/>
                </p:oleObj>
              </mc:Choice>
              <mc:Fallback>
                <p:oleObj name="" r:id="rId9" imgW="1549400" imgH="228600" progId="Equation.3">
                  <p:embed/>
                  <p:pic>
                    <p:nvPicPr>
                      <p:cNvPr id="0" name="图片 3252"/>
                      <p:cNvPicPr/>
                      <p:nvPr/>
                    </p:nvPicPr>
                    <p:blipFill>
                      <a:blip r:embed="rId10"/>
                      <a:stretch>
                        <a:fillRect/>
                      </a:stretch>
                    </p:blipFill>
                    <p:spPr>
                      <a:xfrm>
                        <a:off x="3492500" y="3860800"/>
                        <a:ext cx="3671888" cy="541338"/>
                      </a:xfrm>
                      <a:prstGeom prst="rect">
                        <a:avLst/>
                      </a:prstGeom>
                      <a:noFill/>
                      <a:ln w="38100">
                        <a:noFill/>
                        <a:miter/>
                      </a:ln>
                    </p:spPr>
                  </p:pic>
                </p:oleObj>
              </mc:Fallback>
            </mc:AlternateContent>
          </a:graphicData>
        </a:graphic>
      </p:graphicFrame>
      <p:graphicFrame>
        <p:nvGraphicFramePr>
          <p:cNvPr id="36886" name="对象 36885"/>
          <p:cNvGraphicFramePr/>
          <p:nvPr/>
        </p:nvGraphicFramePr>
        <p:xfrm>
          <a:off x="2771775" y="4508500"/>
          <a:ext cx="3313113" cy="509588"/>
        </p:xfrm>
        <a:graphic>
          <a:graphicData uri="http://schemas.openxmlformats.org/presentationml/2006/ole">
            <mc:AlternateContent xmlns:mc="http://schemas.openxmlformats.org/markup-compatibility/2006">
              <mc:Choice xmlns:v="urn:schemas-microsoft-com:vml" Requires="v">
                <p:oleObj spid="_x0000_s3251" name="" r:id="rId11" imgW="1485900" imgH="228600" progId="Equation.3">
                  <p:embed/>
                </p:oleObj>
              </mc:Choice>
              <mc:Fallback>
                <p:oleObj name="" r:id="rId11" imgW="1485900" imgH="228600" progId="Equation.3">
                  <p:embed/>
                  <p:pic>
                    <p:nvPicPr>
                      <p:cNvPr id="0" name="图片 3250"/>
                      <p:cNvPicPr/>
                      <p:nvPr/>
                    </p:nvPicPr>
                    <p:blipFill>
                      <a:blip r:embed="rId12"/>
                      <a:stretch>
                        <a:fillRect/>
                      </a:stretch>
                    </p:blipFill>
                    <p:spPr>
                      <a:xfrm>
                        <a:off x="2771775" y="4508500"/>
                        <a:ext cx="3313113" cy="509588"/>
                      </a:xfrm>
                      <a:prstGeom prst="rect">
                        <a:avLst/>
                      </a:prstGeom>
                      <a:noFill/>
                      <a:ln w="38100">
                        <a:noFill/>
                        <a:miter/>
                      </a:ln>
                    </p:spPr>
                  </p:pic>
                </p:oleObj>
              </mc:Fallback>
            </mc:AlternateContent>
          </a:graphicData>
        </a:graphic>
      </p:graphicFrame>
      <p:graphicFrame>
        <p:nvGraphicFramePr>
          <p:cNvPr id="36887" name="对象 36886"/>
          <p:cNvGraphicFramePr/>
          <p:nvPr/>
        </p:nvGraphicFramePr>
        <p:xfrm>
          <a:off x="2771775" y="5084763"/>
          <a:ext cx="3313113" cy="509587"/>
        </p:xfrm>
        <a:graphic>
          <a:graphicData uri="http://schemas.openxmlformats.org/presentationml/2006/ole">
            <mc:AlternateContent xmlns:mc="http://schemas.openxmlformats.org/markup-compatibility/2006">
              <mc:Choice xmlns:v="urn:schemas-microsoft-com:vml" Requires="v">
                <p:oleObj spid="_x0000_s3243" name="" r:id="rId13" imgW="1485900" imgH="228600" progId="Equation.3">
                  <p:embed/>
                </p:oleObj>
              </mc:Choice>
              <mc:Fallback>
                <p:oleObj name="" r:id="rId13" imgW="1485900" imgH="228600" progId="Equation.3">
                  <p:embed/>
                  <p:pic>
                    <p:nvPicPr>
                      <p:cNvPr id="0" name="图片 3242"/>
                      <p:cNvPicPr/>
                      <p:nvPr/>
                    </p:nvPicPr>
                    <p:blipFill>
                      <a:blip r:embed="rId14"/>
                      <a:stretch>
                        <a:fillRect/>
                      </a:stretch>
                    </p:blipFill>
                    <p:spPr>
                      <a:xfrm>
                        <a:off x="2771775" y="5084763"/>
                        <a:ext cx="3313113" cy="509587"/>
                      </a:xfrm>
                      <a:prstGeom prst="rect">
                        <a:avLst/>
                      </a:prstGeom>
                      <a:noFill/>
                      <a:ln w="38100">
                        <a:noFill/>
                        <a:miter/>
                      </a:ln>
                    </p:spPr>
                  </p:pic>
                </p:oleObj>
              </mc:Fallback>
            </mc:AlternateContent>
          </a:graphicData>
        </a:graphic>
      </p:graphicFrame>
      <p:sp>
        <p:nvSpPr>
          <p:cNvPr id="36888" name="文本框 36887"/>
          <p:cNvSpPr txBox="1"/>
          <p:nvPr/>
        </p:nvSpPr>
        <p:spPr>
          <a:xfrm>
            <a:off x="827088" y="5805488"/>
            <a:ext cx="3384550" cy="519112"/>
          </a:xfrm>
          <a:prstGeom prst="rect">
            <a:avLst/>
          </a:prstGeom>
          <a:noFill/>
          <a:ln w="9525">
            <a:noFill/>
          </a:ln>
        </p:spPr>
        <p:txBody>
          <a:bodyPr>
            <a:spAutoFit/>
          </a:bodyPr>
          <a:p>
            <a:pPr>
              <a:spcBef>
                <a:spcPct val="50000"/>
              </a:spcBef>
            </a:pPr>
            <a:r>
              <a:rPr lang="zh-CN" altLang="en-US" sz="2800" b="1" dirty="0">
                <a:latin typeface="Arial" panose="020B0604020202020204" pitchFamily="34" charset="0"/>
              </a:rPr>
              <a:t>由拐点的定义知</a:t>
            </a:r>
            <a:endParaRPr lang="zh-CN" altLang="en-US" sz="2800" b="1" dirty="0">
              <a:latin typeface="Arial" panose="020B0604020202020204" pitchFamily="34" charset="0"/>
            </a:endParaRPr>
          </a:p>
        </p:txBody>
      </p:sp>
      <p:graphicFrame>
        <p:nvGraphicFramePr>
          <p:cNvPr id="36889" name="对象 36888"/>
          <p:cNvGraphicFramePr/>
          <p:nvPr/>
        </p:nvGraphicFramePr>
        <p:xfrm>
          <a:off x="3563938" y="5805488"/>
          <a:ext cx="1657350" cy="514350"/>
        </p:xfrm>
        <a:graphic>
          <a:graphicData uri="http://schemas.openxmlformats.org/presentationml/2006/ole">
            <mc:AlternateContent xmlns:mc="http://schemas.openxmlformats.org/markup-compatibility/2006">
              <mc:Choice xmlns:v="urn:schemas-microsoft-com:vml" Requires="v">
                <p:oleObj spid="_x0000_s3244" name="" r:id="rId15" imgW="736600" imgH="228600" progId="Equation.3">
                  <p:embed/>
                </p:oleObj>
              </mc:Choice>
              <mc:Fallback>
                <p:oleObj name="" r:id="rId15" imgW="736600" imgH="228600" progId="Equation.3">
                  <p:embed/>
                  <p:pic>
                    <p:nvPicPr>
                      <p:cNvPr id="0" name="图片 3243"/>
                      <p:cNvPicPr/>
                      <p:nvPr/>
                    </p:nvPicPr>
                    <p:blipFill>
                      <a:blip r:embed="rId16"/>
                      <a:stretch>
                        <a:fillRect/>
                      </a:stretch>
                    </p:blipFill>
                    <p:spPr>
                      <a:xfrm>
                        <a:off x="3563938" y="5805488"/>
                        <a:ext cx="1657350" cy="514350"/>
                      </a:xfrm>
                      <a:prstGeom prst="rect">
                        <a:avLst/>
                      </a:prstGeom>
                      <a:noFill/>
                      <a:ln w="38100">
                        <a:noFill/>
                        <a:miter/>
                      </a:ln>
                    </p:spPr>
                  </p:pic>
                </p:oleObj>
              </mc:Fallback>
            </mc:AlternateContent>
          </a:graphicData>
        </a:graphic>
      </p:graphicFrame>
      <p:sp>
        <p:nvSpPr>
          <p:cNvPr id="36890" name="文本框 36889"/>
          <p:cNvSpPr txBox="1"/>
          <p:nvPr/>
        </p:nvSpPr>
        <p:spPr>
          <a:xfrm>
            <a:off x="5219700" y="5805488"/>
            <a:ext cx="3095625" cy="519112"/>
          </a:xfrm>
          <a:prstGeom prst="rect">
            <a:avLst/>
          </a:prstGeom>
          <a:noFill/>
          <a:ln w="9525">
            <a:noFill/>
          </a:ln>
        </p:spPr>
        <p:txBody>
          <a:bodyPr>
            <a:spAutoFit/>
          </a:bodyPr>
          <a:p>
            <a:pPr>
              <a:spcBef>
                <a:spcPct val="50000"/>
              </a:spcBef>
            </a:pPr>
            <a:r>
              <a:rPr lang="zh-CN" altLang="en-US" sz="2800" b="1" dirty="0">
                <a:latin typeface="Arial" panose="020B0604020202020204" pitchFamily="34" charset="0"/>
              </a:rPr>
              <a:t>是曲线的拐点。</a:t>
            </a:r>
            <a:endParaRPr lang="zh-CN" altLang="en-US" sz="2800" b="1" dirty="0">
              <a:latin typeface="Arial" panose="020B0604020202020204" pitchFamily="34" charset="0"/>
            </a:endParaRPr>
          </a:p>
        </p:txBody>
      </p:sp>
      <p:graphicFrame>
        <p:nvGraphicFramePr>
          <p:cNvPr id="36891" name="对象 36890"/>
          <p:cNvGraphicFramePr/>
          <p:nvPr/>
        </p:nvGraphicFramePr>
        <p:xfrm>
          <a:off x="5580063" y="2852738"/>
          <a:ext cx="2246312" cy="925512"/>
        </p:xfrm>
        <a:graphic>
          <a:graphicData uri="http://schemas.openxmlformats.org/presentationml/2006/ole">
            <mc:AlternateContent xmlns:mc="http://schemas.openxmlformats.org/markup-compatibility/2006">
              <mc:Choice xmlns:v="urn:schemas-microsoft-com:vml" Requires="v">
                <p:oleObj spid="_x0000_s3245" name="" r:id="rId17" imgW="1078865" imgH="444500" progId="Equation.3">
                  <p:embed/>
                </p:oleObj>
              </mc:Choice>
              <mc:Fallback>
                <p:oleObj name="" r:id="rId17" imgW="1078865" imgH="444500" progId="Equation.3">
                  <p:embed/>
                  <p:pic>
                    <p:nvPicPr>
                      <p:cNvPr id="0" name="图片 3244"/>
                      <p:cNvPicPr/>
                      <p:nvPr/>
                    </p:nvPicPr>
                    <p:blipFill>
                      <a:blip r:embed="rId18"/>
                      <a:stretch>
                        <a:fillRect/>
                      </a:stretch>
                    </p:blipFill>
                    <p:spPr>
                      <a:xfrm>
                        <a:off x="5580063" y="2852738"/>
                        <a:ext cx="2246312" cy="925512"/>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80"/>
                                        </p:tgtEl>
                                        <p:attrNameLst>
                                          <p:attrName>style.visibility</p:attrName>
                                        </p:attrNameLst>
                                      </p:cBhvr>
                                      <p:to>
                                        <p:strVal val="visible"/>
                                      </p:to>
                                    </p:set>
                                    <p:animEffect transition="in" filter="wipe(left)">
                                      <p:cBhvr>
                                        <p:cTn id="7" dur="500"/>
                                        <p:tgtEl>
                                          <p:spTgt spid="368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6881"/>
                                        </p:tgtEl>
                                        <p:attrNameLst>
                                          <p:attrName>style.visibility</p:attrName>
                                        </p:attrNameLst>
                                      </p:cBhvr>
                                      <p:to>
                                        <p:strVal val="visible"/>
                                      </p:to>
                                    </p:set>
                                    <p:animEffect transition="in" filter="wipe(left)">
                                      <p:cBhvr>
                                        <p:cTn id="12" dur="500"/>
                                        <p:tgtEl>
                                          <p:spTgt spid="368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6882"/>
                                        </p:tgtEl>
                                        <p:attrNameLst>
                                          <p:attrName>style.visibility</p:attrName>
                                        </p:attrNameLst>
                                      </p:cBhvr>
                                      <p:to>
                                        <p:strVal val="visible"/>
                                      </p:to>
                                    </p:set>
                                    <p:animEffect transition="in" filter="wipe(left)">
                                      <p:cBhvr>
                                        <p:cTn id="17" dur="500"/>
                                        <p:tgtEl>
                                          <p:spTgt spid="3688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6891"/>
                                        </p:tgtEl>
                                        <p:attrNameLst>
                                          <p:attrName>style.visibility</p:attrName>
                                        </p:attrNameLst>
                                      </p:cBhvr>
                                      <p:to>
                                        <p:strVal val="visible"/>
                                      </p:to>
                                    </p:set>
                                    <p:animEffect transition="in" filter="wipe(left)">
                                      <p:cBhvr>
                                        <p:cTn id="22" dur="500"/>
                                        <p:tgtEl>
                                          <p:spTgt spid="3689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883"/>
                                        </p:tgtEl>
                                        <p:attrNameLst>
                                          <p:attrName>style.visibility</p:attrName>
                                        </p:attrNameLst>
                                      </p:cBhvr>
                                      <p:to>
                                        <p:strVal val="visible"/>
                                      </p:to>
                                    </p:set>
                                    <p:animEffect transition="in" filter="wipe(left)">
                                      <p:cBhvr>
                                        <p:cTn id="27" dur="500"/>
                                        <p:tgtEl>
                                          <p:spTgt spid="36883"/>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36885"/>
                                        </p:tgtEl>
                                        <p:attrNameLst>
                                          <p:attrName>style.visibility</p:attrName>
                                        </p:attrNameLst>
                                      </p:cBhvr>
                                      <p:to>
                                        <p:strVal val="visible"/>
                                      </p:to>
                                    </p:set>
                                    <p:animEffect transition="in" filter="wipe(left)">
                                      <p:cBhvr>
                                        <p:cTn id="31" dur="500"/>
                                        <p:tgtEl>
                                          <p:spTgt spid="3688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6884"/>
                                        </p:tgtEl>
                                        <p:attrNameLst>
                                          <p:attrName>style.visibility</p:attrName>
                                        </p:attrNameLst>
                                      </p:cBhvr>
                                      <p:to>
                                        <p:strVal val="visible"/>
                                      </p:to>
                                    </p:set>
                                    <p:animEffect transition="in" filter="wipe(left)">
                                      <p:cBhvr>
                                        <p:cTn id="36" dur="500"/>
                                        <p:tgtEl>
                                          <p:spTgt spid="3688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6886"/>
                                        </p:tgtEl>
                                        <p:attrNameLst>
                                          <p:attrName>style.visibility</p:attrName>
                                        </p:attrNameLst>
                                      </p:cBhvr>
                                      <p:to>
                                        <p:strVal val="visible"/>
                                      </p:to>
                                    </p:set>
                                    <p:animEffect transition="in" filter="wipe(left)">
                                      <p:cBhvr>
                                        <p:cTn id="41" dur="500"/>
                                        <p:tgtEl>
                                          <p:spTgt spid="3688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6887"/>
                                        </p:tgtEl>
                                        <p:attrNameLst>
                                          <p:attrName>style.visibility</p:attrName>
                                        </p:attrNameLst>
                                      </p:cBhvr>
                                      <p:to>
                                        <p:strVal val="visible"/>
                                      </p:to>
                                    </p:set>
                                    <p:animEffect transition="in" filter="wipe(left)">
                                      <p:cBhvr>
                                        <p:cTn id="46" dur="500"/>
                                        <p:tgtEl>
                                          <p:spTgt spid="3688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6888"/>
                                        </p:tgtEl>
                                        <p:attrNameLst>
                                          <p:attrName>style.visibility</p:attrName>
                                        </p:attrNameLst>
                                      </p:cBhvr>
                                      <p:to>
                                        <p:strVal val="visible"/>
                                      </p:to>
                                    </p:set>
                                    <p:animEffect transition="in" filter="wipe(left)">
                                      <p:cBhvr>
                                        <p:cTn id="51" dur="500"/>
                                        <p:tgtEl>
                                          <p:spTgt spid="36888"/>
                                        </p:tgtEl>
                                      </p:cBhvr>
                                    </p:animEffect>
                                  </p:childTnLst>
                                </p:cTn>
                              </p:par>
                            </p:childTnLst>
                          </p:cTn>
                        </p:par>
                        <p:par>
                          <p:cTn id="52" fill="hold">
                            <p:stCondLst>
                              <p:cond delay="500"/>
                            </p:stCondLst>
                            <p:childTnLst>
                              <p:par>
                                <p:cTn id="53" presetID="22" presetClass="entr" presetSubtype="8" fill="hold" nodeType="afterEffect">
                                  <p:stCondLst>
                                    <p:cond delay="0"/>
                                  </p:stCondLst>
                                  <p:childTnLst>
                                    <p:set>
                                      <p:cBhvr>
                                        <p:cTn id="54" dur="1" fill="hold">
                                          <p:stCondLst>
                                            <p:cond delay="0"/>
                                          </p:stCondLst>
                                        </p:cTn>
                                        <p:tgtEl>
                                          <p:spTgt spid="36889"/>
                                        </p:tgtEl>
                                        <p:attrNameLst>
                                          <p:attrName>style.visibility</p:attrName>
                                        </p:attrNameLst>
                                      </p:cBhvr>
                                      <p:to>
                                        <p:strVal val="visible"/>
                                      </p:to>
                                    </p:set>
                                    <p:animEffect transition="in" filter="wipe(left)">
                                      <p:cBhvr>
                                        <p:cTn id="55" dur="500"/>
                                        <p:tgtEl>
                                          <p:spTgt spid="36889"/>
                                        </p:tgtEl>
                                      </p:cBhvr>
                                    </p:animEffect>
                                  </p:childTnLst>
                                </p:cTn>
                              </p:par>
                            </p:childTnLst>
                          </p:cTn>
                        </p:par>
                        <p:par>
                          <p:cTn id="56" fill="hold">
                            <p:stCondLst>
                              <p:cond delay="1000"/>
                            </p:stCondLst>
                            <p:childTnLst>
                              <p:par>
                                <p:cTn id="57" presetID="22" presetClass="entr" presetSubtype="8" fill="hold" grpId="0" nodeType="afterEffect">
                                  <p:stCondLst>
                                    <p:cond delay="0"/>
                                  </p:stCondLst>
                                  <p:childTnLst>
                                    <p:set>
                                      <p:cBhvr>
                                        <p:cTn id="58" dur="1" fill="hold">
                                          <p:stCondLst>
                                            <p:cond delay="0"/>
                                          </p:stCondLst>
                                        </p:cTn>
                                        <p:tgtEl>
                                          <p:spTgt spid="36890"/>
                                        </p:tgtEl>
                                        <p:attrNameLst>
                                          <p:attrName>style.visibility</p:attrName>
                                        </p:attrNameLst>
                                      </p:cBhvr>
                                      <p:to>
                                        <p:strVal val="visible"/>
                                      </p:to>
                                    </p:set>
                                    <p:animEffect transition="in" filter="wipe(left)">
                                      <p:cBhvr>
                                        <p:cTn id="59" dur="500"/>
                                        <p:tgtEl>
                                          <p:spTgt spid="36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80" grpId="0"/>
      <p:bldP spid="36883" grpId="0"/>
      <p:bldP spid="36888" grpId="0"/>
      <p:bldP spid="36890"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300" name="文本框 55299"/>
          <p:cNvSpPr txBox="1"/>
          <p:nvPr/>
        </p:nvSpPr>
        <p:spPr>
          <a:xfrm>
            <a:off x="631508" y="646430"/>
            <a:ext cx="990600" cy="521970"/>
          </a:xfrm>
          <a:prstGeom prst="rect">
            <a:avLst/>
          </a:prstGeom>
          <a:noFill/>
          <a:ln w="9525">
            <a:noFill/>
          </a:ln>
        </p:spPr>
        <p:txBody>
          <a:bodyPr>
            <a:spAutoFit/>
          </a:bodyPr>
          <a:p>
            <a:pPr>
              <a:spcBef>
                <a:spcPct val="50000"/>
              </a:spcBef>
            </a:pPr>
            <a:r>
              <a:rPr lang="zh-CN" altLang="en-US" sz="2800" b="1" dirty="0">
                <a:solidFill>
                  <a:srgbClr val="FF0000"/>
                </a:solidFill>
                <a:latin typeface="黑体" panose="02010609060101010101" pitchFamily="49" charset="-122"/>
                <a:ea typeface="黑体" panose="02010609060101010101" pitchFamily="49" charset="-122"/>
              </a:rPr>
              <a:t>例</a:t>
            </a:r>
            <a:r>
              <a:rPr lang="en-US" altLang="zh-CN" sz="2800" b="1">
                <a:solidFill>
                  <a:srgbClr val="FF0000"/>
                </a:solidFill>
                <a:latin typeface="黑体" panose="02010609060101010101" pitchFamily="49" charset="-122"/>
                <a:ea typeface="黑体" panose="02010609060101010101" pitchFamily="49" charset="-122"/>
              </a:rPr>
              <a:t>11</a:t>
            </a:r>
            <a:endParaRPr lang="en-US" altLang="zh-CN" sz="2800" b="1">
              <a:solidFill>
                <a:srgbClr val="FF0000"/>
              </a:solidFill>
              <a:latin typeface="Times New Roman" panose="02020603050405020304" pitchFamily="18" charset="0"/>
            </a:endParaRPr>
          </a:p>
        </p:txBody>
      </p:sp>
      <p:graphicFrame>
        <p:nvGraphicFramePr>
          <p:cNvPr id="55301" name="对象 55300"/>
          <p:cNvGraphicFramePr/>
          <p:nvPr/>
        </p:nvGraphicFramePr>
        <p:xfrm>
          <a:off x="1547813" y="692150"/>
          <a:ext cx="6161087" cy="430213"/>
        </p:xfrm>
        <a:graphic>
          <a:graphicData uri="http://schemas.openxmlformats.org/presentationml/2006/ole">
            <mc:AlternateContent xmlns:mc="http://schemas.openxmlformats.org/markup-compatibility/2006">
              <mc:Choice xmlns:v="urn:schemas-microsoft-com:vml" Requires="v">
                <p:oleObj spid="_x0000_s3263" name="" r:id="rId1" imgW="6156960" imgH="431800" progId="Equation.3">
                  <p:embed/>
                </p:oleObj>
              </mc:Choice>
              <mc:Fallback>
                <p:oleObj name="" r:id="rId1" imgW="6156960" imgH="431800" progId="Equation.3">
                  <p:embed/>
                  <p:pic>
                    <p:nvPicPr>
                      <p:cNvPr id="0" name="图片 3262"/>
                      <p:cNvPicPr/>
                      <p:nvPr/>
                    </p:nvPicPr>
                    <p:blipFill>
                      <a:blip r:embed="rId2"/>
                      <a:stretch>
                        <a:fillRect/>
                      </a:stretch>
                    </p:blipFill>
                    <p:spPr>
                      <a:xfrm>
                        <a:off x="1547813" y="692150"/>
                        <a:ext cx="6161087" cy="430213"/>
                      </a:xfrm>
                      <a:prstGeom prst="rect">
                        <a:avLst/>
                      </a:prstGeom>
                      <a:noFill/>
                      <a:ln w="38100">
                        <a:noFill/>
                        <a:miter/>
                      </a:ln>
                    </p:spPr>
                  </p:pic>
                </p:oleObj>
              </mc:Fallback>
            </mc:AlternateContent>
          </a:graphicData>
        </a:graphic>
      </p:graphicFrame>
      <p:sp>
        <p:nvSpPr>
          <p:cNvPr id="55302" name="文本框 55301"/>
          <p:cNvSpPr txBox="1"/>
          <p:nvPr/>
        </p:nvSpPr>
        <p:spPr>
          <a:xfrm>
            <a:off x="631825" y="1520825"/>
            <a:ext cx="815975" cy="519113"/>
          </a:xfrm>
          <a:prstGeom prst="rect">
            <a:avLst/>
          </a:prstGeom>
          <a:noFill/>
          <a:ln w="9525">
            <a:noFill/>
          </a:ln>
        </p:spPr>
        <p:txBody>
          <a:bodyPr>
            <a:spAutoFit/>
          </a:bodyPr>
          <a:p>
            <a:pPr>
              <a:spcBef>
                <a:spcPct val="50000"/>
              </a:spcBef>
            </a:pPr>
            <a:r>
              <a:rPr lang="zh-CN" altLang="en-US" sz="2800" b="1">
                <a:solidFill>
                  <a:srgbClr val="0000FF"/>
                </a:solidFill>
                <a:latin typeface="Times New Roman" panose="02020603050405020304" pitchFamily="18" charset="0"/>
                <a:ea typeface="黑体" panose="02010609060101010101" pitchFamily="49" charset="-122"/>
              </a:rPr>
              <a:t>解</a:t>
            </a:r>
            <a:endParaRPr lang="zh-CN" altLang="en-US" sz="2800" b="1">
              <a:solidFill>
                <a:srgbClr val="0000FF"/>
              </a:solidFill>
              <a:latin typeface="Times New Roman" panose="02020603050405020304" pitchFamily="18" charset="0"/>
              <a:ea typeface="黑体" panose="02010609060101010101" pitchFamily="49" charset="-122"/>
            </a:endParaRPr>
          </a:p>
        </p:txBody>
      </p:sp>
      <p:graphicFrame>
        <p:nvGraphicFramePr>
          <p:cNvPr id="55303" name="对象 55302"/>
          <p:cNvGraphicFramePr/>
          <p:nvPr/>
        </p:nvGraphicFramePr>
        <p:xfrm>
          <a:off x="1258888" y="1628775"/>
          <a:ext cx="2676525" cy="396875"/>
        </p:xfrm>
        <a:graphic>
          <a:graphicData uri="http://schemas.openxmlformats.org/presentationml/2006/ole">
            <mc:AlternateContent xmlns:mc="http://schemas.openxmlformats.org/markup-compatibility/2006">
              <mc:Choice xmlns:v="urn:schemas-microsoft-com:vml" Requires="v">
                <p:oleObj spid="_x0000_s3269" name="" r:id="rId3" imgW="2727960" imgH="405765" progId="Equation.3">
                  <p:embed/>
                </p:oleObj>
              </mc:Choice>
              <mc:Fallback>
                <p:oleObj name="" r:id="rId3" imgW="2727960" imgH="405765" progId="Equation.3">
                  <p:embed/>
                  <p:pic>
                    <p:nvPicPr>
                      <p:cNvPr id="0" name="图片 3268"/>
                      <p:cNvPicPr/>
                      <p:nvPr/>
                    </p:nvPicPr>
                    <p:blipFill>
                      <a:blip r:embed="rId4"/>
                      <a:stretch>
                        <a:fillRect/>
                      </a:stretch>
                    </p:blipFill>
                    <p:spPr>
                      <a:xfrm>
                        <a:off x="1258888" y="1628775"/>
                        <a:ext cx="2676525" cy="396875"/>
                      </a:xfrm>
                      <a:prstGeom prst="rect">
                        <a:avLst/>
                      </a:prstGeom>
                      <a:noFill/>
                      <a:ln w="38100">
                        <a:noFill/>
                        <a:miter/>
                      </a:ln>
                    </p:spPr>
                  </p:pic>
                </p:oleObj>
              </mc:Fallback>
            </mc:AlternateContent>
          </a:graphicData>
        </a:graphic>
      </p:graphicFrame>
      <p:graphicFrame>
        <p:nvGraphicFramePr>
          <p:cNvPr id="55304" name="对象 55303"/>
          <p:cNvGraphicFramePr/>
          <p:nvPr/>
        </p:nvGraphicFramePr>
        <p:xfrm>
          <a:off x="3962400" y="1655763"/>
          <a:ext cx="2971800" cy="396875"/>
        </p:xfrm>
        <a:graphic>
          <a:graphicData uri="http://schemas.openxmlformats.org/presentationml/2006/ole">
            <mc:AlternateContent xmlns:mc="http://schemas.openxmlformats.org/markup-compatibility/2006">
              <mc:Choice xmlns:v="urn:schemas-microsoft-com:vml" Requires="v">
                <p:oleObj spid="_x0000_s3262" name="" r:id="rId5" imgW="3032760" imgH="405765" progId="Equation.3">
                  <p:embed/>
                </p:oleObj>
              </mc:Choice>
              <mc:Fallback>
                <p:oleObj name="" r:id="rId5" imgW="3032760" imgH="405765" progId="Equation.3">
                  <p:embed/>
                  <p:pic>
                    <p:nvPicPr>
                      <p:cNvPr id="0" name="图片 3261"/>
                      <p:cNvPicPr/>
                      <p:nvPr/>
                    </p:nvPicPr>
                    <p:blipFill>
                      <a:blip r:embed="rId6"/>
                      <a:stretch>
                        <a:fillRect/>
                      </a:stretch>
                    </p:blipFill>
                    <p:spPr>
                      <a:xfrm>
                        <a:off x="3962400" y="1655763"/>
                        <a:ext cx="2971800" cy="396875"/>
                      </a:xfrm>
                      <a:prstGeom prst="rect">
                        <a:avLst/>
                      </a:prstGeom>
                      <a:noFill/>
                      <a:ln w="38100">
                        <a:noFill/>
                        <a:miter/>
                      </a:ln>
                    </p:spPr>
                  </p:pic>
                </p:oleObj>
              </mc:Fallback>
            </mc:AlternateContent>
          </a:graphicData>
        </a:graphic>
      </p:graphicFrame>
      <p:graphicFrame>
        <p:nvGraphicFramePr>
          <p:cNvPr id="55305" name="对象 55304"/>
          <p:cNvGraphicFramePr/>
          <p:nvPr/>
        </p:nvGraphicFramePr>
        <p:xfrm>
          <a:off x="1143000" y="2230438"/>
          <a:ext cx="3025775" cy="396875"/>
        </p:xfrm>
        <a:graphic>
          <a:graphicData uri="http://schemas.openxmlformats.org/presentationml/2006/ole">
            <mc:AlternateContent xmlns:mc="http://schemas.openxmlformats.org/markup-compatibility/2006">
              <mc:Choice xmlns:v="urn:schemas-microsoft-com:vml" Requires="v">
                <p:oleObj spid="_x0000_s3272" name="" r:id="rId7" imgW="3083560" imgH="405765" progId="Equation.3">
                  <p:embed/>
                </p:oleObj>
              </mc:Choice>
              <mc:Fallback>
                <p:oleObj name="" r:id="rId7" imgW="3083560" imgH="405765" progId="Equation.3">
                  <p:embed/>
                  <p:pic>
                    <p:nvPicPr>
                      <p:cNvPr id="0" name="图片 3271"/>
                      <p:cNvPicPr/>
                      <p:nvPr/>
                    </p:nvPicPr>
                    <p:blipFill>
                      <a:blip r:embed="rId8"/>
                      <a:stretch>
                        <a:fillRect/>
                      </a:stretch>
                    </p:blipFill>
                    <p:spPr>
                      <a:xfrm>
                        <a:off x="1143000" y="2230438"/>
                        <a:ext cx="3025775" cy="396875"/>
                      </a:xfrm>
                      <a:prstGeom prst="rect">
                        <a:avLst/>
                      </a:prstGeom>
                      <a:noFill/>
                      <a:ln w="38100">
                        <a:noFill/>
                        <a:miter/>
                      </a:ln>
                    </p:spPr>
                  </p:pic>
                </p:oleObj>
              </mc:Fallback>
            </mc:AlternateContent>
          </a:graphicData>
        </a:graphic>
      </p:graphicFrame>
      <p:graphicFrame>
        <p:nvGraphicFramePr>
          <p:cNvPr id="55306" name="对象 55305"/>
          <p:cNvGraphicFramePr/>
          <p:nvPr/>
        </p:nvGraphicFramePr>
        <p:xfrm>
          <a:off x="685800" y="2916238"/>
          <a:ext cx="1535113" cy="422275"/>
        </p:xfrm>
        <a:graphic>
          <a:graphicData uri="http://schemas.openxmlformats.org/presentationml/2006/ole">
            <mc:AlternateContent xmlns:mc="http://schemas.openxmlformats.org/markup-compatibility/2006">
              <mc:Choice xmlns:v="urn:schemas-microsoft-com:vml" Requires="v">
                <p:oleObj spid="_x0000_s3265" name="" r:id="rId9" imgW="1561465" imgH="431800" progId="Equation.3">
                  <p:embed/>
                </p:oleObj>
              </mc:Choice>
              <mc:Fallback>
                <p:oleObj name="" r:id="rId9" imgW="1561465" imgH="431800" progId="Equation.3">
                  <p:embed/>
                  <p:pic>
                    <p:nvPicPr>
                      <p:cNvPr id="0" name="图片 3264"/>
                      <p:cNvPicPr/>
                      <p:nvPr/>
                    </p:nvPicPr>
                    <p:blipFill>
                      <a:blip r:embed="rId10"/>
                      <a:stretch>
                        <a:fillRect/>
                      </a:stretch>
                    </p:blipFill>
                    <p:spPr>
                      <a:xfrm>
                        <a:off x="685800" y="2916238"/>
                        <a:ext cx="1535113" cy="422275"/>
                      </a:xfrm>
                      <a:prstGeom prst="rect">
                        <a:avLst/>
                      </a:prstGeom>
                      <a:noFill/>
                      <a:ln w="38100">
                        <a:noFill/>
                        <a:miter/>
                      </a:ln>
                    </p:spPr>
                  </p:pic>
                </p:oleObj>
              </mc:Fallback>
            </mc:AlternateContent>
          </a:graphicData>
        </a:graphic>
      </p:graphicFrame>
      <p:graphicFrame>
        <p:nvGraphicFramePr>
          <p:cNvPr id="55307" name="对象 55306"/>
          <p:cNvGraphicFramePr/>
          <p:nvPr/>
        </p:nvGraphicFramePr>
        <p:xfrm>
          <a:off x="2405063" y="2687638"/>
          <a:ext cx="3213100" cy="809625"/>
        </p:xfrm>
        <a:graphic>
          <a:graphicData uri="http://schemas.openxmlformats.org/presentationml/2006/ole">
            <mc:AlternateContent xmlns:mc="http://schemas.openxmlformats.org/markup-compatibility/2006">
              <mc:Choice xmlns:v="urn:schemas-microsoft-com:vml" Requires="v">
                <p:oleObj spid="_x0000_s3264" name="" r:id="rId11" imgW="3276600" imgH="825500" progId="Equation.3">
                  <p:embed/>
                </p:oleObj>
              </mc:Choice>
              <mc:Fallback>
                <p:oleObj name="" r:id="rId11" imgW="3276600" imgH="825500" progId="Equation.3">
                  <p:embed/>
                  <p:pic>
                    <p:nvPicPr>
                      <p:cNvPr id="0" name="图片 3263"/>
                      <p:cNvPicPr/>
                      <p:nvPr/>
                    </p:nvPicPr>
                    <p:blipFill>
                      <a:blip r:embed="rId12"/>
                      <a:stretch>
                        <a:fillRect/>
                      </a:stretch>
                    </p:blipFill>
                    <p:spPr>
                      <a:xfrm>
                        <a:off x="2405063" y="2687638"/>
                        <a:ext cx="3213100" cy="809625"/>
                      </a:xfrm>
                      <a:prstGeom prst="rect">
                        <a:avLst/>
                      </a:prstGeom>
                      <a:noFill/>
                      <a:ln w="38100">
                        <a:noFill/>
                        <a:miter/>
                      </a:ln>
                    </p:spPr>
                  </p:pic>
                </p:oleObj>
              </mc:Fallback>
            </mc:AlternateContent>
          </a:graphicData>
        </a:graphic>
      </p:graphicFrame>
      <p:graphicFrame>
        <p:nvGraphicFramePr>
          <p:cNvPr id="55308" name="对象 55307"/>
          <p:cNvGraphicFramePr/>
          <p:nvPr/>
        </p:nvGraphicFramePr>
        <p:xfrm>
          <a:off x="738188" y="3554413"/>
          <a:ext cx="2030412" cy="809625"/>
        </p:xfrm>
        <a:graphic>
          <a:graphicData uri="http://schemas.openxmlformats.org/presentationml/2006/ole">
            <mc:AlternateContent xmlns:mc="http://schemas.openxmlformats.org/markup-compatibility/2006">
              <mc:Choice xmlns:v="urn:schemas-microsoft-com:vml" Requires="v">
                <p:oleObj spid="_x0000_s3266" name="" r:id="rId13" imgW="2070100" imgH="825500" progId="Equation.3">
                  <p:embed/>
                </p:oleObj>
              </mc:Choice>
              <mc:Fallback>
                <p:oleObj name="" r:id="rId13" imgW="2070100" imgH="825500" progId="Equation.3">
                  <p:embed/>
                  <p:pic>
                    <p:nvPicPr>
                      <p:cNvPr id="0" name="图片 3265"/>
                      <p:cNvPicPr/>
                      <p:nvPr/>
                    </p:nvPicPr>
                    <p:blipFill>
                      <a:blip r:embed="rId14"/>
                      <a:stretch>
                        <a:fillRect/>
                      </a:stretch>
                    </p:blipFill>
                    <p:spPr>
                      <a:xfrm>
                        <a:off x="738188" y="3554413"/>
                        <a:ext cx="2030412" cy="809625"/>
                      </a:xfrm>
                      <a:prstGeom prst="rect">
                        <a:avLst/>
                      </a:prstGeom>
                      <a:noFill/>
                      <a:ln w="38100">
                        <a:noFill/>
                        <a:miter/>
                      </a:ln>
                    </p:spPr>
                  </p:pic>
                </p:oleObj>
              </mc:Fallback>
            </mc:AlternateContent>
          </a:graphicData>
        </a:graphic>
      </p:graphicFrame>
      <p:graphicFrame>
        <p:nvGraphicFramePr>
          <p:cNvPr id="55309" name="对象 55308"/>
          <p:cNvGraphicFramePr/>
          <p:nvPr/>
        </p:nvGraphicFramePr>
        <p:xfrm>
          <a:off x="2930525" y="3748088"/>
          <a:ext cx="650875" cy="411162"/>
        </p:xfrm>
        <a:graphic>
          <a:graphicData uri="http://schemas.openxmlformats.org/presentationml/2006/ole">
            <mc:AlternateContent xmlns:mc="http://schemas.openxmlformats.org/markup-compatibility/2006">
              <mc:Choice xmlns:v="urn:schemas-microsoft-com:vml" Requires="v">
                <p:oleObj spid="_x0000_s3267" name="" r:id="rId15" imgW="584200" imgH="368300" progId="Equation.3">
                  <p:embed/>
                </p:oleObj>
              </mc:Choice>
              <mc:Fallback>
                <p:oleObj name="" r:id="rId15" imgW="584200" imgH="368300" progId="Equation.3">
                  <p:embed/>
                  <p:pic>
                    <p:nvPicPr>
                      <p:cNvPr id="0" name="图片 3266"/>
                      <p:cNvPicPr/>
                      <p:nvPr/>
                    </p:nvPicPr>
                    <p:blipFill>
                      <a:blip r:embed="rId16"/>
                      <a:stretch>
                        <a:fillRect/>
                      </a:stretch>
                    </p:blipFill>
                    <p:spPr>
                      <a:xfrm>
                        <a:off x="2930525" y="3748088"/>
                        <a:ext cx="650875" cy="411162"/>
                      </a:xfrm>
                      <a:prstGeom prst="rect">
                        <a:avLst/>
                      </a:prstGeom>
                      <a:noFill/>
                      <a:ln w="38100">
                        <a:noFill/>
                        <a:miter/>
                      </a:ln>
                    </p:spPr>
                  </p:pic>
                </p:oleObj>
              </mc:Fallback>
            </mc:AlternateContent>
          </a:graphicData>
        </a:graphic>
      </p:graphicFrame>
      <p:graphicFrame>
        <p:nvGraphicFramePr>
          <p:cNvPr id="55310" name="对象 55309"/>
          <p:cNvGraphicFramePr/>
          <p:nvPr/>
        </p:nvGraphicFramePr>
        <p:xfrm>
          <a:off x="3827463" y="3522663"/>
          <a:ext cx="2239962" cy="809625"/>
        </p:xfrm>
        <a:graphic>
          <a:graphicData uri="http://schemas.openxmlformats.org/presentationml/2006/ole">
            <mc:AlternateContent xmlns:mc="http://schemas.openxmlformats.org/markup-compatibility/2006">
              <mc:Choice xmlns:v="urn:schemas-microsoft-com:vml" Requires="v">
                <p:oleObj spid="_x0000_s3273" name="" r:id="rId17" imgW="2286000" imgH="825500" progId="Equation.3">
                  <p:embed/>
                </p:oleObj>
              </mc:Choice>
              <mc:Fallback>
                <p:oleObj name="" r:id="rId17" imgW="2286000" imgH="825500" progId="Equation.3">
                  <p:embed/>
                  <p:pic>
                    <p:nvPicPr>
                      <p:cNvPr id="0" name="图片 3272"/>
                      <p:cNvPicPr/>
                      <p:nvPr/>
                    </p:nvPicPr>
                    <p:blipFill>
                      <a:blip r:embed="rId18"/>
                      <a:stretch>
                        <a:fillRect/>
                      </a:stretch>
                    </p:blipFill>
                    <p:spPr>
                      <a:xfrm>
                        <a:off x="3827463" y="3522663"/>
                        <a:ext cx="2239962" cy="809625"/>
                      </a:xfrm>
                      <a:prstGeom prst="rect">
                        <a:avLst/>
                      </a:prstGeom>
                      <a:noFill/>
                      <a:ln w="38100">
                        <a:noFill/>
                        <a:miter/>
                      </a:ln>
                    </p:spPr>
                  </p:pic>
                </p:oleObj>
              </mc:Fallback>
            </mc:AlternateContent>
          </a:graphicData>
        </a:graphic>
      </p:graphicFrame>
      <p:graphicFrame>
        <p:nvGraphicFramePr>
          <p:cNvPr id="55311" name="对象 55310"/>
          <p:cNvGraphicFramePr/>
          <p:nvPr/>
        </p:nvGraphicFramePr>
        <p:xfrm>
          <a:off x="6281738" y="3716338"/>
          <a:ext cx="650875" cy="411162"/>
        </p:xfrm>
        <a:graphic>
          <a:graphicData uri="http://schemas.openxmlformats.org/presentationml/2006/ole">
            <mc:AlternateContent xmlns:mc="http://schemas.openxmlformats.org/markup-compatibility/2006">
              <mc:Choice xmlns:v="urn:schemas-microsoft-com:vml" Requires="v">
                <p:oleObj spid="_x0000_s3268" name="" r:id="rId19" imgW="584200" imgH="368300" progId="Equation.3">
                  <p:embed/>
                </p:oleObj>
              </mc:Choice>
              <mc:Fallback>
                <p:oleObj name="" r:id="rId19" imgW="584200" imgH="368300" progId="Equation.3">
                  <p:embed/>
                  <p:pic>
                    <p:nvPicPr>
                      <p:cNvPr id="0" name="图片 3267"/>
                      <p:cNvPicPr/>
                      <p:nvPr/>
                    </p:nvPicPr>
                    <p:blipFill>
                      <a:blip r:embed="rId16"/>
                      <a:stretch>
                        <a:fillRect/>
                      </a:stretch>
                    </p:blipFill>
                    <p:spPr>
                      <a:xfrm>
                        <a:off x="6281738" y="3716338"/>
                        <a:ext cx="650875" cy="411162"/>
                      </a:xfrm>
                      <a:prstGeom prst="rect">
                        <a:avLst/>
                      </a:prstGeom>
                      <a:noFill/>
                      <a:ln w="38100">
                        <a:noFill/>
                        <a:miter/>
                      </a:ln>
                    </p:spPr>
                  </p:pic>
                </p:oleObj>
              </mc:Fallback>
            </mc:AlternateContent>
          </a:graphicData>
        </a:graphic>
      </p:graphicFrame>
      <p:graphicFrame>
        <p:nvGraphicFramePr>
          <p:cNvPr id="55312" name="对象 55311"/>
          <p:cNvGraphicFramePr/>
          <p:nvPr/>
        </p:nvGraphicFramePr>
        <p:xfrm>
          <a:off x="755650" y="4508500"/>
          <a:ext cx="4824413" cy="935038"/>
        </p:xfrm>
        <a:graphic>
          <a:graphicData uri="http://schemas.openxmlformats.org/presentationml/2006/ole">
            <mc:AlternateContent xmlns:mc="http://schemas.openxmlformats.org/markup-compatibility/2006">
              <mc:Choice xmlns:v="urn:schemas-microsoft-com:vml" Requires="v">
                <p:oleObj spid="_x0000_s3261" name="" r:id="rId20" imgW="2093595" imgH="405765" progId="Equation.3">
                  <p:embed/>
                </p:oleObj>
              </mc:Choice>
              <mc:Fallback>
                <p:oleObj name="" r:id="rId20" imgW="2093595" imgH="405765" progId="Equation.3">
                  <p:embed/>
                  <p:pic>
                    <p:nvPicPr>
                      <p:cNvPr id="0" name="图片 3260"/>
                      <p:cNvPicPr/>
                      <p:nvPr/>
                    </p:nvPicPr>
                    <p:blipFill>
                      <a:blip r:embed="rId21"/>
                      <a:stretch>
                        <a:fillRect/>
                      </a:stretch>
                    </p:blipFill>
                    <p:spPr>
                      <a:xfrm>
                        <a:off x="755650" y="4508500"/>
                        <a:ext cx="4824413" cy="935038"/>
                      </a:xfrm>
                      <a:prstGeom prst="rect">
                        <a:avLst/>
                      </a:prstGeom>
                      <a:noFill/>
                      <a:ln w="38100">
                        <a:noFill/>
                        <a:miter/>
                      </a:ln>
                    </p:spPr>
                  </p:pic>
                </p:oleObj>
              </mc:Fallback>
            </mc:AlternateContent>
          </a:graphicData>
        </a:graphic>
      </p:graphicFrame>
      <p:graphicFrame>
        <p:nvGraphicFramePr>
          <p:cNvPr id="55314" name="对象 55313"/>
          <p:cNvGraphicFramePr/>
          <p:nvPr/>
        </p:nvGraphicFramePr>
        <p:xfrm>
          <a:off x="676275" y="5445125"/>
          <a:ext cx="4759325" cy="933450"/>
        </p:xfrm>
        <a:graphic>
          <a:graphicData uri="http://schemas.openxmlformats.org/presentationml/2006/ole">
            <mc:AlternateContent xmlns:mc="http://schemas.openxmlformats.org/markup-compatibility/2006">
              <mc:Choice xmlns:v="urn:schemas-microsoft-com:vml" Requires="v">
                <p:oleObj spid="_x0000_s3270" name="" r:id="rId22" imgW="2068195" imgH="405765" progId="Equation.3">
                  <p:embed/>
                </p:oleObj>
              </mc:Choice>
              <mc:Fallback>
                <p:oleObj name="" r:id="rId22" imgW="2068195" imgH="405765" progId="Equation.3">
                  <p:embed/>
                  <p:pic>
                    <p:nvPicPr>
                      <p:cNvPr id="0" name="图片 3269"/>
                      <p:cNvPicPr/>
                      <p:nvPr/>
                    </p:nvPicPr>
                    <p:blipFill>
                      <a:blip r:embed="rId23"/>
                      <a:stretch>
                        <a:fillRect/>
                      </a:stretch>
                    </p:blipFill>
                    <p:spPr>
                      <a:xfrm>
                        <a:off x="676275" y="5445125"/>
                        <a:ext cx="4759325" cy="933450"/>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302"/>
                                        </p:tgtEl>
                                        <p:attrNameLst>
                                          <p:attrName>style.visibility</p:attrName>
                                        </p:attrNameLst>
                                      </p:cBhvr>
                                      <p:to>
                                        <p:strVal val="visible"/>
                                      </p:to>
                                    </p:set>
                                    <p:animEffect transition="in" filter="wipe(left)">
                                      <p:cBhvr>
                                        <p:cTn id="7" dur="500"/>
                                        <p:tgtEl>
                                          <p:spTgt spid="553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5303"/>
                                        </p:tgtEl>
                                        <p:attrNameLst>
                                          <p:attrName>style.visibility</p:attrName>
                                        </p:attrNameLst>
                                      </p:cBhvr>
                                      <p:to>
                                        <p:strVal val="visible"/>
                                      </p:to>
                                    </p:set>
                                    <p:animEffect transition="in" filter="wipe(left)">
                                      <p:cBhvr>
                                        <p:cTn id="12" dur="500"/>
                                        <p:tgtEl>
                                          <p:spTgt spid="5530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5304"/>
                                        </p:tgtEl>
                                        <p:attrNameLst>
                                          <p:attrName>style.visibility</p:attrName>
                                        </p:attrNameLst>
                                      </p:cBhvr>
                                      <p:to>
                                        <p:strVal val="visible"/>
                                      </p:to>
                                    </p:set>
                                    <p:animEffect transition="in" filter="wipe(left)">
                                      <p:cBhvr>
                                        <p:cTn id="17" dur="500"/>
                                        <p:tgtEl>
                                          <p:spTgt spid="5530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5305"/>
                                        </p:tgtEl>
                                        <p:attrNameLst>
                                          <p:attrName>style.visibility</p:attrName>
                                        </p:attrNameLst>
                                      </p:cBhvr>
                                      <p:to>
                                        <p:strVal val="visible"/>
                                      </p:to>
                                    </p:set>
                                    <p:animEffect transition="in" filter="wipe(left)">
                                      <p:cBhvr>
                                        <p:cTn id="22" dur="500"/>
                                        <p:tgtEl>
                                          <p:spTgt spid="5530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5306"/>
                                        </p:tgtEl>
                                        <p:attrNameLst>
                                          <p:attrName>style.visibility</p:attrName>
                                        </p:attrNameLst>
                                      </p:cBhvr>
                                      <p:to>
                                        <p:strVal val="visible"/>
                                      </p:to>
                                    </p:set>
                                    <p:animEffect transition="in" filter="wipe(left)">
                                      <p:cBhvr>
                                        <p:cTn id="27" dur="500"/>
                                        <p:tgtEl>
                                          <p:spTgt spid="5530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5307"/>
                                        </p:tgtEl>
                                        <p:attrNameLst>
                                          <p:attrName>style.visibility</p:attrName>
                                        </p:attrNameLst>
                                      </p:cBhvr>
                                      <p:to>
                                        <p:strVal val="visible"/>
                                      </p:to>
                                    </p:set>
                                    <p:animEffect transition="in" filter="wipe(left)">
                                      <p:cBhvr>
                                        <p:cTn id="32" dur="500"/>
                                        <p:tgtEl>
                                          <p:spTgt spid="5530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5308"/>
                                        </p:tgtEl>
                                        <p:attrNameLst>
                                          <p:attrName>style.visibility</p:attrName>
                                        </p:attrNameLst>
                                      </p:cBhvr>
                                      <p:to>
                                        <p:strVal val="visible"/>
                                      </p:to>
                                    </p:set>
                                    <p:animEffect transition="in" filter="wipe(left)">
                                      <p:cBhvr>
                                        <p:cTn id="37" dur="500"/>
                                        <p:tgtEl>
                                          <p:spTgt spid="5530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5309"/>
                                        </p:tgtEl>
                                        <p:attrNameLst>
                                          <p:attrName>style.visibility</p:attrName>
                                        </p:attrNameLst>
                                      </p:cBhvr>
                                      <p:to>
                                        <p:strVal val="visible"/>
                                      </p:to>
                                    </p:set>
                                    <p:animEffect transition="in" filter="wipe(left)">
                                      <p:cBhvr>
                                        <p:cTn id="42" dur="500"/>
                                        <p:tgtEl>
                                          <p:spTgt spid="5530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5310"/>
                                        </p:tgtEl>
                                        <p:attrNameLst>
                                          <p:attrName>style.visibility</p:attrName>
                                        </p:attrNameLst>
                                      </p:cBhvr>
                                      <p:to>
                                        <p:strVal val="visible"/>
                                      </p:to>
                                    </p:set>
                                    <p:animEffect transition="in" filter="wipe(left)">
                                      <p:cBhvr>
                                        <p:cTn id="47" dur="500"/>
                                        <p:tgtEl>
                                          <p:spTgt spid="553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5311"/>
                                        </p:tgtEl>
                                        <p:attrNameLst>
                                          <p:attrName>style.visibility</p:attrName>
                                        </p:attrNameLst>
                                      </p:cBhvr>
                                      <p:to>
                                        <p:strVal val="visible"/>
                                      </p:to>
                                    </p:set>
                                    <p:animEffect transition="in" filter="wipe(left)">
                                      <p:cBhvr>
                                        <p:cTn id="52" dur="500"/>
                                        <p:tgtEl>
                                          <p:spTgt spid="55311"/>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55312"/>
                                        </p:tgtEl>
                                        <p:attrNameLst>
                                          <p:attrName>style.visibility</p:attrName>
                                        </p:attrNameLst>
                                      </p:cBhvr>
                                      <p:to>
                                        <p:strVal val="visible"/>
                                      </p:to>
                                    </p:set>
                                    <p:animEffect transition="in" filter="wipe(left)">
                                      <p:cBhvr>
                                        <p:cTn id="56" dur="500"/>
                                        <p:tgtEl>
                                          <p:spTgt spid="5531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55314"/>
                                        </p:tgtEl>
                                        <p:attrNameLst>
                                          <p:attrName>style.visibility</p:attrName>
                                        </p:attrNameLst>
                                      </p:cBhvr>
                                      <p:to>
                                        <p:strVal val="visible"/>
                                      </p:to>
                                    </p:set>
                                    <p:animEffect transition="in" filter="wipe(left)">
                                      <p:cBhvr>
                                        <p:cTn id="61" dur="500"/>
                                        <p:tgtEl>
                                          <p:spTgt spid="55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7890" name="对象 37889"/>
          <p:cNvGraphicFramePr/>
          <p:nvPr/>
        </p:nvGraphicFramePr>
        <p:xfrm>
          <a:off x="971550" y="4076700"/>
          <a:ext cx="4276725" cy="422275"/>
        </p:xfrm>
        <a:graphic>
          <a:graphicData uri="http://schemas.openxmlformats.org/presentationml/2006/ole">
            <mc:AlternateContent xmlns:mc="http://schemas.openxmlformats.org/markup-compatibility/2006">
              <mc:Choice xmlns:v="urn:schemas-microsoft-com:vml" Requires="v">
                <p:oleObj spid="_x0000_s3271" name="" r:id="rId1" imgW="4354195" imgH="431800" progId="Equation.3">
                  <p:embed/>
                </p:oleObj>
              </mc:Choice>
              <mc:Fallback>
                <p:oleObj name="" r:id="rId1" imgW="4354195" imgH="431800" progId="Equation.3">
                  <p:embed/>
                  <p:pic>
                    <p:nvPicPr>
                      <p:cNvPr id="0" name="图片 3270"/>
                      <p:cNvPicPr/>
                      <p:nvPr/>
                    </p:nvPicPr>
                    <p:blipFill>
                      <a:blip r:embed="rId2"/>
                      <a:stretch>
                        <a:fillRect/>
                      </a:stretch>
                    </p:blipFill>
                    <p:spPr>
                      <a:xfrm>
                        <a:off x="971550" y="4076700"/>
                        <a:ext cx="4276725" cy="422275"/>
                      </a:xfrm>
                      <a:prstGeom prst="rect">
                        <a:avLst/>
                      </a:prstGeom>
                      <a:noFill/>
                      <a:ln w="38100">
                        <a:noFill/>
                        <a:miter/>
                      </a:ln>
                    </p:spPr>
                  </p:pic>
                </p:oleObj>
              </mc:Fallback>
            </mc:AlternateContent>
          </a:graphicData>
        </a:graphic>
      </p:graphicFrame>
      <p:graphicFrame>
        <p:nvGraphicFramePr>
          <p:cNvPr id="37891" name="对象 37890"/>
          <p:cNvGraphicFramePr/>
          <p:nvPr/>
        </p:nvGraphicFramePr>
        <p:xfrm>
          <a:off x="5292725" y="3860800"/>
          <a:ext cx="2403475" cy="809625"/>
        </p:xfrm>
        <a:graphic>
          <a:graphicData uri="http://schemas.openxmlformats.org/presentationml/2006/ole">
            <mc:AlternateContent xmlns:mc="http://schemas.openxmlformats.org/markup-compatibility/2006">
              <mc:Choice xmlns:v="urn:schemas-microsoft-com:vml" Requires="v">
                <p:oleObj spid="_x0000_s3274" name="" r:id="rId3" imgW="2451100" imgH="825500" progId="Equation.3">
                  <p:embed/>
                </p:oleObj>
              </mc:Choice>
              <mc:Fallback>
                <p:oleObj name="" r:id="rId3" imgW="2451100" imgH="825500" progId="Equation.3">
                  <p:embed/>
                  <p:pic>
                    <p:nvPicPr>
                      <p:cNvPr id="0" name="图片 3273"/>
                      <p:cNvPicPr/>
                      <p:nvPr/>
                    </p:nvPicPr>
                    <p:blipFill>
                      <a:blip r:embed="rId4"/>
                      <a:stretch>
                        <a:fillRect/>
                      </a:stretch>
                    </p:blipFill>
                    <p:spPr>
                      <a:xfrm>
                        <a:off x="5292725" y="3860800"/>
                        <a:ext cx="2403475" cy="809625"/>
                      </a:xfrm>
                      <a:prstGeom prst="rect">
                        <a:avLst/>
                      </a:prstGeom>
                      <a:noFill/>
                      <a:ln w="38100">
                        <a:noFill/>
                        <a:miter/>
                      </a:ln>
                    </p:spPr>
                  </p:pic>
                </p:oleObj>
              </mc:Fallback>
            </mc:AlternateContent>
          </a:graphicData>
        </a:graphic>
      </p:graphicFrame>
      <p:pic>
        <p:nvPicPr>
          <p:cNvPr id="37892" name="图片 37891"/>
          <p:cNvPicPr>
            <a:picLocks noChangeAspect="1"/>
          </p:cNvPicPr>
          <p:nvPr/>
        </p:nvPicPr>
        <p:blipFill>
          <a:blip r:embed="rId5"/>
          <a:stretch>
            <a:fillRect/>
          </a:stretch>
        </p:blipFill>
        <p:spPr>
          <a:xfrm>
            <a:off x="1905000" y="1117600"/>
            <a:ext cx="4648200" cy="2478088"/>
          </a:xfrm>
          <a:prstGeom prst="rect">
            <a:avLst/>
          </a:prstGeom>
          <a:noFill/>
          <a:ln w="3175" cap="flat" cmpd="sng">
            <a:solidFill>
              <a:srgbClr val="FF9900"/>
            </a:solidFill>
            <a:prstDash val="solid"/>
            <a:miter/>
            <a:headEnd type="none" w="med" len="med"/>
            <a:tailEnd type="none" w="med" len="med"/>
          </a:ln>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wipe(left)">
                                      <p:cBhvr>
                                        <p:cTn id="7" dur="500"/>
                                        <p:tgtEl>
                                          <p:spTgt spid="3789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7891"/>
                                        </p:tgtEl>
                                        <p:attrNameLst>
                                          <p:attrName>style.visibility</p:attrName>
                                        </p:attrNameLst>
                                      </p:cBhvr>
                                      <p:to>
                                        <p:strVal val="visible"/>
                                      </p:to>
                                    </p:set>
                                    <p:animEffect transition="in" filter="wipe(left)">
                                      <p:cBhvr>
                                        <p:cTn id="11" dur="500"/>
                                        <p:tgtEl>
                                          <p:spTgt spid="37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文本框 40961"/>
          <p:cNvSpPr txBox="1"/>
          <p:nvPr/>
        </p:nvSpPr>
        <p:spPr>
          <a:xfrm>
            <a:off x="552133" y="621030"/>
            <a:ext cx="1093787" cy="521970"/>
          </a:xfrm>
          <a:prstGeom prst="rect">
            <a:avLst/>
          </a:prstGeom>
          <a:noFill/>
          <a:ln w="9525">
            <a:noFill/>
          </a:ln>
        </p:spPr>
        <p:txBody>
          <a:bodyPr>
            <a:spAutoFit/>
          </a:bodyPr>
          <a:p>
            <a:r>
              <a:rPr lang="zh-CN" altLang="en-US" sz="2800" b="1" dirty="0">
                <a:solidFill>
                  <a:srgbClr val="FF0000"/>
                </a:solidFill>
                <a:latin typeface="Times New Roman" panose="02020603050405020304" pitchFamily="18" charset="0"/>
              </a:rPr>
              <a:t>例</a:t>
            </a:r>
            <a:r>
              <a:rPr lang="en-US" altLang="zh-CN" sz="2800" b="1">
                <a:solidFill>
                  <a:srgbClr val="FF0000"/>
                </a:solidFill>
                <a:latin typeface="Times New Roman" panose="02020603050405020304" pitchFamily="18" charset="0"/>
              </a:rPr>
              <a:t>12</a:t>
            </a:r>
            <a:endParaRPr lang="en-US" altLang="zh-CN" sz="2800" b="1">
              <a:solidFill>
                <a:srgbClr val="FF0000"/>
              </a:solidFill>
              <a:latin typeface="Times New Roman" panose="02020603050405020304" pitchFamily="18" charset="0"/>
            </a:endParaRPr>
          </a:p>
        </p:txBody>
      </p:sp>
      <p:sp>
        <p:nvSpPr>
          <p:cNvPr id="40964" name="文本框 40963"/>
          <p:cNvSpPr txBox="1"/>
          <p:nvPr/>
        </p:nvSpPr>
        <p:spPr>
          <a:xfrm>
            <a:off x="1403350" y="620713"/>
            <a:ext cx="1255713" cy="519112"/>
          </a:xfrm>
          <a:prstGeom prst="rect">
            <a:avLst/>
          </a:prstGeom>
          <a:noFill/>
          <a:ln w="9525">
            <a:noFill/>
          </a:ln>
        </p:spPr>
        <p:txBody>
          <a:bodyPr wrap="none" anchor="t">
            <a:spAutoFit/>
          </a:bodyPr>
          <a:p>
            <a:r>
              <a:rPr lang="zh-CN" altLang="en-US" sz="2800" b="1" dirty="0">
                <a:solidFill>
                  <a:srgbClr val="0000FF"/>
                </a:solidFill>
                <a:latin typeface="Times New Roman" panose="02020603050405020304" pitchFamily="18" charset="0"/>
              </a:rPr>
              <a:t>求曲线</a:t>
            </a:r>
            <a:endParaRPr lang="zh-CN" altLang="en-US" sz="2800" b="1">
              <a:solidFill>
                <a:srgbClr val="0000FF"/>
              </a:solidFill>
              <a:latin typeface="Times New Roman" panose="02020603050405020304" pitchFamily="18" charset="0"/>
            </a:endParaRPr>
          </a:p>
        </p:txBody>
      </p:sp>
      <p:graphicFrame>
        <p:nvGraphicFramePr>
          <p:cNvPr id="40965" name="对象 40964"/>
          <p:cNvGraphicFramePr/>
          <p:nvPr/>
        </p:nvGraphicFramePr>
        <p:xfrm>
          <a:off x="2627313" y="476250"/>
          <a:ext cx="3600450" cy="971550"/>
        </p:xfrm>
        <a:graphic>
          <a:graphicData uri="http://schemas.openxmlformats.org/presentationml/2006/ole">
            <mc:AlternateContent xmlns:mc="http://schemas.openxmlformats.org/markup-compatibility/2006">
              <mc:Choice xmlns:v="urn:schemas-microsoft-com:vml" Requires="v">
                <p:oleObj spid="_x0000_s3257" name="" r:id="rId1" imgW="1574165" imgH="482600" progId="Equation.3">
                  <p:embed/>
                </p:oleObj>
              </mc:Choice>
              <mc:Fallback>
                <p:oleObj name="" r:id="rId1" imgW="1574165" imgH="482600" progId="Equation.3">
                  <p:embed/>
                  <p:pic>
                    <p:nvPicPr>
                      <p:cNvPr id="0" name="图片 3256"/>
                      <p:cNvPicPr/>
                      <p:nvPr/>
                    </p:nvPicPr>
                    <p:blipFill>
                      <a:blip r:embed="rId2"/>
                      <a:stretch>
                        <a:fillRect/>
                      </a:stretch>
                    </p:blipFill>
                    <p:spPr>
                      <a:xfrm>
                        <a:off x="2627313" y="476250"/>
                        <a:ext cx="3600450" cy="971550"/>
                      </a:xfrm>
                      <a:prstGeom prst="rect">
                        <a:avLst/>
                      </a:prstGeom>
                      <a:noFill/>
                      <a:ln w="38100">
                        <a:noFill/>
                        <a:miter/>
                      </a:ln>
                    </p:spPr>
                  </p:pic>
                </p:oleObj>
              </mc:Fallback>
            </mc:AlternateContent>
          </a:graphicData>
        </a:graphic>
      </p:graphicFrame>
      <p:sp>
        <p:nvSpPr>
          <p:cNvPr id="40966" name="文本框 40965"/>
          <p:cNvSpPr txBox="1"/>
          <p:nvPr/>
        </p:nvSpPr>
        <p:spPr>
          <a:xfrm>
            <a:off x="6156325" y="620713"/>
            <a:ext cx="1728788" cy="519112"/>
          </a:xfrm>
          <a:prstGeom prst="rect">
            <a:avLst/>
          </a:prstGeom>
          <a:noFill/>
          <a:ln w="9525">
            <a:noFill/>
          </a:ln>
        </p:spPr>
        <p:txBody>
          <a:bodyPr>
            <a:spAutoFit/>
          </a:bodyPr>
          <a:p>
            <a:r>
              <a:rPr lang="zh-CN" altLang="en-US" sz="2800" b="1" dirty="0">
                <a:solidFill>
                  <a:srgbClr val="0000FF"/>
                </a:solidFill>
                <a:latin typeface="Times New Roman" panose="02020603050405020304" pitchFamily="18" charset="0"/>
              </a:rPr>
              <a:t>的拐点</a:t>
            </a:r>
            <a:endParaRPr lang="zh-CN" altLang="en-US" sz="2800" b="1">
              <a:solidFill>
                <a:srgbClr val="0000FF"/>
              </a:solidFill>
              <a:latin typeface="Times New Roman" panose="02020603050405020304" pitchFamily="18" charset="0"/>
            </a:endParaRPr>
          </a:p>
        </p:txBody>
      </p:sp>
      <p:sp>
        <p:nvSpPr>
          <p:cNvPr id="40967" name="文本框 40966"/>
          <p:cNvSpPr txBox="1"/>
          <p:nvPr/>
        </p:nvSpPr>
        <p:spPr>
          <a:xfrm>
            <a:off x="827088" y="1628775"/>
            <a:ext cx="542925" cy="519113"/>
          </a:xfrm>
          <a:prstGeom prst="rect">
            <a:avLst/>
          </a:prstGeom>
          <a:noFill/>
          <a:ln w="9525">
            <a:noFill/>
          </a:ln>
        </p:spPr>
        <p:txBody>
          <a:bodyPr wrap="none" anchor="t">
            <a:spAutoFit/>
          </a:bodyPr>
          <a:p>
            <a:r>
              <a:rPr lang="zh-CN" altLang="en-US" sz="2800" b="1">
                <a:solidFill>
                  <a:srgbClr val="0000FF"/>
                </a:solidFill>
                <a:latin typeface="Times New Roman" panose="02020603050405020304" pitchFamily="18" charset="0"/>
              </a:rPr>
              <a:t>解</a:t>
            </a:r>
            <a:endParaRPr lang="zh-CN" altLang="en-US" sz="2800" b="1">
              <a:solidFill>
                <a:srgbClr val="0000FF"/>
              </a:solidFill>
              <a:latin typeface="Times New Roman" panose="02020603050405020304" pitchFamily="18" charset="0"/>
            </a:endParaRPr>
          </a:p>
        </p:txBody>
      </p:sp>
      <p:graphicFrame>
        <p:nvGraphicFramePr>
          <p:cNvPr id="40968" name="对象 40967"/>
          <p:cNvGraphicFramePr/>
          <p:nvPr/>
        </p:nvGraphicFramePr>
        <p:xfrm>
          <a:off x="1692275" y="1484313"/>
          <a:ext cx="3022600" cy="889000"/>
        </p:xfrm>
        <a:graphic>
          <a:graphicData uri="http://schemas.openxmlformats.org/presentationml/2006/ole">
            <mc:AlternateContent xmlns:mc="http://schemas.openxmlformats.org/markup-compatibility/2006">
              <mc:Choice xmlns:v="urn:schemas-microsoft-com:vml" Requires="v">
                <p:oleObj spid="_x0000_s3258" name="" r:id="rId3" imgW="3022600" imgH="889000" progId="Equation.3">
                  <p:embed/>
                </p:oleObj>
              </mc:Choice>
              <mc:Fallback>
                <p:oleObj name="" r:id="rId3" imgW="3022600" imgH="889000" progId="Equation.3">
                  <p:embed/>
                  <p:pic>
                    <p:nvPicPr>
                      <p:cNvPr id="0" name="图片 3257"/>
                      <p:cNvPicPr/>
                      <p:nvPr/>
                    </p:nvPicPr>
                    <p:blipFill>
                      <a:blip r:embed="rId4"/>
                      <a:stretch>
                        <a:fillRect/>
                      </a:stretch>
                    </p:blipFill>
                    <p:spPr>
                      <a:xfrm>
                        <a:off x="1692275" y="1484313"/>
                        <a:ext cx="3022600" cy="889000"/>
                      </a:xfrm>
                      <a:prstGeom prst="rect">
                        <a:avLst/>
                      </a:prstGeom>
                      <a:noFill/>
                      <a:ln w="38100">
                        <a:noFill/>
                        <a:miter/>
                      </a:ln>
                    </p:spPr>
                  </p:pic>
                </p:oleObj>
              </mc:Fallback>
            </mc:AlternateContent>
          </a:graphicData>
        </a:graphic>
      </p:graphicFrame>
      <p:graphicFrame>
        <p:nvGraphicFramePr>
          <p:cNvPr id="40969" name="对象 40968"/>
          <p:cNvGraphicFramePr/>
          <p:nvPr/>
        </p:nvGraphicFramePr>
        <p:xfrm>
          <a:off x="4932363" y="1773238"/>
          <a:ext cx="1879600" cy="317500"/>
        </p:xfrm>
        <a:graphic>
          <a:graphicData uri="http://schemas.openxmlformats.org/presentationml/2006/ole">
            <mc:AlternateContent xmlns:mc="http://schemas.openxmlformats.org/markup-compatibility/2006">
              <mc:Choice xmlns:v="urn:schemas-microsoft-com:vml" Requires="v">
                <p:oleObj spid="_x0000_s3259" name="" r:id="rId5" imgW="1877695" imgH="317500" progId="Equation.3">
                  <p:embed/>
                </p:oleObj>
              </mc:Choice>
              <mc:Fallback>
                <p:oleObj name="" r:id="rId5" imgW="1877695" imgH="317500" progId="Equation.3">
                  <p:embed/>
                  <p:pic>
                    <p:nvPicPr>
                      <p:cNvPr id="0" name="图片 3258"/>
                      <p:cNvPicPr/>
                      <p:nvPr/>
                    </p:nvPicPr>
                    <p:blipFill>
                      <a:blip r:embed="rId6"/>
                      <a:stretch>
                        <a:fillRect/>
                      </a:stretch>
                    </p:blipFill>
                    <p:spPr>
                      <a:xfrm>
                        <a:off x="4932363" y="1773238"/>
                        <a:ext cx="1879600" cy="317500"/>
                      </a:xfrm>
                      <a:prstGeom prst="rect">
                        <a:avLst/>
                      </a:prstGeom>
                      <a:noFill/>
                      <a:ln w="38100">
                        <a:noFill/>
                        <a:miter/>
                      </a:ln>
                    </p:spPr>
                  </p:pic>
                </p:oleObj>
              </mc:Fallback>
            </mc:AlternateContent>
          </a:graphicData>
        </a:graphic>
      </p:graphicFrame>
      <p:graphicFrame>
        <p:nvGraphicFramePr>
          <p:cNvPr id="40970" name="对象 40969"/>
          <p:cNvGraphicFramePr/>
          <p:nvPr/>
        </p:nvGraphicFramePr>
        <p:xfrm>
          <a:off x="1619250" y="2492375"/>
          <a:ext cx="2476500" cy="889000"/>
        </p:xfrm>
        <a:graphic>
          <a:graphicData uri="http://schemas.openxmlformats.org/presentationml/2006/ole">
            <mc:AlternateContent xmlns:mc="http://schemas.openxmlformats.org/markup-compatibility/2006">
              <mc:Choice xmlns:v="urn:schemas-microsoft-com:vml" Requires="v">
                <p:oleObj spid="_x0000_s3260" name="" r:id="rId7" imgW="2476500" imgH="889000" progId="Equation.3">
                  <p:embed/>
                </p:oleObj>
              </mc:Choice>
              <mc:Fallback>
                <p:oleObj name="" r:id="rId7" imgW="2476500" imgH="889000" progId="Equation.3">
                  <p:embed/>
                  <p:pic>
                    <p:nvPicPr>
                      <p:cNvPr id="0" name="图片 3259"/>
                      <p:cNvPicPr/>
                      <p:nvPr/>
                    </p:nvPicPr>
                    <p:blipFill>
                      <a:blip r:embed="rId8"/>
                      <a:stretch>
                        <a:fillRect/>
                      </a:stretch>
                    </p:blipFill>
                    <p:spPr>
                      <a:xfrm>
                        <a:off x="1619250" y="2492375"/>
                        <a:ext cx="2476500" cy="889000"/>
                      </a:xfrm>
                      <a:prstGeom prst="rect">
                        <a:avLst/>
                      </a:prstGeom>
                      <a:noFill/>
                      <a:ln w="38100">
                        <a:noFill/>
                        <a:miter/>
                      </a:ln>
                    </p:spPr>
                  </p:pic>
                </p:oleObj>
              </mc:Fallback>
            </mc:AlternateContent>
          </a:graphicData>
        </a:graphic>
      </p:graphicFrame>
      <p:graphicFrame>
        <p:nvGraphicFramePr>
          <p:cNvPr id="40971" name="对象 40970"/>
          <p:cNvGraphicFramePr/>
          <p:nvPr/>
        </p:nvGraphicFramePr>
        <p:xfrm>
          <a:off x="4211638" y="2492375"/>
          <a:ext cx="2520950" cy="915988"/>
        </p:xfrm>
        <a:graphic>
          <a:graphicData uri="http://schemas.openxmlformats.org/presentationml/2006/ole">
            <mc:AlternateContent xmlns:mc="http://schemas.openxmlformats.org/markup-compatibility/2006">
              <mc:Choice xmlns:v="urn:schemas-microsoft-com:vml" Requires="v">
                <p:oleObj spid="_x0000_s3286" name="" r:id="rId9" imgW="1116330" imgH="405765" progId="Equation.3">
                  <p:embed/>
                </p:oleObj>
              </mc:Choice>
              <mc:Fallback>
                <p:oleObj name="" r:id="rId9" imgW="1116330" imgH="405765" progId="Equation.3">
                  <p:embed/>
                  <p:pic>
                    <p:nvPicPr>
                      <p:cNvPr id="0" name="图片 3285"/>
                      <p:cNvPicPr/>
                      <p:nvPr/>
                    </p:nvPicPr>
                    <p:blipFill>
                      <a:blip r:embed="rId10"/>
                      <a:stretch>
                        <a:fillRect/>
                      </a:stretch>
                    </p:blipFill>
                    <p:spPr>
                      <a:xfrm>
                        <a:off x="4211638" y="2492375"/>
                        <a:ext cx="2520950" cy="915988"/>
                      </a:xfrm>
                      <a:prstGeom prst="rect">
                        <a:avLst/>
                      </a:prstGeom>
                      <a:noFill/>
                      <a:ln w="38100">
                        <a:noFill/>
                        <a:miter/>
                      </a:ln>
                    </p:spPr>
                  </p:pic>
                </p:oleObj>
              </mc:Fallback>
            </mc:AlternateContent>
          </a:graphicData>
        </a:graphic>
      </p:graphicFrame>
      <p:graphicFrame>
        <p:nvGraphicFramePr>
          <p:cNvPr id="40972" name="对象 40971"/>
          <p:cNvGraphicFramePr/>
          <p:nvPr/>
        </p:nvGraphicFramePr>
        <p:xfrm>
          <a:off x="2700338" y="3500438"/>
          <a:ext cx="2514600" cy="469900"/>
        </p:xfrm>
        <a:graphic>
          <a:graphicData uri="http://schemas.openxmlformats.org/presentationml/2006/ole">
            <mc:AlternateContent xmlns:mc="http://schemas.openxmlformats.org/markup-compatibility/2006">
              <mc:Choice xmlns:v="urn:schemas-microsoft-com:vml" Requires="v">
                <p:oleObj spid="_x0000_s3288" name="" r:id="rId11" imgW="2514600" imgH="469900" progId="Equation.3">
                  <p:embed/>
                </p:oleObj>
              </mc:Choice>
              <mc:Fallback>
                <p:oleObj name="" r:id="rId11" imgW="2514600" imgH="469900" progId="Equation.3">
                  <p:embed/>
                  <p:pic>
                    <p:nvPicPr>
                      <p:cNvPr id="0" name="图片 3287"/>
                      <p:cNvPicPr/>
                      <p:nvPr/>
                    </p:nvPicPr>
                    <p:blipFill>
                      <a:blip r:embed="rId12"/>
                      <a:stretch>
                        <a:fillRect/>
                      </a:stretch>
                    </p:blipFill>
                    <p:spPr>
                      <a:xfrm>
                        <a:off x="2700338" y="3500438"/>
                        <a:ext cx="2514600" cy="469900"/>
                      </a:xfrm>
                      <a:prstGeom prst="rect">
                        <a:avLst/>
                      </a:prstGeom>
                      <a:noFill/>
                      <a:ln w="38100">
                        <a:noFill/>
                        <a:miter/>
                      </a:ln>
                    </p:spPr>
                  </p:pic>
                </p:oleObj>
              </mc:Fallback>
            </mc:AlternateContent>
          </a:graphicData>
        </a:graphic>
      </p:graphicFrame>
      <p:graphicFrame>
        <p:nvGraphicFramePr>
          <p:cNvPr id="40973" name="对象 40972"/>
          <p:cNvGraphicFramePr/>
          <p:nvPr/>
        </p:nvGraphicFramePr>
        <p:xfrm>
          <a:off x="971550" y="3789363"/>
          <a:ext cx="1439863" cy="833437"/>
        </p:xfrm>
        <a:graphic>
          <a:graphicData uri="http://schemas.openxmlformats.org/presentationml/2006/ole">
            <mc:AlternateContent xmlns:mc="http://schemas.openxmlformats.org/markup-compatibility/2006">
              <mc:Choice xmlns:v="urn:schemas-microsoft-com:vml" Requires="v">
                <p:oleObj spid="_x0000_s3277" name="" r:id="rId13" imgW="1536700" imgH="889000" progId="Equation.3">
                  <p:embed/>
                </p:oleObj>
              </mc:Choice>
              <mc:Fallback>
                <p:oleObj name="" r:id="rId13" imgW="1536700" imgH="889000" progId="Equation.3">
                  <p:embed/>
                  <p:pic>
                    <p:nvPicPr>
                      <p:cNvPr id="0" name="图片 3276"/>
                      <p:cNvPicPr/>
                      <p:nvPr/>
                    </p:nvPicPr>
                    <p:blipFill>
                      <a:blip r:embed="rId14"/>
                      <a:stretch>
                        <a:fillRect/>
                      </a:stretch>
                    </p:blipFill>
                    <p:spPr>
                      <a:xfrm>
                        <a:off x="971550" y="3789363"/>
                        <a:ext cx="1439863" cy="833437"/>
                      </a:xfrm>
                      <a:prstGeom prst="rect">
                        <a:avLst/>
                      </a:prstGeom>
                      <a:noFill/>
                      <a:ln w="38100">
                        <a:noFill/>
                        <a:miter/>
                      </a:ln>
                    </p:spPr>
                  </p:pic>
                </p:oleObj>
              </mc:Fallback>
            </mc:AlternateContent>
          </a:graphicData>
        </a:graphic>
      </p:graphicFrame>
      <p:graphicFrame>
        <p:nvGraphicFramePr>
          <p:cNvPr id="40974" name="对象 40973"/>
          <p:cNvGraphicFramePr/>
          <p:nvPr/>
        </p:nvGraphicFramePr>
        <p:xfrm>
          <a:off x="2700338" y="4149725"/>
          <a:ext cx="2057400" cy="317500"/>
        </p:xfrm>
        <a:graphic>
          <a:graphicData uri="http://schemas.openxmlformats.org/presentationml/2006/ole">
            <mc:AlternateContent xmlns:mc="http://schemas.openxmlformats.org/markup-compatibility/2006">
              <mc:Choice xmlns:v="urn:schemas-microsoft-com:vml" Requires="v">
                <p:oleObj spid="_x0000_s3275" name="" r:id="rId15" imgW="2055495" imgH="317500" progId="Equation.3">
                  <p:embed/>
                </p:oleObj>
              </mc:Choice>
              <mc:Fallback>
                <p:oleObj name="" r:id="rId15" imgW="2055495" imgH="317500" progId="Equation.3">
                  <p:embed/>
                  <p:pic>
                    <p:nvPicPr>
                      <p:cNvPr id="0" name="图片 3274"/>
                      <p:cNvPicPr/>
                      <p:nvPr/>
                    </p:nvPicPr>
                    <p:blipFill>
                      <a:blip r:embed="rId16"/>
                      <a:stretch>
                        <a:fillRect/>
                      </a:stretch>
                    </p:blipFill>
                    <p:spPr>
                      <a:xfrm>
                        <a:off x="2700338" y="4149725"/>
                        <a:ext cx="2057400" cy="317500"/>
                      </a:xfrm>
                      <a:prstGeom prst="rect">
                        <a:avLst/>
                      </a:prstGeom>
                      <a:noFill/>
                      <a:ln w="38100">
                        <a:noFill/>
                        <a:miter/>
                      </a:ln>
                    </p:spPr>
                  </p:pic>
                </p:oleObj>
              </mc:Fallback>
            </mc:AlternateContent>
          </a:graphicData>
        </a:graphic>
      </p:graphicFrame>
      <p:graphicFrame>
        <p:nvGraphicFramePr>
          <p:cNvPr id="40975" name="对象 40974"/>
          <p:cNvGraphicFramePr/>
          <p:nvPr/>
        </p:nvGraphicFramePr>
        <p:xfrm>
          <a:off x="5148263" y="3933825"/>
          <a:ext cx="1219200" cy="825500"/>
        </p:xfrm>
        <a:graphic>
          <a:graphicData uri="http://schemas.openxmlformats.org/presentationml/2006/ole">
            <mc:AlternateContent xmlns:mc="http://schemas.openxmlformats.org/markup-compatibility/2006">
              <mc:Choice xmlns:v="urn:schemas-microsoft-com:vml" Requires="v">
                <p:oleObj spid="_x0000_s3287" name="" r:id="rId17" imgW="1219200" imgH="825500" progId="Equation.3">
                  <p:embed/>
                </p:oleObj>
              </mc:Choice>
              <mc:Fallback>
                <p:oleObj name="" r:id="rId17" imgW="1219200" imgH="825500" progId="Equation.3">
                  <p:embed/>
                  <p:pic>
                    <p:nvPicPr>
                      <p:cNvPr id="0" name="图片 3286"/>
                      <p:cNvPicPr/>
                      <p:nvPr/>
                    </p:nvPicPr>
                    <p:blipFill>
                      <a:blip r:embed="rId18"/>
                      <a:stretch>
                        <a:fillRect/>
                      </a:stretch>
                    </p:blipFill>
                    <p:spPr>
                      <a:xfrm>
                        <a:off x="5148263" y="3933825"/>
                        <a:ext cx="1219200" cy="825500"/>
                      </a:xfrm>
                      <a:prstGeom prst="rect">
                        <a:avLst/>
                      </a:prstGeom>
                      <a:noFill/>
                      <a:ln w="38100">
                        <a:noFill/>
                        <a:miter/>
                      </a:ln>
                    </p:spPr>
                  </p:pic>
                </p:oleObj>
              </mc:Fallback>
            </mc:AlternateContent>
          </a:graphicData>
        </a:graphic>
      </p:graphicFrame>
      <p:graphicFrame>
        <p:nvGraphicFramePr>
          <p:cNvPr id="40976" name="对象 40975"/>
          <p:cNvGraphicFramePr/>
          <p:nvPr/>
        </p:nvGraphicFramePr>
        <p:xfrm>
          <a:off x="1042988" y="4941888"/>
          <a:ext cx="1873250" cy="776287"/>
        </p:xfrm>
        <a:graphic>
          <a:graphicData uri="http://schemas.openxmlformats.org/presentationml/2006/ole">
            <mc:AlternateContent xmlns:mc="http://schemas.openxmlformats.org/markup-compatibility/2006">
              <mc:Choice xmlns:v="urn:schemas-microsoft-com:vml" Requires="v">
                <p:oleObj spid="_x0000_s3283" name="" r:id="rId19" imgW="1993900" imgH="825500" progId="Equation.3">
                  <p:embed/>
                </p:oleObj>
              </mc:Choice>
              <mc:Fallback>
                <p:oleObj name="" r:id="rId19" imgW="1993900" imgH="825500" progId="Equation.3">
                  <p:embed/>
                  <p:pic>
                    <p:nvPicPr>
                      <p:cNvPr id="0" name="图片 3282"/>
                      <p:cNvPicPr/>
                      <p:nvPr/>
                    </p:nvPicPr>
                    <p:blipFill>
                      <a:blip r:embed="rId20"/>
                      <a:stretch>
                        <a:fillRect/>
                      </a:stretch>
                    </p:blipFill>
                    <p:spPr>
                      <a:xfrm>
                        <a:off x="1042988" y="4941888"/>
                        <a:ext cx="1873250" cy="776287"/>
                      </a:xfrm>
                      <a:prstGeom prst="rect">
                        <a:avLst/>
                      </a:prstGeom>
                      <a:noFill/>
                      <a:ln w="38100">
                        <a:noFill/>
                        <a:miter/>
                      </a:ln>
                    </p:spPr>
                  </p:pic>
                </p:oleObj>
              </mc:Fallback>
            </mc:AlternateContent>
          </a:graphicData>
        </a:graphic>
      </p:graphicFrame>
      <p:graphicFrame>
        <p:nvGraphicFramePr>
          <p:cNvPr id="40977" name="对象 40976"/>
          <p:cNvGraphicFramePr/>
          <p:nvPr/>
        </p:nvGraphicFramePr>
        <p:xfrm>
          <a:off x="3276600" y="4941888"/>
          <a:ext cx="1008063" cy="776287"/>
        </p:xfrm>
        <a:graphic>
          <a:graphicData uri="http://schemas.openxmlformats.org/presentationml/2006/ole">
            <mc:AlternateContent xmlns:mc="http://schemas.openxmlformats.org/markup-compatibility/2006">
              <mc:Choice xmlns:v="urn:schemas-microsoft-com:vml" Requires="v">
                <p:oleObj spid="_x0000_s3284" name="" r:id="rId21" imgW="1155700" imgH="889000" progId="Equation.3">
                  <p:embed/>
                </p:oleObj>
              </mc:Choice>
              <mc:Fallback>
                <p:oleObj name="" r:id="rId21" imgW="1155700" imgH="889000" progId="Equation.3">
                  <p:embed/>
                  <p:pic>
                    <p:nvPicPr>
                      <p:cNvPr id="0" name="图片 3283"/>
                      <p:cNvPicPr/>
                      <p:nvPr/>
                    </p:nvPicPr>
                    <p:blipFill>
                      <a:blip r:embed="rId22"/>
                      <a:stretch>
                        <a:fillRect/>
                      </a:stretch>
                    </p:blipFill>
                    <p:spPr>
                      <a:xfrm>
                        <a:off x="3276600" y="4941888"/>
                        <a:ext cx="1008063" cy="776287"/>
                      </a:xfrm>
                      <a:prstGeom prst="rect">
                        <a:avLst/>
                      </a:prstGeom>
                      <a:noFill/>
                      <a:ln w="38100">
                        <a:noFill/>
                        <a:miter/>
                      </a:ln>
                    </p:spPr>
                  </p:pic>
                </p:oleObj>
              </mc:Fallback>
            </mc:AlternateContent>
          </a:graphicData>
        </a:graphic>
      </p:graphicFrame>
      <p:graphicFrame>
        <p:nvGraphicFramePr>
          <p:cNvPr id="40978" name="对象 40977"/>
          <p:cNvGraphicFramePr/>
          <p:nvPr/>
        </p:nvGraphicFramePr>
        <p:xfrm>
          <a:off x="5003800" y="4941888"/>
          <a:ext cx="1801813" cy="736600"/>
        </p:xfrm>
        <a:graphic>
          <a:graphicData uri="http://schemas.openxmlformats.org/presentationml/2006/ole">
            <mc:AlternateContent xmlns:mc="http://schemas.openxmlformats.org/markup-compatibility/2006">
              <mc:Choice xmlns:v="urn:schemas-microsoft-com:vml" Requires="v">
                <p:oleObj spid="_x0000_s3285" name="" r:id="rId23" imgW="2019300" imgH="825500" progId="Equation.3">
                  <p:embed/>
                </p:oleObj>
              </mc:Choice>
              <mc:Fallback>
                <p:oleObj name="" r:id="rId23" imgW="2019300" imgH="825500" progId="Equation.3">
                  <p:embed/>
                  <p:pic>
                    <p:nvPicPr>
                      <p:cNvPr id="0" name="图片 3284"/>
                      <p:cNvPicPr/>
                      <p:nvPr/>
                    </p:nvPicPr>
                    <p:blipFill>
                      <a:blip r:embed="rId24"/>
                      <a:stretch>
                        <a:fillRect/>
                      </a:stretch>
                    </p:blipFill>
                    <p:spPr>
                      <a:xfrm>
                        <a:off x="5003800" y="4941888"/>
                        <a:ext cx="1801813" cy="736600"/>
                      </a:xfrm>
                      <a:prstGeom prst="rect">
                        <a:avLst/>
                      </a:prstGeom>
                      <a:noFill/>
                      <a:ln w="38100">
                        <a:noFill/>
                        <a:miter/>
                      </a:ln>
                    </p:spPr>
                  </p:pic>
                </p:oleObj>
              </mc:Fallback>
            </mc:AlternateContent>
          </a:graphicData>
        </a:graphic>
      </p:graphicFrame>
      <p:graphicFrame>
        <p:nvGraphicFramePr>
          <p:cNvPr id="40979" name="对象 40978"/>
          <p:cNvGraphicFramePr/>
          <p:nvPr/>
        </p:nvGraphicFramePr>
        <p:xfrm>
          <a:off x="7019925" y="4868863"/>
          <a:ext cx="1079500" cy="830262"/>
        </p:xfrm>
        <a:graphic>
          <a:graphicData uri="http://schemas.openxmlformats.org/presentationml/2006/ole">
            <mc:AlternateContent xmlns:mc="http://schemas.openxmlformats.org/markup-compatibility/2006">
              <mc:Choice xmlns:v="urn:schemas-microsoft-com:vml" Requires="v">
                <p:oleObj spid="_x0000_s3278" name="" r:id="rId25" imgW="1155700" imgH="889000" progId="Equation.3">
                  <p:embed/>
                </p:oleObj>
              </mc:Choice>
              <mc:Fallback>
                <p:oleObj name="" r:id="rId25" imgW="1155700" imgH="889000" progId="Equation.3">
                  <p:embed/>
                  <p:pic>
                    <p:nvPicPr>
                      <p:cNvPr id="0" name="图片 3277"/>
                      <p:cNvPicPr/>
                      <p:nvPr/>
                    </p:nvPicPr>
                    <p:blipFill>
                      <a:blip r:embed="rId26"/>
                      <a:stretch>
                        <a:fillRect/>
                      </a:stretch>
                    </p:blipFill>
                    <p:spPr>
                      <a:xfrm>
                        <a:off x="7019925" y="4868863"/>
                        <a:ext cx="1079500" cy="830262"/>
                      </a:xfrm>
                      <a:prstGeom prst="rect">
                        <a:avLst/>
                      </a:prstGeom>
                      <a:noFill/>
                      <a:ln w="38100">
                        <a:noFill/>
                        <a:miter/>
                      </a:ln>
                    </p:spPr>
                  </p:pic>
                </p:oleObj>
              </mc:Fallback>
            </mc:AlternateContent>
          </a:graphicData>
        </a:graphic>
      </p:graphicFrame>
      <p:graphicFrame>
        <p:nvGraphicFramePr>
          <p:cNvPr id="40981" name="对象 40980"/>
          <p:cNvGraphicFramePr/>
          <p:nvPr/>
        </p:nvGraphicFramePr>
        <p:xfrm>
          <a:off x="1331913" y="5876925"/>
          <a:ext cx="2324100" cy="914400"/>
        </p:xfrm>
        <a:graphic>
          <a:graphicData uri="http://schemas.openxmlformats.org/presentationml/2006/ole">
            <mc:AlternateContent xmlns:mc="http://schemas.openxmlformats.org/markup-compatibility/2006">
              <mc:Choice xmlns:v="urn:schemas-microsoft-com:vml" Requires="v">
                <p:oleObj spid="_x0000_s3279" name="" r:id="rId27" imgW="2324100" imgH="914400" progId="Equation.3">
                  <p:embed/>
                </p:oleObj>
              </mc:Choice>
              <mc:Fallback>
                <p:oleObj name="" r:id="rId27" imgW="2324100" imgH="914400" progId="Equation.3">
                  <p:embed/>
                  <p:pic>
                    <p:nvPicPr>
                      <p:cNvPr id="0" name="图片 3278"/>
                      <p:cNvPicPr/>
                      <p:nvPr/>
                    </p:nvPicPr>
                    <p:blipFill>
                      <a:blip r:embed="rId28"/>
                      <a:stretch>
                        <a:fillRect/>
                      </a:stretch>
                    </p:blipFill>
                    <p:spPr>
                      <a:xfrm>
                        <a:off x="1331913" y="5876925"/>
                        <a:ext cx="2324100" cy="914400"/>
                      </a:xfrm>
                      <a:prstGeom prst="rect">
                        <a:avLst/>
                      </a:prstGeom>
                      <a:noFill/>
                      <a:ln w="38100">
                        <a:noFill/>
                        <a:miter/>
                      </a:ln>
                    </p:spPr>
                  </p:pic>
                </p:oleObj>
              </mc:Fallback>
            </mc:AlternateContent>
          </a:graphicData>
        </a:graphic>
      </p:graphicFrame>
      <p:sp>
        <p:nvSpPr>
          <p:cNvPr id="40982" name="文本框 40981"/>
          <p:cNvSpPr txBox="1"/>
          <p:nvPr/>
        </p:nvSpPr>
        <p:spPr>
          <a:xfrm>
            <a:off x="3830638" y="6043613"/>
            <a:ext cx="1250950" cy="519112"/>
          </a:xfrm>
          <a:prstGeom prst="rect">
            <a:avLst/>
          </a:prstGeom>
          <a:noFill/>
          <a:ln w="9525">
            <a:noFill/>
          </a:ln>
        </p:spPr>
        <p:txBody>
          <a:bodyPr wrap="none" anchor="t">
            <a:spAutoFit/>
          </a:bodyPr>
          <a:p>
            <a:r>
              <a:rPr lang="zh-CN" altLang="en-US" sz="2800" b="1" dirty="0">
                <a:latin typeface="Times New Roman" panose="02020603050405020304" pitchFamily="18" charset="0"/>
              </a:rPr>
              <a:t>是拐点</a:t>
            </a:r>
            <a:endParaRPr lang="zh-CN" altLang="en-US" sz="2800" b="1">
              <a:latin typeface="Times New Roman" panose="02020603050405020304" pitchFamily="18" charset="0"/>
            </a:endParaRPr>
          </a:p>
        </p:txBody>
      </p:sp>
      <p:graphicFrame>
        <p:nvGraphicFramePr>
          <p:cNvPr id="40983" name="对象 40982"/>
          <p:cNvGraphicFramePr/>
          <p:nvPr/>
        </p:nvGraphicFramePr>
        <p:xfrm>
          <a:off x="6804025" y="2565400"/>
          <a:ext cx="519113" cy="792163"/>
        </p:xfrm>
        <a:graphic>
          <a:graphicData uri="http://schemas.openxmlformats.org/presentationml/2006/ole">
            <mc:AlternateContent xmlns:mc="http://schemas.openxmlformats.org/markup-compatibility/2006">
              <mc:Choice xmlns:v="urn:schemas-microsoft-com:vml" Requires="v">
                <p:oleObj spid="_x0000_s3282" name="" r:id="rId29" imgW="279400" imgH="405765" progId="Equation.3">
                  <p:embed/>
                </p:oleObj>
              </mc:Choice>
              <mc:Fallback>
                <p:oleObj name="" r:id="rId29" imgW="279400" imgH="405765" progId="Equation.3">
                  <p:embed/>
                  <p:pic>
                    <p:nvPicPr>
                      <p:cNvPr id="0" name="图片 3281"/>
                      <p:cNvPicPr/>
                      <p:nvPr/>
                    </p:nvPicPr>
                    <p:blipFill>
                      <a:blip r:embed="rId30"/>
                      <a:stretch>
                        <a:fillRect/>
                      </a:stretch>
                    </p:blipFill>
                    <p:spPr>
                      <a:xfrm>
                        <a:off x="6804025" y="2565400"/>
                        <a:ext cx="519113" cy="792163"/>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7"/>
                                        </p:tgtEl>
                                        <p:attrNameLst>
                                          <p:attrName>style.visibility</p:attrName>
                                        </p:attrNameLst>
                                      </p:cBhvr>
                                      <p:to>
                                        <p:strVal val="visible"/>
                                      </p:to>
                                    </p:set>
                                    <p:animEffect transition="in" filter="wipe(left)">
                                      <p:cBhvr>
                                        <p:cTn id="7" dur="500"/>
                                        <p:tgtEl>
                                          <p:spTgt spid="409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0968"/>
                                        </p:tgtEl>
                                        <p:attrNameLst>
                                          <p:attrName>style.visibility</p:attrName>
                                        </p:attrNameLst>
                                      </p:cBhvr>
                                      <p:to>
                                        <p:strVal val="visible"/>
                                      </p:to>
                                    </p:set>
                                    <p:animEffect transition="in" filter="wipe(left)">
                                      <p:cBhvr>
                                        <p:cTn id="12" dur="500"/>
                                        <p:tgtEl>
                                          <p:spTgt spid="409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0969"/>
                                        </p:tgtEl>
                                        <p:attrNameLst>
                                          <p:attrName>style.visibility</p:attrName>
                                        </p:attrNameLst>
                                      </p:cBhvr>
                                      <p:to>
                                        <p:strVal val="visible"/>
                                      </p:to>
                                    </p:set>
                                    <p:animEffect transition="in" filter="wipe(left)">
                                      <p:cBhvr>
                                        <p:cTn id="17" dur="500"/>
                                        <p:tgtEl>
                                          <p:spTgt spid="409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0970"/>
                                        </p:tgtEl>
                                        <p:attrNameLst>
                                          <p:attrName>style.visibility</p:attrName>
                                        </p:attrNameLst>
                                      </p:cBhvr>
                                      <p:to>
                                        <p:strVal val="visible"/>
                                      </p:to>
                                    </p:set>
                                    <p:animEffect transition="in" filter="wipe(left)">
                                      <p:cBhvr>
                                        <p:cTn id="22" dur="500"/>
                                        <p:tgtEl>
                                          <p:spTgt spid="409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0971"/>
                                        </p:tgtEl>
                                        <p:attrNameLst>
                                          <p:attrName>style.visibility</p:attrName>
                                        </p:attrNameLst>
                                      </p:cBhvr>
                                      <p:to>
                                        <p:strVal val="visible"/>
                                      </p:to>
                                    </p:set>
                                    <p:animEffect transition="in" filter="wipe(left)">
                                      <p:cBhvr>
                                        <p:cTn id="27" dur="500"/>
                                        <p:tgtEl>
                                          <p:spTgt spid="4097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0983"/>
                                        </p:tgtEl>
                                        <p:attrNameLst>
                                          <p:attrName>style.visibility</p:attrName>
                                        </p:attrNameLst>
                                      </p:cBhvr>
                                      <p:to>
                                        <p:strVal val="visible"/>
                                      </p:to>
                                    </p:set>
                                    <p:animEffect transition="in" filter="wipe(left)">
                                      <p:cBhvr>
                                        <p:cTn id="32" dur="500"/>
                                        <p:tgtEl>
                                          <p:spTgt spid="4098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0972"/>
                                        </p:tgtEl>
                                        <p:attrNameLst>
                                          <p:attrName>style.visibility</p:attrName>
                                        </p:attrNameLst>
                                      </p:cBhvr>
                                      <p:to>
                                        <p:strVal val="visible"/>
                                      </p:to>
                                    </p:set>
                                    <p:animEffect transition="in" filter="wipe(left)">
                                      <p:cBhvr>
                                        <p:cTn id="37" dur="500"/>
                                        <p:tgtEl>
                                          <p:spTgt spid="4097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0973"/>
                                        </p:tgtEl>
                                        <p:attrNameLst>
                                          <p:attrName>style.visibility</p:attrName>
                                        </p:attrNameLst>
                                      </p:cBhvr>
                                      <p:to>
                                        <p:strVal val="visible"/>
                                      </p:to>
                                    </p:set>
                                    <p:animEffect transition="in" filter="wipe(left)">
                                      <p:cBhvr>
                                        <p:cTn id="42" dur="500"/>
                                        <p:tgtEl>
                                          <p:spTgt spid="4097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0974"/>
                                        </p:tgtEl>
                                        <p:attrNameLst>
                                          <p:attrName>style.visibility</p:attrName>
                                        </p:attrNameLst>
                                      </p:cBhvr>
                                      <p:to>
                                        <p:strVal val="visible"/>
                                      </p:to>
                                    </p:set>
                                    <p:animEffect transition="in" filter="wipe(left)">
                                      <p:cBhvr>
                                        <p:cTn id="47" dur="500"/>
                                        <p:tgtEl>
                                          <p:spTgt spid="4097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0975"/>
                                        </p:tgtEl>
                                        <p:attrNameLst>
                                          <p:attrName>style.visibility</p:attrName>
                                        </p:attrNameLst>
                                      </p:cBhvr>
                                      <p:to>
                                        <p:strVal val="visible"/>
                                      </p:to>
                                    </p:set>
                                    <p:animEffect transition="in" filter="wipe(left)">
                                      <p:cBhvr>
                                        <p:cTn id="52" dur="500"/>
                                        <p:tgtEl>
                                          <p:spTgt spid="4097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0976"/>
                                        </p:tgtEl>
                                        <p:attrNameLst>
                                          <p:attrName>style.visibility</p:attrName>
                                        </p:attrNameLst>
                                      </p:cBhvr>
                                      <p:to>
                                        <p:strVal val="visible"/>
                                      </p:to>
                                    </p:set>
                                    <p:animEffect transition="in" filter="wipe(left)">
                                      <p:cBhvr>
                                        <p:cTn id="57" dur="500"/>
                                        <p:tgtEl>
                                          <p:spTgt spid="4097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40977"/>
                                        </p:tgtEl>
                                        <p:attrNameLst>
                                          <p:attrName>style.visibility</p:attrName>
                                        </p:attrNameLst>
                                      </p:cBhvr>
                                      <p:to>
                                        <p:strVal val="visible"/>
                                      </p:to>
                                    </p:set>
                                    <p:animEffect transition="in" filter="wipe(left)">
                                      <p:cBhvr>
                                        <p:cTn id="62" dur="500"/>
                                        <p:tgtEl>
                                          <p:spTgt spid="4097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40978"/>
                                        </p:tgtEl>
                                        <p:attrNameLst>
                                          <p:attrName>style.visibility</p:attrName>
                                        </p:attrNameLst>
                                      </p:cBhvr>
                                      <p:to>
                                        <p:strVal val="visible"/>
                                      </p:to>
                                    </p:set>
                                    <p:animEffect transition="in" filter="wipe(left)">
                                      <p:cBhvr>
                                        <p:cTn id="67" dur="500"/>
                                        <p:tgtEl>
                                          <p:spTgt spid="4097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0979"/>
                                        </p:tgtEl>
                                        <p:attrNameLst>
                                          <p:attrName>style.visibility</p:attrName>
                                        </p:attrNameLst>
                                      </p:cBhvr>
                                      <p:to>
                                        <p:strVal val="visible"/>
                                      </p:to>
                                    </p:set>
                                    <p:animEffect transition="in" filter="wipe(left)">
                                      <p:cBhvr>
                                        <p:cTn id="72" dur="500"/>
                                        <p:tgtEl>
                                          <p:spTgt spid="4097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40981"/>
                                        </p:tgtEl>
                                        <p:attrNameLst>
                                          <p:attrName>style.visibility</p:attrName>
                                        </p:attrNameLst>
                                      </p:cBhvr>
                                      <p:to>
                                        <p:strVal val="visible"/>
                                      </p:to>
                                    </p:set>
                                    <p:animEffect transition="in" filter="wipe(left)">
                                      <p:cBhvr>
                                        <p:cTn id="77" dur="500"/>
                                        <p:tgtEl>
                                          <p:spTgt spid="4098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40982"/>
                                        </p:tgtEl>
                                        <p:attrNameLst>
                                          <p:attrName>style.visibility</p:attrName>
                                        </p:attrNameLst>
                                      </p:cBhvr>
                                      <p:to>
                                        <p:strVal val="visible"/>
                                      </p:to>
                                    </p:set>
                                    <p:animEffect transition="in" filter="wipe(left)">
                                      <p:cBhvr>
                                        <p:cTn id="82" dur="500"/>
                                        <p:tgtEl>
                                          <p:spTgt spid="40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7" grpId="0"/>
      <p:bldP spid="40982"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b="1">
                <a:solidFill>
                  <a:srgbClr val="FF0000"/>
                </a:solidFill>
              </a:rPr>
              <a:t>例1</a:t>
            </a:r>
            <a:r>
              <a:rPr lang="en-US" altLang="zh-CN" sz="2800" b="1">
                <a:solidFill>
                  <a:srgbClr val="FF0000"/>
                </a:solidFill>
              </a:rPr>
              <a:t>3</a:t>
            </a:r>
            <a:r>
              <a:rPr lang="zh-CN" altLang="en-US" sz="2800"/>
              <a:t>  问     为何值时，点      是曲线                     的拐点？</a:t>
            </a:r>
            <a:endParaRPr lang="zh-CN" altLang="en-US" sz="2800"/>
          </a:p>
        </p:txBody>
      </p:sp>
      <p:sp>
        <p:nvSpPr>
          <p:cNvPr id="3" name="内容占位符 2"/>
          <p:cNvSpPr>
            <a:spLocks noGrp="1"/>
          </p:cNvSpPr>
          <p:nvPr>
            <p:ph idx="1"/>
          </p:nvPr>
        </p:nvSpPr>
        <p:spPr/>
        <p:txBody>
          <a:bodyPr/>
          <a:p>
            <a:pPr marL="0" indent="0">
              <a:buNone/>
            </a:pPr>
            <a:r>
              <a:rPr lang="zh-CN" altLang="en-US" sz="2800"/>
              <a:t>解：                   ，                          ，则             ，即             .</a:t>
            </a:r>
            <a:endParaRPr lang="zh-CN" altLang="en-US" sz="2800"/>
          </a:p>
          <a:p>
            <a:pPr marL="0" indent="0">
              <a:buNone/>
            </a:pPr>
            <a:r>
              <a:rPr lang="zh-CN" altLang="en-US" sz="2800"/>
              <a:t>又点        是曲线的拐点，有            ，即                 .解得                    .</a:t>
            </a:r>
            <a:endParaRPr lang="zh-CN" altLang="en-US" sz="2800"/>
          </a:p>
          <a:p>
            <a:pPr marL="0" indent="0">
              <a:buNone/>
            </a:pPr>
            <a:r>
              <a:rPr lang="zh-CN" altLang="en-US" sz="2800"/>
              <a:t>                                           因为    在      两侧异号，</a:t>
            </a:r>
            <a:endParaRPr lang="zh-CN" altLang="en-US" sz="2800"/>
          </a:p>
          <a:p>
            <a:pPr marL="0" indent="0">
              <a:buNone/>
            </a:pPr>
            <a:r>
              <a:rPr lang="zh-CN" altLang="en-US" sz="2800"/>
              <a:t>所以，当                   时，点       是曲线     的拐点.</a:t>
            </a:r>
            <a:endParaRPr lang="zh-CN" altLang="en-US" sz="2800"/>
          </a:p>
          <a:p>
            <a:pPr marL="0" indent="0">
              <a:buNone/>
            </a:pPr>
            <a:endParaRPr lang="zh-CN" altLang="en-US" sz="2800"/>
          </a:p>
          <a:p>
            <a:pPr marL="0" indent="0">
              <a:buNone/>
            </a:pPr>
            <a:r>
              <a:rPr lang="zh-CN" altLang="en-US" sz="2800"/>
              <a:t>或者：                               ，所以 ，当                  时，点       是曲线    的拐点.</a:t>
            </a:r>
            <a:endParaRPr lang="zh-CN" altLang="en-US" sz="2800"/>
          </a:p>
        </p:txBody>
      </p:sp>
      <p:graphicFrame>
        <p:nvGraphicFramePr>
          <p:cNvPr id="4" name="对象 -2147482318"/>
          <p:cNvGraphicFramePr>
            <a:graphicFrameLocks noChangeAspect="1"/>
          </p:cNvGraphicFramePr>
          <p:nvPr/>
        </p:nvGraphicFramePr>
        <p:xfrm>
          <a:off x="1833245" y="717550"/>
          <a:ext cx="570230" cy="443230"/>
        </p:xfrm>
        <a:graphic>
          <a:graphicData uri="http://schemas.openxmlformats.org/presentationml/2006/ole">
            <mc:AlternateContent xmlns:mc="http://schemas.openxmlformats.org/markup-compatibility/2006">
              <mc:Choice xmlns:v="urn:schemas-microsoft-com:vml" Requires="v">
                <p:oleObj spid="_x0000_s3076" name="" r:id="rId1" imgW="254000" imgH="203200" progId="Equation.DSMT4">
                  <p:embed/>
                </p:oleObj>
              </mc:Choice>
              <mc:Fallback>
                <p:oleObj name="" r:id="rId1" imgW="254000" imgH="203200" progId="Equation.DSMT4">
                  <p:embed/>
                  <p:pic>
                    <p:nvPicPr>
                      <p:cNvPr id="0" name="图片 3075"/>
                      <p:cNvPicPr/>
                      <p:nvPr/>
                    </p:nvPicPr>
                    <p:blipFill>
                      <a:blip r:embed="rId2"/>
                      <a:stretch>
                        <a:fillRect/>
                      </a:stretch>
                    </p:blipFill>
                    <p:spPr>
                      <a:xfrm>
                        <a:off x="1833245" y="717550"/>
                        <a:ext cx="570230" cy="443230"/>
                      </a:xfrm>
                      <a:prstGeom prst="rect">
                        <a:avLst/>
                      </a:prstGeom>
                      <a:noFill/>
                      <a:ln w="38100">
                        <a:noFill/>
                        <a:miter/>
                      </a:ln>
                    </p:spPr>
                  </p:pic>
                </p:oleObj>
              </mc:Fallback>
            </mc:AlternateContent>
          </a:graphicData>
        </a:graphic>
      </p:graphicFrame>
      <p:graphicFrame>
        <p:nvGraphicFramePr>
          <p:cNvPr id="5" name="对象 -2147482317"/>
          <p:cNvGraphicFramePr>
            <a:graphicFrameLocks noChangeAspect="1"/>
          </p:cNvGraphicFramePr>
          <p:nvPr/>
        </p:nvGraphicFramePr>
        <p:xfrm>
          <a:off x="4486910" y="717550"/>
          <a:ext cx="621665" cy="462280"/>
        </p:xfrm>
        <a:graphic>
          <a:graphicData uri="http://schemas.openxmlformats.org/presentationml/2006/ole">
            <mc:AlternateContent xmlns:mc="http://schemas.openxmlformats.org/markup-compatibility/2006">
              <mc:Choice xmlns:v="urn:schemas-microsoft-com:vml" Requires="v">
                <p:oleObj spid="_x0000_s6" name="" r:id="rId3" imgW="330200" imgH="254000" progId="Equation.DSMT4">
                  <p:embed/>
                </p:oleObj>
              </mc:Choice>
              <mc:Fallback>
                <p:oleObj name="" r:id="rId3" imgW="330200" imgH="254000" progId="Equation.DSMT4">
                  <p:embed/>
                  <p:pic>
                    <p:nvPicPr>
                      <p:cNvPr id="0" name="图片 3"/>
                      <p:cNvPicPr/>
                      <p:nvPr/>
                    </p:nvPicPr>
                    <p:blipFill>
                      <a:blip r:embed="rId4"/>
                      <a:stretch>
                        <a:fillRect/>
                      </a:stretch>
                    </p:blipFill>
                    <p:spPr>
                      <a:xfrm>
                        <a:off x="4486910" y="717550"/>
                        <a:ext cx="621665" cy="462280"/>
                      </a:xfrm>
                      <a:prstGeom prst="rect">
                        <a:avLst/>
                      </a:prstGeom>
                      <a:noFill/>
                      <a:ln w="38100">
                        <a:noFill/>
                        <a:miter/>
                      </a:ln>
                    </p:spPr>
                  </p:pic>
                </p:oleObj>
              </mc:Fallback>
            </mc:AlternateContent>
          </a:graphicData>
        </a:graphic>
      </p:graphicFrame>
      <p:graphicFrame>
        <p:nvGraphicFramePr>
          <p:cNvPr id="7" name="对象 -2147482316"/>
          <p:cNvGraphicFramePr>
            <a:graphicFrameLocks noChangeAspect="1"/>
          </p:cNvGraphicFramePr>
          <p:nvPr/>
        </p:nvGraphicFramePr>
        <p:xfrm>
          <a:off x="6111875" y="592455"/>
          <a:ext cx="2209800" cy="609600"/>
        </p:xfrm>
        <a:graphic>
          <a:graphicData uri="http://schemas.openxmlformats.org/presentationml/2006/ole">
            <mc:AlternateContent xmlns:mc="http://schemas.openxmlformats.org/markup-compatibility/2006">
              <mc:Choice xmlns:v="urn:schemas-microsoft-com:vml" Requires="v">
                <p:oleObj spid="_x0000_s8" name="" r:id="rId5" imgW="825500" imgH="228600" progId="Equation.DSMT4">
                  <p:embed/>
                </p:oleObj>
              </mc:Choice>
              <mc:Fallback>
                <p:oleObj name="" r:id="rId5" imgW="825500" imgH="228600" progId="Equation.DSMT4">
                  <p:embed/>
                  <p:pic>
                    <p:nvPicPr>
                      <p:cNvPr id="0" name="图片 4"/>
                      <p:cNvPicPr/>
                      <p:nvPr/>
                    </p:nvPicPr>
                    <p:blipFill>
                      <a:blip r:embed="rId6"/>
                      <a:stretch>
                        <a:fillRect/>
                      </a:stretch>
                    </p:blipFill>
                    <p:spPr>
                      <a:xfrm>
                        <a:off x="6111875" y="592455"/>
                        <a:ext cx="2209800" cy="609600"/>
                      </a:xfrm>
                      <a:prstGeom prst="rect">
                        <a:avLst/>
                      </a:prstGeom>
                      <a:noFill/>
                      <a:ln w="38100">
                        <a:noFill/>
                        <a:miter/>
                      </a:ln>
                    </p:spPr>
                  </p:pic>
                </p:oleObj>
              </mc:Fallback>
            </mc:AlternateContent>
          </a:graphicData>
        </a:graphic>
      </p:graphicFrame>
      <p:graphicFrame>
        <p:nvGraphicFramePr>
          <p:cNvPr id="9" name="对象 -2147482310"/>
          <p:cNvGraphicFramePr>
            <a:graphicFrameLocks noChangeAspect="1"/>
          </p:cNvGraphicFramePr>
          <p:nvPr/>
        </p:nvGraphicFramePr>
        <p:xfrm>
          <a:off x="1131570" y="1981200"/>
          <a:ext cx="2251710" cy="514985"/>
        </p:xfrm>
        <a:graphic>
          <a:graphicData uri="http://schemas.openxmlformats.org/presentationml/2006/ole">
            <mc:AlternateContent xmlns:mc="http://schemas.openxmlformats.org/markup-compatibility/2006">
              <mc:Choice xmlns:v="urn:schemas-microsoft-com:vml" Requires="v">
                <p:oleObj spid="_x0000_s10" name="" r:id="rId7" imgW="1002665" imgH="228600" progId="Equation.DSMT4">
                  <p:embed/>
                </p:oleObj>
              </mc:Choice>
              <mc:Fallback>
                <p:oleObj name="" r:id="rId7" imgW="1002665" imgH="228600" progId="Equation.DSMT4">
                  <p:embed/>
                  <p:pic>
                    <p:nvPicPr>
                      <p:cNvPr id="0" name="图片 5"/>
                      <p:cNvPicPr/>
                      <p:nvPr/>
                    </p:nvPicPr>
                    <p:blipFill>
                      <a:blip r:embed="rId8"/>
                      <a:stretch>
                        <a:fillRect/>
                      </a:stretch>
                    </p:blipFill>
                    <p:spPr>
                      <a:xfrm>
                        <a:off x="1131570" y="1981200"/>
                        <a:ext cx="2251710" cy="514985"/>
                      </a:xfrm>
                      <a:prstGeom prst="rect">
                        <a:avLst/>
                      </a:prstGeom>
                      <a:noFill/>
                      <a:ln w="38100">
                        <a:noFill/>
                        <a:miter/>
                      </a:ln>
                    </p:spPr>
                  </p:pic>
                </p:oleObj>
              </mc:Fallback>
            </mc:AlternateContent>
          </a:graphicData>
        </a:graphic>
      </p:graphicFrame>
      <p:graphicFrame>
        <p:nvGraphicFramePr>
          <p:cNvPr id="11" name="对象 -2147482309"/>
          <p:cNvGraphicFramePr>
            <a:graphicFrameLocks noChangeAspect="1"/>
          </p:cNvGraphicFramePr>
          <p:nvPr/>
        </p:nvGraphicFramePr>
        <p:xfrm>
          <a:off x="3465195" y="1988820"/>
          <a:ext cx="2510155" cy="553085"/>
        </p:xfrm>
        <a:graphic>
          <a:graphicData uri="http://schemas.openxmlformats.org/presentationml/2006/ole">
            <mc:AlternateContent xmlns:mc="http://schemas.openxmlformats.org/markup-compatibility/2006">
              <mc:Choice xmlns:v="urn:schemas-microsoft-com:vml" Requires="v">
                <p:oleObj spid="_x0000_s12" name="" r:id="rId9" imgW="1040765" imgH="228600" progId="Equation.DSMT4">
                  <p:embed/>
                </p:oleObj>
              </mc:Choice>
              <mc:Fallback>
                <p:oleObj name="" r:id="rId9" imgW="1040765" imgH="228600" progId="Equation.DSMT4">
                  <p:embed/>
                  <p:pic>
                    <p:nvPicPr>
                      <p:cNvPr id="0" name="图片 6"/>
                      <p:cNvPicPr/>
                      <p:nvPr/>
                    </p:nvPicPr>
                    <p:blipFill>
                      <a:blip r:embed="rId10"/>
                      <a:stretch>
                        <a:fillRect/>
                      </a:stretch>
                    </p:blipFill>
                    <p:spPr>
                      <a:xfrm>
                        <a:off x="3465195" y="1988820"/>
                        <a:ext cx="2510155" cy="553085"/>
                      </a:xfrm>
                      <a:prstGeom prst="rect">
                        <a:avLst/>
                      </a:prstGeom>
                      <a:noFill/>
                      <a:ln w="38100">
                        <a:noFill/>
                        <a:miter/>
                      </a:ln>
                    </p:spPr>
                  </p:pic>
                </p:oleObj>
              </mc:Fallback>
            </mc:AlternateContent>
          </a:graphicData>
        </a:graphic>
      </p:graphicFrame>
      <p:graphicFrame>
        <p:nvGraphicFramePr>
          <p:cNvPr id="13" name="对象 -2147482308"/>
          <p:cNvGraphicFramePr>
            <a:graphicFrameLocks noChangeAspect="1"/>
          </p:cNvGraphicFramePr>
          <p:nvPr/>
        </p:nvGraphicFramePr>
        <p:xfrm>
          <a:off x="6786880" y="2035175"/>
          <a:ext cx="992505" cy="461010"/>
        </p:xfrm>
        <a:graphic>
          <a:graphicData uri="http://schemas.openxmlformats.org/presentationml/2006/ole">
            <mc:AlternateContent xmlns:mc="http://schemas.openxmlformats.org/markup-compatibility/2006">
              <mc:Choice xmlns:v="urn:schemas-microsoft-com:vml" Requires="v">
                <p:oleObj spid="_x0000_s14" name="" r:id="rId11" imgW="533400" imgH="254000" progId="Equation.DSMT4">
                  <p:embed/>
                </p:oleObj>
              </mc:Choice>
              <mc:Fallback>
                <p:oleObj name="" r:id="rId11" imgW="533400" imgH="254000" progId="Equation.DSMT4">
                  <p:embed/>
                  <p:pic>
                    <p:nvPicPr>
                      <p:cNvPr id="0" name="图片 7"/>
                      <p:cNvPicPr/>
                      <p:nvPr/>
                    </p:nvPicPr>
                    <p:blipFill>
                      <a:blip r:embed="rId12"/>
                      <a:stretch>
                        <a:fillRect/>
                      </a:stretch>
                    </p:blipFill>
                    <p:spPr>
                      <a:xfrm>
                        <a:off x="6786880" y="2035175"/>
                        <a:ext cx="992505" cy="461010"/>
                      </a:xfrm>
                      <a:prstGeom prst="rect">
                        <a:avLst/>
                      </a:prstGeom>
                      <a:noFill/>
                      <a:ln w="38100">
                        <a:noFill/>
                        <a:miter/>
                      </a:ln>
                    </p:spPr>
                  </p:pic>
                </p:oleObj>
              </mc:Fallback>
            </mc:AlternateContent>
          </a:graphicData>
        </a:graphic>
      </p:graphicFrame>
      <p:graphicFrame>
        <p:nvGraphicFramePr>
          <p:cNvPr id="15" name="对象 -2147482307"/>
          <p:cNvGraphicFramePr>
            <a:graphicFrameLocks noChangeAspect="1"/>
          </p:cNvGraphicFramePr>
          <p:nvPr/>
        </p:nvGraphicFramePr>
        <p:xfrm>
          <a:off x="880745" y="2442210"/>
          <a:ext cx="1393190" cy="448945"/>
        </p:xfrm>
        <a:graphic>
          <a:graphicData uri="http://schemas.openxmlformats.org/presentationml/2006/ole">
            <mc:AlternateContent xmlns:mc="http://schemas.openxmlformats.org/markup-compatibility/2006">
              <mc:Choice xmlns:v="urn:schemas-microsoft-com:vml" Requires="v">
                <p:oleObj spid="_x0000_s16" name="" r:id="rId13" imgW="558800" imgH="177800" progId="Equation.DSMT4">
                  <p:embed/>
                </p:oleObj>
              </mc:Choice>
              <mc:Fallback>
                <p:oleObj name="" r:id="rId13" imgW="558800" imgH="177800" progId="Equation.DSMT4">
                  <p:embed/>
                  <p:pic>
                    <p:nvPicPr>
                      <p:cNvPr id="0" name="图片 8"/>
                      <p:cNvPicPr/>
                      <p:nvPr/>
                    </p:nvPicPr>
                    <p:blipFill>
                      <a:blip r:embed="rId14"/>
                      <a:stretch>
                        <a:fillRect/>
                      </a:stretch>
                    </p:blipFill>
                    <p:spPr>
                      <a:xfrm>
                        <a:off x="880745" y="2442210"/>
                        <a:ext cx="1393190" cy="448945"/>
                      </a:xfrm>
                      <a:prstGeom prst="rect">
                        <a:avLst/>
                      </a:prstGeom>
                      <a:noFill/>
                      <a:ln w="38100">
                        <a:noFill/>
                        <a:miter/>
                      </a:ln>
                    </p:spPr>
                  </p:pic>
                </p:oleObj>
              </mc:Fallback>
            </mc:AlternateContent>
          </a:graphicData>
        </a:graphic>
      </p:graphicFrame>
      <p:graphicFrame>
        <p:nvGraphicFramePr>
          <p:cNvPr id="17" name="对象 -2147482317"/>
          <p:cNvGraphicFramePr>
            <a:graphicFrameLocks noChangeAspect="1"/>
          </p:cNvGraphicFramePr>
          <p:nvPr/>
        </p:nvGraphicFramePr>
        <p:xfrm>
          <a:off x="1304290" y="2929890"/>
          <a:ext cx="742950" cy="552450"/>
        </p:xfrm>
        <a:graphic>
          <a:graphicData uri="http://schemas.openxmlformats.org/presentationml/2006/ole">
            <mc:AlternateContent xmlns:mc="http://schemas.openxmlformats.org/markup-compatibility/2006">
              <mc:Choice xmlns:v="urn:schemas-microsoft-com:vml" Requires="v">
                <p:oleObj spid="_x0000_s18" name="" r:id="rId15" imgW="330200" imgH="254000" progId="Equation.DSMT4">
                  <p:embed/>
                </p:oleObj>
              </mc:Choice>
              <mc:Fallback>
                <p:oleObj name="" r:id="rId15" imgW="330200" imgH="254000" progId="Equation.DSMT4">
                  <p:embed/>
                  <p:pic>
                    <p:nvPicPr>
                      <p:cNvPr id="0" name="图片 3"/>
                      <p:cNvPicPr/>
                      <p:nvPr/>
                    </p:nvPicPr>
                    <p:blipFill>
                      <a:blip r:embed="rId4"/>
                      <a:stretch>
                        <a:fillRect/>
                      </a:stretch>
                    </p:blipFill>
                    <p:spPr>
                      <a:xfrm>
                        <a:off x="1304290" y="2929890"/>
                        <a:ext cx="742950" cy="552450"/>
                      </a:xfrm>
                      <a:prstGeom prst="rect">
                        <a:avLst/>
                      </a:prstGeom>
                      <a:noFill/>
                      <a:ln w="38100">
                        <a:noFill/>
                        <a:miter/>
                      </a:ln>
                    </p:spPr>
                  </p:pic>
                </p:oleObj>
              </mc:Fallback>
            </mc:AlternateContent>
          </a:graphicData>
        </a:graphic>
      </p:graphicFrame>
      <p:graphicFrame>
        <p:nvGraphicFramePr>
          <p:cNvPr id="19" name="对象 -2147482305"/>
          <p:cNvGraphicFramePr>
            <a:graphicFrameLocks noChangeAspect="1"/>
          </p:cNvGraphicFramePr>
          <p:nvPr/>
        </p:nvGraphicFramePr>
        <p:xfrm>
          <a:off x="4881245" y="2929890"/>
          <a:ext cx="1292225" cy="533400"/>
        </p:xfrm>
        <a:graphic>
          <a:graphicData uri="http://schemas.openxmlformats.org/presentationml/2006/ole">
            <mc:AlternateContent xmlns:mc="http://schemas.openxmlformats.org/markup-compatibility/2006">
              <mc:Choice xmlns:v="urn:schemas-microsoft-com:vml" Requires="v">
                <p:oleObj spid="_x0000_s20" name="" r:id="rId16" imgW="596900" imgH="254000" progId="Equation.DSMT4">
                  <p:embed/>
                </p:oleObj>
              </mc:Choice>
              <mc:Fallback>
                <p:oleObj name="" r:id="rId16" imgW="596900" imgH="254000" progId="Equation.DSMT4">
                  <p:embed/>
                  <p:pic>
                    <p:nvPicPr>
                      <p:cNvPr id="0" name="图片 11"/>
                      <p:cNvPicPr/>
                      <p:nvPr/>
                    </p:nvPicPr>
                    <p:blipFill>
                      <a:blip r:embed="rId17"/>
                      <a:stretch>
                        <a:fillRect/>
                      </a:stretch>
                    </p:blipFill>
                    <p:spPr>
                      <a:xfrm>
                        <a:off x="4881245" y="2929890"/>
                        <a:ext cx="1292225" cy="533400"/>
                      </a:xfrm>
                      <a:prstGeom prst="rect">
                        <a:avLst/>
                      </a:prstGeom>
                      <a:noFill/>
                      <a:ln w="38100">
                        <a:noFill/>
                        <a:miter/>
                      </a:ln>
                    </p:spPr>
                  </p:pic>
                </p:oleObj>
              </mc:Fallback>
            </mc:AlternateContent>
          </a:graphicData>
        </a:graphic>
      </p:graphicFrame>
      <p:graphicFrame>
        <p:nvGraphicFramePr>
          <p:cNvPr id="21" name="对象 -2147482304"/>
          <p:cNvGraphicFramePr>
            <a:graphicFrameLocks noChangeAspect="1"/>
          </p:cNvGraphicFramePr>
          <p:nvPr/>
        </p:nvGraphicFramePr>
        <p:xfrm>
          <a:off x="6747510" y="2929890"/>
          <a:ext cx="1728470" cy="384175"/>
        </p:xfrm>
        <a:graphic>
          <a:graphicData uri="http://schemas.openxmlformats.org/presentationml/2006/ole">
            <mc:AlternateContent xmlns:mc="http://schemas.openxmlformats.org/markup-compatibility/2006">
              <mc:Choice xmlns:v="urn:schemas-microsoft-com:vml" Requires="v">
                <p:oleObj spid="_x0000_s22" name="" r:id="rId18" imgW="774065" imgH="177800" progId="Equation.DSMT4">
                  <p:embed/>
                </p:oleObj>
              </mc:Choice>
              <mc:Fallback>
                <p:oleObj name="" r:id="rId18" imgW="774065" imgH="177800" progId="Equation.DSMT4">
                  <p:embed/>
                  <p:pic>
                    <p:nvPicPr>
                      <p:cNvPr id="0" name="图片 12"/>
                      <p:cNvPicPr/>
                      <p:nvPr/>
                    </p:nvPicPr>
                    <p:blipFill>
                      <a:blip r:embed="rId19"/>
                      <a:stretch>
                        <a:fillRect/>
                      </a:stretch>
                    </p:blipFill>
                    <p:spPr>
                      <a:xfrm>
                        <a:off x="6747510" y="2929890"/>
                        <a:ext cx="1728470" cy="384175"/>
                      </a:xfrm>
                      <a:prstGeom prst="rect">
                        <a:avLst/>
                      </a:prstGeom>
                      <a:noFill/>
                      <a:ln w="38100">
                        <a:noFill/>
                        <a:miter/>
                      </a:ln>
                    </p:spPr>
                  </p:pic>
                </p:oleObj>
              </mc:Fallback>
            </mc:AlternateContent>
          </a:graphicData>
        </a:graphic>
      </p:graphicFrame>
      <p:graphicFrame>
        <p:nvGraphicFramePr>
          <p:cNvPr id="23" name="对象 -2147482303"/>
          <p:cNvGraphicFramePr>
            <a:graphicFrameLocks noChangeAspect="1"/>
          </p:cNvGraphicFramePr>
          <p:nvPr/>
        </p:nvGraphicFramePr>
        <p:xfrm>
          <a:off x="1246505" y="3406775"/>
          <a:ext cx="1743710" cy="441325"/>
        </p:xfrm>
        <a:graphic>
          <a:graphicData uri="http://schemas.openxmlformats.org/presentationml/2006/ole">
            <mc:AlternateContent xmlns:mc="http://schemas.openxmlformats.org/markup-compatibility/2006">
              <mc:Choice xmlns:v="urn:schemas-microsoft-com:vml" Requires="v">
                <p:oleObj spid="_x0000_s24" name="" r:id="rId20" imgW="786765" imgH="203200" progId="Equation.DSMT4">
                  <p:embed/>
                </p:oleObj>
              </mc:Choice>
              <mc:Fallback>
                <p:oleObj name="" r:id="rId20" imgW="786765" imgH="203200" progId="Equation.DSMT4">
                  <p:embed/>
                  <p:pic>
                    <p:nvPicPr>
                      <p:cNvPr id="0" name="图片 13"/>
                      <p:cNvPicPr/>
                      <p:nvPr/>
                    </p:nvPicPr>
                    <p:blipFill>
                      <a:blip r:embed="rId21"/>
                      <a:stretch>
                        <a:fillRect/>
                      </a:stretch>
                    </p:blipFill>
                    <p:spPr>
                      <a:xfrm>
                        <a:off x="1246505" y="3406775"/>
                        <a:ext cx="1743710" cy="441325"/>
                      </a:xfrm>
                      <a:prstGeom prst="rect">
                        <a:avLst/>
                      </a:prstGeom>
                      <a:noFill/>
                      <a:ln w="38100">
                        <a:noFill/>
                        <a:miter/>
                      </a:ln>
                    </p:spPr>
                  </p:pic>
                </p:oleObj>
              </mc:Fallback>
            </mc:AlternateContent>
          </a:graphicData>
        </a:graphic>
      </p:graphicFrame>
      <p:graphicFrame>
        <p:nvGraphicFramePr>
          <p:cNvPr id="25" name="对象 -2147482302"/>
          <p:cNvGraphicFramePr>
            <a:graphicFrameLocks noChangeAspect="1"/>
          </p:cNvGraphicFramePr>
          <p:nvPr/>
        </p:nvGraphicFramePr>
        <p:xfrm>
          <a:off x="645160" y="3895725"/>
          <a:ext cx="3750945" cy="494030"/>
        </p:xfrm>
        <a:graphic>
          <a:graphicData uri="http://schemas.openxmlformats.org/presentationml/2006/ole">
            <mc:AlternateContent xmlns:mc="http://schemas.openxmlformats.org/markup-compatibility/2006">
              <mc:Choice xmlns:v="urn:schemas-microsoft-com:vml" Requires="v">
                <p:oleObj spid="_x0000_s26" name="" r:id="rId22" imgW="1955165" imgH="254000" progId="Equation.DSMT4">
                  <p:embed/>
                </p:oleObj>
              </mc:Choice>
              <mc:Fallback>
                <p:oleObj name="" r:id="rId22" imgW="1955165" imgH="254000" progId="Equation.DSMT4">
                  <p:embed/>
                  <p:pic>
                    <p:nvPicPr>
                      <p:cNvPr id="0" name="图片 14"/>
                      <p:cNvPicPr/>
                      <p:nvPr/>
                    </p:nvPicPr>
                    <p:blipFill>
                      <a:blip r:embed="rId23"/>
                      <a:stretch>
                        <a:fillRect/>
                      </a:stretch>
                    </p:blipFill>
                    <p:spPr>
                      <a:xfrm>
                        <a:off x="645160" y="3895725"/>
                        <a:ext cx="3750945" cy="494030"/>
                      </a:xfrm>
                      <a:prstGeom prst="rect">
                        <a:avLst/>
                      </a:prstGeom>
                      <a:noFill/>
                      <a:ln w="38100">
                        <a:noFill/>
                        <a:miter/>
                      </a:ln>
                    </p:spPr>
                  </p:pic>
                </p:oleObj>
              </mc:Fallback>
            </mc:AlternateContent>
          </a:graphicData>
        </a:graphic>
      </p:graphicFrame>
      <p:graphicFrame>
        <p:nvGraphicFramePr>
          <p:cNvPr id="27" name="对象 -2147482301"/>
          <p:cNvGraphicFramePr>
            <a:graphicFrameLocks noChangeAspect="1"/>
          </p:cNvGraphicFramePr>
          <p:nvPr/>
        </p:nvGraphicFramePr>
        <p:xfrm>
          <a:off x="5564505" y="3957955"/>
          <a:ext cx="352425" cy="370205"/>
        </p:xfrm>
        <a:graphic>
          <a:graphicData uri="http://schemas.openxmlformats.org/presentationml/2006/ole">
            <mc:AlternateContent xmlns:mc="http://schemas.openxmlformats.org/markup-compatibility/2006">
              <mc:Choice xmlns:v="urn:schemas-microsoft-com:vml" Requires="v">
                <p:oleObj spid="_x0000_s28" name="" r:id="rId24" imgW="190500" imgH="203200" progId="Equation.DSMT4">
                  <p:embed/>
                </p:oleObj>
              </mc:Choice>
              <mc:Fallback>
                <p:oleObj name="" r:id="rId24" imgW="190500" imgH="203200" progId="Equation.DSMT4">
                  <p:embed/>
                  <p:pic>
                    <p:nvPicPr>
                      <p:cNvPr id="0" name="图片 15"/>
                      <p:cNvPicPr/>
                      <p:nvPr/>
                    </p:nvPicPr>
                    <p:blipFill>
                      <a:blip r:embed="rId25"/>
                      <a:stretch>
                        <a:fillRect/>
                      </a:stretch>
                    </p:blipFill>
                    <p:spPr>
                      <a:xfrm>
                        <a:off x="5564505" y="3957955"/>
                        <a:ext cx="352425" cy="370205"/>
                      </a:xfrm>
                      <a:prstGeom prst="rect">
                        <a:avLst/>
                      </a:prstGeom>
                      <a:noFill/>
                      <a:ln w="38100">
                        <a:noFill/>
                        <a:miter/>
                      </a:ln>
                    </p:spPr>
                  </p:pic>
                </p:oleObj>
              </mc:Fallback>
            </mc:AlternateContent>
          </a:graphicData>
        </a:graphic>
      </p:graphicFrame>
      <p:graphicFrame>
        <p:nvGraphicFramePr>
          <p:cNvPr id="29" name="对象 -2147482300"/>
          <p:cNvGraphicFramePr>
            <a:graphicFrameLocks noChangeAspect="1"/>
          </p:cNvGraphicFramePr>
          <p:nvPr/>
        </p:nvGraphicFramePr>
        <p:xfrm>
          <a:off x="6378575" y="3855085"/>
          <a:ext cx="334645" cy="473075"/>
        </p:xfrm>
        <a:graphic>
          <a:graphicData uri="http://schemas.openxmlformats.org/presentationml/2006/ole">
            <mc:AlternateContent xmlns:mc="http://schemas.openxmlformats.org/markup-compatibility/2006">
              <mc:Choice xmlns:v="urn:schemas-microsoft-com:vml" Requires="v">
                <p:oleObj spid="_x0000_s30" name="" r:id="rId26" imgW="165100" imgH="228600" progId="Equation.DSMT4">
                  <p:embed/>
                </p:oleObj>
              </mc:Choice>
              <mc:Fallback>
                <p:oleObj name="" r:id="rId26" imgW="165100" imgH="228600" progId="Equation.DSMT4">
                  <p:embed/>
                  <p:pic>
                    <p:nvPicPr>
                      <p:cNvPr id="0" name="图片 16"/>
                      <p:cNvPicPr/>
                      <p:nvPr/>
                    </p:nvPicPr>
                    <p:blipFill>
                      <a:blip r:embed="rId27"/>
                      <a:stretch>
                        <a:fillRect/>
                      </a:stretch>
                    </p:blipFill>
                    <p:spPr>
                      <a:xfrm>
                        <a:off x="6378575" y="3855085"/>
                        <a:ext cx="334645" cy="473075"/>
                      </a:xfrm>
                      <a:prstGeom prst="rect">
                        <a:avLst/>
                      </a:prstGeom>
                      <a:noFill/>
                      <a:ln w="38100">
                        <a:noFill/>
                        <a:miter/>
                      </a:ln>
                    </p:spPr>
                  </p:pic>
                </p:oleObj>
              </mc:Fallback>
            </mc:AlternateContent>
          </a:graphicData>
        </a:graphic>
      </p:graphicFrame>
      <p:graphicFrame>
        <p:nvGraphicFramePr>
          <p:cNvPr id="31" name="对象 -2147482299"/>
          <p:cNvGraphicFramePr>
            <a:graphicFrameLocks noChangeAspect="1"/>
          </p:cNvGraphicFramePr>
          <p:nvPr/>
        </p:nvGraphicFramePr>
        <p:xfrm>
          <a:off x="2047240" y="4389755"/>
          <a:ext cx="1758950" cy="445135"/>
        </p:xfrm>
        <a:graphic>
          <a:graphicData uri="http://schemas.openxmlformats.org/presentationml/2006/ole">
            <mc:AlternateContent xmlns:mc="http://schemas.openxmlformats.org/markup-compatibility/2006">
              <mc:Choice xmlns:v="urn:schemas-microsoft-com:vml" Requires="v">
                <p:oleObj spid="_x0000_s32" name="" r:id="rId28" imgW="786765" imgH="203200" progId="Equation.DSMT4">
                  <p:embed/>
                </p:oleObj>
              </mc:Choice>
              <mc:Fallback>
                <p:oleObj name="" r:id="rId28" imgW="786765" imgH="203200" progId="Equation.DSMT4">
                  <p:embed/>
                  <p:pic>
                    <p:nvPicPr>
                      <p:cNvPr id="0" name="图片 17"/>
                      <p:cNvPicPr/>
                      <p:nvPr/>
                    </p:nvPicPr>
                    <p:blipFill>
                      <a:blip r:embed="rId21"/>
                      <a:stretch>
                        <a:fillRect/>
                      </a:stretch>
                    </p:blipFill>
                    <p:spPr>
                      <a:xfrm>
                        <a:off x="2047240" y="4389755"/>
                        <a:ext cx="1758950" cy="445135"/>
                      </a:xfrm>
                      <a:prstGeom prst="rect">
                        <a:avLst/>
                      </a:prstGeom>
                      <a:noFill/>
                      <a:ln w="38100">
                        <a:noFill/>
                        <a:miter/>
                      </a:ln>
                    </p:spPr>
                  </p:pic>
                </p:oleObj>
              </mc:Fallback>
            </mc:AlternateContent>
          </a:graphicData>
        </a:graphic>
      </p:graphicFrame>
      <p:graphicFrame>
        <p:nvGraphicFramePr>
          <p:cNvPr id="33" name="对象 -2147482298"/>
          <p:cNvGraphicFramePr>
            <a:graphicFrameLocks noChangeAspect="1"/>
          </p:cNvGraphicFramePr>
          <p:nvPr/>
        </p:nvGraphicFramePr>
        <p:xfrm>
          <a:off x="4966970" y="4389755"/>
          <a:ext cx="701675" cy="521970"/>
        </p:xfrm>
        <a:graphic>
          <a:graphicData uri="http://schemas.openxmlformats.org/presentationml/2006/ole">
            <mc:AlternateContent xmlns:mc="http://schemas.openxmlformats.org/markup-compatibility/2006">
              <mc:Choice xmlns:v="urn:schemas-microsoft-com:vml" Requires="v">
                <p:oleObj spid="_x0000_s34" name="" r:id="rId29" imgW="330200" imgH="254000" progId="Equation.DSMT4">
                  <p:embed/>
                </p:oleObj>
              </mc:Choice>
              <mc:Fallback>
                <p:oleObj name="" r:id="rId29" imgW="330200" imgH="254000" progId="Equation.DSMT4">
                  <p:embed/>
                  <p:pic>
                    <p:nvPicPr>
                      <p:cNvPr id="0" name="图片 18"/>
                      <p:cNvPicPr/>
                      <p:nvPr/>
                    </p:nvPicPr>
                    <p:blipFill>
                      <a:blip r:embed="rId4"/>
                      <a:stretch>
                        <a:fillRect/>
                      </a:stretch>
                    </p:blipFill>
                    <p:spPr>
                      <a:xfrm>
                        <a:off x="4966970" y="4389755"/>
                        <a:ext cx="701675" cy="521970"/>
                      </a:xfrm>
                      <a:prstGeom prst="rect">
                        <a:avLst/>
                      </a:prstGeom>
                      <a:noFill/>
                      <a:ln w="38100">
                        <a:noFill/>
                        <a:miter/>
                      </a:ln>
                    </p:spPr>
                  </p:pic>
                </p:oleObj>
              </mc:Fallback>
            </mc:AlternateContent>
          </a:graphicData>
        </a:graphic>
      </p:graphicFrame>
      <p:graphicFrame>
        <p:nvGraphicFramePr>
          <p:cNvPr id="35" name="对象 -2147482297"/>
          <p:cNvGraphicFramePr>
            <a:graphicFrameLocks noChangeAspect="1"/>
          </p:cNvGraphicFramePr>
          <p:nvPr/>
        </p:nvGraphicFramePr>
        <p:xfrm>
          <a:off x="6847205" y="4454525"/>
          <a:ext cx="297180" cy="336550"/>
        </p:xfrm>
        <a:graphic>
          <a:graphicData uri="http://schemas.openxmlformats.org/presentationml/2006/ole">
            <mc:AlternateContent xmlns:mc="http://schemas.openxmlformats.org/markup-compatibility/2006">
              <mc:Choice xmlns:v="urn:schemas-microsoft-com:vml" Requires="v">
                <p:oleObj spid="_x0000_s36" name="" r:id="rId30" imgW="139700" imgH="165100" progId="Equation.DSMT4">
                  <p:embed/>
                </p:oleObj>
              </mc:Choice>
              <mc:Fallback>
                <p:oleObj name="" r:id="rId30" imgW="139700" imgH="165100" progId="Equation.DSMT4">
                  <p:embed/>
                  <p:pic>
                    <p:nvPicPr>
                      <p:cNvPr id="0" name="图片 19"/>
                      <p:cNvPicPr/>
                      <p:nvPr/>
                    </p:nvPicPr>
                    <p:blipFill>
                      <a:blip r:embed="rId31"/>
                      <a:stretch>
                        <a:fillRect/>
                      </a:stretch>
                    </p:blipFill>
                    <p:spPr>
                      <a:xfrm>
                        <a:off x="6847205" y="4454525"/>
                        <a:ext cx="297180" cy="336550"/>
                      </a:xfrm>
                      <a:prstGeom prst="rect">
                        <a:avLst/>
                      </a:prstGeom>
                      <a:noFill/>
                      <a:ln w="38100">
                        <a:noFill/>
                        <a:miter/>
                      </a:ln>
                    </p:spPr>
                  </p:pic>
                </p:oleObj>
              </mc:Fallback>
            </mc:AlternateContent>
          </a:graphicData>
        </a:graphic>
      </p:graphicFrame>
      <p:graphicFrame>
        <p:nvGraphicFramePr>
          <p:cNvPr id="37" name="对象 -2147482296"/>
          <p:cNvGraphicFramePr>
            <a:graphicFrameLocks noChangeAspect="1"/>
          </p:cNvGraphicFramePr>
          <p:nvPr/>
        </p:nvGraphicFramePr>
        <p:xfrm>
          <a:off x="1409700" y="5354320"/>
          <a:ext cx="3077210" cy="513080"/>
        </p:xfrm>
        <a:graphic>
          <a:graphicData uri="http://schemas.openxmlformats.org/presentationml/2006/ole">
            <mc:AlternateContent xmlns:mc="http://schemas.openxmlformats.org/markup-compatibility/2006">
              <mc:Choice xmlns:v="urn:schemas-microsoft-com:vml" Requires="v">
                <p:oleObj spid="_x0000_s38" name="" r:id="rId32" imgW="1663700" imgH="279400" progId="Equation.DSMT4">
                  <p:embed/>
                </p:oleObj>
              </mc:Choice>
              <mc:Fallback>
                <p:oleObj name="" r:id="rId32" imgW="1663700" imgH="279400" progId="Equation.DSMT4">
                  <p:embed/>
                  <p:pic>
                    <p:nvPicPr>
                      <p:cNvPr id="0" name="图片 20"/>
                      <p:cNvPicPr/>
                      <p:nvPr/>
                    </p:nvPicPr>
                    <p:blipFill>
                      <a:blip r:embed="rId33"/>
                      <a:stretch>
                        <a:fillRect/>
                      </a:stretch>
                    </p:blipFill>
                    <p:spPr>
                      <a:xfrm>
                        <a:off x="1409700" y="5354320"/>
                        <a:ext cx="3077210" cy="513080"/>
                      </a:xfrm>
                      <a:prstGeom prst="rect">
                        <a:avLst/>
                      </a:prstGeom>
                      <a:noFill/>
                      <a:ln w="38100">
                        <a:noFill/>
                        <a:miter/>
                      </a:ln>
                    </p:spPr>
                  </p:pic>
                </p:oleObj>
              </mc:Fallback>
            </mc:AlternateContent>
          </a:graphicData>
        </a:graphic>
      </p:graphicFrame>
      <p:graphicFrame>
        <p:nvGraphicFramePr>
          <p:cNvPr id="39" name="对象 -2147482295"/>
          <p:cNvGraphicFramePr>
            <a:graphicFrameLocks noChangeAspect="1"/>
          </p:cNvGraphicFramePr>
          <p:nvPr/>
        </p:nvGraphicFramePr>
        <p:xfrm>
          <a:off x="6673215" y="5450205"/>
          <a:ext cx="1648460" cy="417195"/>
        </p:xfrm>
        <a:graphic>
          <a:graphicData uri="http://schemas.openxmlformats.org/presentationml/2006/ole">
            <mc:AlternateContent xmlns:mc="http://schemas.openxmlformats.org/markup-compatibility/2006">
              <mc:Choice xmlns:v="urn:schemas-microsoft-com:vml" Requires="v">
                <p:oleObj spid="_x0000_s40" name="" r:id="rId34" imgW="786765" imgH="203200" progId="Equation.DSMT4">
                  <p:embed/>
                </p:oleObj>
              </mc:Choice>
              <mc:Fallback>
                <p:oleObj name="" r:id="rId34" imgW="786765" imgH="203200" progId="Equation.DSMT4">
                  <p:embed/>
                  <p:pic>
                    <p:nvPicPr>
                      <p:cNvPr id="0" name="图片 21"/>
                      <p:cNvPicPr/>
                      <p:nvPr/>
                    </p:nvPicPr>
                    <p:blipFill>
                      <a:blip r:embed="rId21"/>
                      <a:stretch>
                        <a:fillRect/>
                      </a:stretch>
                    </p:blipFill>
                    <p:spPr>
                      <a:xfrm>
                        <a:off x="6673215" y="5450205"/>
                        <a:ext cx="1648460" cy="417195"/>
                      </a:xfrm>
                      <a:prstGeom prst="rect">
                        <a:avLst/>
                      </a:prstGeom>
                      <a:noFill/>
                      <a:ln w="38100">
                        <a:noFill/>
                        <a:miter/>
                      </a:ln>
                    </p:spPr>
                  </p:pic>
                </p:oleObj>
              </mc:Fallback>
            </mc:AlternateContent>
          </a:graphicData>
        </a:graphic>
      </p:graphicFrame>
      <p:graphicFrame>
        <p:nvGraphicFramePr>
          <p:cNvPr id="41" name="对象 -2147482294"/>
          <p:cNvGraphicFramePr>
            <a:graphicFrameLocks noChangeAspect="1"/>
          </p:cNvGraphicFramePr>
          <p:nvPr/>
        </p:nvGraphicFramePr>
        <p:xfrm>
          <a:off x="1616710" y="5867400"/>
          <a:ext cx="657225" cy="488315"/>
        </p:xfrm>
        <a:graphic>
          <a:graphicData uri="http://schemas.openxmlformats.org/presentationml/2006/ole">
            <mc:AlternateContent xmlns:mc="http://schemas.openxmlformats.org/markup-compatibility/2006">
              <mc:Choice xmlns:v="urn:schemas-microsoft-com:vml" Requires="v">
                <p:oleObj spid="_x0000_s42" name="" r:id="rId35" imgW="330200" imgH="254000" progId="Equation.DSMT4">
                  <p:embed/>
                </p:oleObj>
              </mc:Choice>
              <mc:Fallback>
                <p:oleObj name="" r:id="rId35" imgW="330200" imgH="254000" progId="Equation.DSMT4">
                  <p:embed/>
                  <p:pic>
                    <p:nvPicPr>
                      <p:cNvPr id="0" name="图片 22"/>
                      <p:cNvPicPr/>
                      <p:nvPr/>
                    </p:nvPicPr>
                    <p:blipFill>
                      <a:blip r:embed="rId4"/>
                      <a:stretch>
                        <a:fillRect/>
                      </a:stretch>
                    </p:blipFill>
                    <p:spPr>
                      <a:xfrm>
                        <a:off x="1616710" y="5867400"/>
                        <a:ext cx="657225" cy="488315"/>
                      </a:xfrm>
                      <a:prstGeom prst="rect">
                        <a:avLst/>
                      </a:prstGeom>
                      <a:noFill/>
                      <a:ln w="38100">
                        <a:noFill/>
                        <a:miter/>
                      </a:ln>
                    </p:spPr>
                  </p:pic>
                </p:oleObj>
              </mc:Fallback>
            </mc:AlternateContent>
          </a:graphicData>
        </a:graphic>
      </p:graphicFrame>
      <p:graphicFrame>
        <p:nvGraphicFramePr>
          <p:cNvPr id="43" name="对象 -2147482297"/>
          <p:cNvGraphicFramePr>
            <a:graphicFrameLocks noChangeAspect="1"/>
          </p:cNvGraphicFramePr>
          <p:nvPr/>
        </p:nvGraphicFramePr>
        <p:xfrm>
          <a:off x="3465195" y="5942965"/>
          <a:ext cx="297180" cy="336550"/>
        </p:xfrm>
        <a:graphic>
          <a:graphicData uri="http://schemas.openxmlformats.org/presentationml/2006/ole">
            <mc:AlternateContent xmlns:mc="http://schemas.openxmlformats.org/markup-compatibility/2006">
              <mc:Choice xmlns:v="urn:schemas-microsoft-com:vml" Requires="v">
                <p:oleObj spid="_x0000_s44" name="" r:id="rId36" imgW="139700" imgH="165100" progId="Equation.DSMT4">
                  <p:embed/>
                </p:oleObj>
              </mc:Choice>
              <mc:Fallback>
                <p:oleObj name="" r:id="rId36" imgW="139700" imgH="165100" progId="Equation.DSMT4">
                  <p:embed/>
                  <p:pic>
                    <p:nvPicPr>
                      <p:cNvPr id="0" name="图片 19"/>
                      <p:cNvPicPr/>
                      <p:nvPr/>
                    </p:nvPicPr>
                    <p:blipFill>
                      <a:blip r:embed="rId31"/>
                      <a:stretch>
                        <a:fillRect/>
                      </a:stretch>
                    </p:blipFill>
                    <p:spPr>
                      <a:xfrm>
                        <a:off x="3465195" y="5942965"/>
                        <a:ext cx="297180" cy="336550"/>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2"/>
          <p:cNvSpPr/>
          <p:nvPr/>
        </p:nvSpPr>
        <p:spPr>
          <a:xfrm>
            <a:off x="457200" y="1219200"/>
            <a:ext cx="6934200" cy="474663"/>
          </a:xfrm>
          <a:prstGeom prst="rect">
            <a:avLst/>
          </a:prstGeom>
          <a:noFill/>
          <a:ln w="9525">
            <a:noFill/>
          </a:ln>
        </p:spPr>
        <p:txBody>
          <a:bodyPr lIns="0" tIns="0" rIns="0" bIns="0" anchor="t">
            <a:spAutoFit/>
          </a:bodyPr>
          <a:p>
            <a:pPr algn="dist">
              <a:lnSpc>
                <a:spcPct val="130000"/>
              </a:lnSpc>
            </a:pPr>
            <a:r>
              <a:rPr lang="zh-CN" altLang="en-US" sz="2400" b="1" i="0" dirty="0">
                <a:latin typeface="Times New Roman" panose="02020603050405020304" pitchFamily="18" charset="0"/>
                <a:ea typeface="宋体" panose="02010600030101010101" pitchFamily="2" charset="-122"/>
              </a:rPr>
              <a:t>        设函数</a:t>
            </a:r>
            <a:r>
              <a:rPr lang="en-US" altLang="zh-CN" sz="2400" b="1" err="1">
                <a:latin typeface="Times New Roman" panose="02020603050405020304" pitchFamily="18" charset="0"/>
                <a:ea typeface="宋体" panose="02010600030101010101" pitchFamily="2" charset="-122"/>
              </a:rPr>
              <a:t>f</a:t>
            </a:r>
            <a:r>
              <a:rPr lang="en-US" altLang="zh-CN" sz="2400" b="1" i="0" err="1">
                <a:latin typeface="Times New Roman" panose="02020603050405020304" pitchFamily="18" charset="0"/>
                <a:ea typeface="宋体" panose="02010600030101010101" pitchFamily="2" charset="-122"/>
              </a:rPr>
              <a:t>(</a:t>
            </a:r>
            <a:r>
              <a:rPr lang="en-US" altLang="zh-CN" sz="2400" b="1" err="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a:t>
            </a:r>
            <a:r>
              <a:rPr lang="zh-CN" altLang="en-US" sz="2400" b="1" i="0" dirty="0">
                <a:latin typeface="Times New Roman" panose="02020603050405020304" pitchFamily="18" charset="0"/>
                <a:ea typeface="宋体" panose="02010600030101010101" pitchFamily="2" charset="-122"/>
              </a:rPr>
              <a:t>在区间(</a:t>
            </a:r>
            <a:r>
              <a:rPr lang="en-US" altLang="zh-CN" sz="2400" b="1">
                <a:latin typeface="Times New Roman" panose="02020603050405020304" pitchFamily="18" charset="0"/>
                <a:ea typeface="宋体" panose="02010600030101010101" pitchFamily="2" charset="-122"/>
              </a:rPr>
              <a:t>a</a:t>
            </a:r>
            <a:r>
              <a:rPr lang="en-US" altLang="zh-CN" sz="2400" b="1" i="0">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b</a:t>
            </a:r>
            <a:r>
              <a:rPr lang="en-US" altLang="zh-CN" sz="2400" b="1" i="0">
                <a:latin typeface="Times New Roman" panose="02020603050405020304" pitchFamily="18" charset="0"/>
                <a:ea typeface="宋体" panose="02010600030101010101" pitchFamily="2" charset="-122"/>
              </a:rPr>
              <a:t>)</a:t>
            </a:r>
            <a:r>
              <a:rPr lang="zh-CN" altLang="en-US" sz="2400" b="1" i="0" dirty="0">
                <a:latin typeface="Times New Roman" panose="02020603050405020304" pitchFamily="18" charset="0"/>
                <a:ea typeface="宋体" panose="02010600030101010101" pitchFamily="2" charset="-122"/>
              </a:rPr>
              <a:t>内有定义，</a:t>
            </a:r>
            <a:r>
              <a:rPr lang="en-US" altLang="zh-CN" sz="2400" b="1">
                <a:latin typeface="Times New Roman" panose="02020603050405020304" pitchFamily="18" charset="0"/>
                <a:ea typeface="宋体" panose="02010600030101010101" pitchFamily="2" charset="-122"/>
              </a:rPr>
              <a:t>x</a:t>
            </a:r>
            <a:r>
              <a:rPr lang="en-US" altLang="zh-CN" sz="2000" b="1" i="0" baseline="-25000">
                <a:latin typeface="Times New Roman" panose="02020603050405020304" pitchFamily="18" charset="0"/>
                <a:ea typeface="宋体" panose="02010600030101010101" pitchFamily="2" charset="-122"/>
              </a:rPr>
              <a:t>0</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a</a:t>
            </a:r>
            <a:r>
              <a:rPr lang="en-US" altLang="zh-CN" sz="2400" b="1" i="0">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b</a:t>
            </a:r>
            <a:r>
              <a:rPr lang="en-US" altLang="zh-CN" sz="2400" b="1" i="0">
                <a:latin typeface="Times New Roman" panose="02020603050405020304" pitchFamily="18" charset="0"/>
                <a:ea typeface="宋体" panose="02010600030101010101" pitchFamily="2" charset="-122"/>
              </a:rPr>
              <a:t>)．</a:t>
            </a:r>
            <a:endParaRPr lang="en-US" altLang="zh-CN" sz="2400" b="1" i="0">
              <a:latin typeface="Times New Roman" panose="02020603050405020304" pitchFamily="18" charset="0"/>
              <a:ea typeface="宋体" panose="02010600030101010101" pitchFamily="2" charset="-122"/>
            </a:endParaRPr>
          </a:p>
        </p:txBody>
      </p:sp>
      <p:sp>
        <p:nvSpPr>
          <p:cNvPr id="143362" name="Rectangle 3"/>
          <p:cNvSpPr/>
          <p:nvPr/>
        </p:nvSpPr>
        <p:spPr>
          <a:xfrm>
            <a:off x="304800" y="2049463"/>
            <a:ext cx="0" cy="474662"/>
          </a:xfrm>
          <a:prstGeom prst="rect">
            <a:avLst/>
          </a:prstGeom>
          <a:noFill/>
          <a:ln w="9525">
            <a:noFill/>
          </a:ln>
        </p:spPr>
        <p:txBody>
          <a:bodyPr wrap="none" lIns="0" tIns="0" rIns="0" bIns="0" anchor="t">
            <a:spAutoFit/>
          </a:bodyPr>
          <a:p>
            <a:pPr>
              <a:lnSpc>
                <a:spcPct val="130000"/>
              </a:lnSpc>
            </a:pPr>
            <a:endParaRPr lang="zh-CN" altLang="en-US" sz="2400" b="1" i="0" dirty="0">
              <a:latin typeface="Times New Roman" panose="02020603050405020304" pitchFamily="18" charset="0"/>
              <a:ea typeface="宋体" panose="02010600030101010101" pitchFamily="2" charset="-122"/>
            </a:endParaRPr>
          </a:p>
        </p:txBody>
      </p:sp>
      <p:sp>
        <p:nvSpPr>
          <p:cNvPr id="112644" name="Rectangle 4"/>
          <p:cNvSpPr/>
          <p:nvPr/>
        </p:nvSpPr>
        <p:spPr>
          <a:xfrm>
            <a:off x="304800" y="2620963"/>
            <a:ext cx="0" cy="474662"/>
          </a:xfrm>
          <a:prstGeom prst="rect">
            <a:avLst/>
          </a:prstGeom>
          <a:noFill/>
          <a:ln w="9525">
            <a:noFill/>
          </a:ln>
        </p:spPr>
        <p:txBody>
          <a:bodyPr wrap="none" lIns="0" tIns="0" rIns="0" bIns="0" anchor="t">
            <a:spAutoFit/>
          </a:bodyPr>
          <a:p>
            <a:pPr>
              <a:lnSpc>
                <a:spcPct val="130000"/>
              </a:lnSpc>
            </a:pPr>
            <a:endParaRPr lang="zh-CN" altLang="en-US" sz="2400" b="1" i="0" dirty="0">
              <a:latin typeface="Times New Roman" panose="02020603050405020304" pitchFamily="18" charset="0"/>
              <a:ea typeface="宋体" panose="02010600030101010101" pitchFamily="2" charset="-122"/>
            </a:endParaRPr>
          </a:p>
        </p:txBody>
      </p:sp>
      <p:grpSp>
        <p:nvGrpSpPr>
          <p:cNvPr id="143364" name="Group 5"/>
          <p:cNvGrpSpPr/>
          <p:nvPr/>
        </p:nvGrpSpPr>
        <p:grpSpPr>
          <a:xfrm>
            <a:off x="1143000" y="3810000"/>
            <a:ext cx="6794500" cy="2773363"/>
            <a:chOff x="0" y="0"/>
            <a:chExt cx="4280" cy="1747"/>
          </a:xfrm>
        </p:grpSpPr>
        <p:sp>
          <p:nvSpPr>
            <p:cNvPr id="143365" name="Line 6"/>
            <p:cNvSpPr/>
            <p:nvPr/>
          </p:nvSpPr>
          <p:spPr>
            <a:xfrm flipH="1">
              <a:off x="3014" y="787"/>
              <a:ext cx="5" cy="554"/>
            </a:xfrm>
            <a:prstGeom prst="line">
              <a:avLst/>
            </a:prstGeom>
            <a:ln w="9525" cap="rnd" cmpd="sng">
              <a:solidFill>
                <a:schemeClr val="tx1"/>
              </a:solidFill>
              <a:prstDash val="sysDot"/>
              <a:round/>
              <a:headEnd type="none" w="med" len="med"/>
              <a:tailEnd type="none" w="med" len="med"/>
            </a:ln>
          </p:spPr>
        </p:sp>
        <p:sp>
          <p:nvSpPr>
            <p:cNvPr id="143366" name="Line 7"/>
            <p:cNvSpPr/>
            <p:nvPr/>
          </p:nvSpPr>
          <p:spPr>
            <a:xfrm flipH="1">
              <a:off x="3307" y="1230"/>
              <a:ext cx="0" cy="111"/>
            </a:xfrm>
            <a:prstGeom prst="line">
              <a:avLst/>
            </a:prstGeom>
            <a:ln w="9525" cap="rnd" cmpd="sng">
              <a:solidFill>
                <a:schemeClr val="tx1"/>
              </a:solidFill>
              <a:prstDash val="sysDot"/>
              <a:round/>
              <a:headEnd type="none" w="med" len="med"/>
              <a:tailEnd type="none" w="med" len="med"/>
            </a:ln>
          </p:spPr>
        </p:sp>
        <p:sp>
          <p:nvSpPr>
            <p:cNvPr id="143367" name="Line 8"/>
            <p:cNvSpPr/>
            <p:nvPr/>
          </p:nvSpPr>
          <p:spPr>
            <a:xfrm flipH="1">
              <a:off x="2683" y="1156"/>
              <a:ext cx="5" cy="185"/>
            </a:xfrm>
            <a:prstGeom prst="line">
              <a:avLst/>
            </a:prstGeom>
            <a:ln w="9525" cap="rnd" cmpd="sng">
              <a:solidFill>
                <a:schemeClr val="tx1"/>
              </a:solidFill>
              <a:prstDash val="sysDot"/>
              <a:round/>
              <a:headEnd type="none" w="med" len="med"/>
              <a:tailEnd type="none" w="med" len="med"/>
            </a:ln>
          </p:spPr>
        </p:sp>
        <p:sp>
          <p:nvSpPr>
            <p:cNvPr id="143368" name="Line 9"/>
            <p:cNvSpPr/>
            <p:nvPr/>
          </p:nvSpPr>
          <p:spPr>
            <a:xfrm flipH="1">
              <a:off x="2059" y="270"/>
              <a:ext cx="5" cy="1071"/>
            </a:xfrm>
            <a:prstGeom prst="line">
              <a:avLst/>
            </a:prstGeom>
            <a:ln w="9525" cap="rnd" cmpd="sng">
              <a:solidFill>
                <a:schemeClr val="tx1"/>
              </a:solidFill>
              <a:prstDash val="sysDot"/>
              <a:round/>
              <a:headEnd type="none" w="med" len="med"/>
              <a:tailEnd type="none" w="med" len="med"/>
            </a:ln>
          </p:spPr>
        </p:sp>
        <p:sp>
          <p:nvSpPr>
            <p:cNvPr id="143369" name="Line 10"/>
            <p:cNvSpPr/>
            <p:nvPr/>
          </p:nvSpPr>
          <p:spPr>
            <a:xfrm>
              <a:off x="1579" y="1341"/>
              <a:ext cx="0" cy="295"/>
            </a:xfrm>
            <a:prstGeom prst="line">
              <a:avLst/>
            </a:prstGeom>
            <a:ln w="9525" cap="rnd" cmpd="sng">
              <a:solidFill>
                <a:schemeClr val="tx1"/>
              </a:solidFill>
              <a:prstDash val="sysDot"/>
              <a:round/>
              <a:headEnd type="none" w="med" len="med"/>
              <a:tailEnd type="none" w="med" len="med"/>
            </a:ln>
          </p:spPr>
        </p:sp>
        <p:sp>
          <p:nvSpPr>
            <p:cNvPr id="143370" name="Line 11"/>
            <p:cNvSpPr/>
            <p:nvPr/>
          </p:nvSpPr>
          <p:spPr>
            <a:xfrm flipH="1">
              <a:off x="1099" y="787"/>
              <a:ext cx="5" cy="554"/>
            </a:xfrm>
            <a:prstGeom prst="line">
              <a:avLst/>
            </a:prstGeom>
            <a:ln w="9525" cap="rnd" cmpd="sng">
              <a:solidFill>
                <a:schemeClr val="tx1"/>
              </a:solidFill>
              <a:prstDash val="sysDot"/>
              <a:round/>
              <a:headEnd type="none" w="med" len="med"/>
              <a:tailEnd type="none" w="med" len="med"/>
            </a:ln>
          </p:spPr>
        </p:sp>
        <p:sp>
          <p:nvSpPr>
            <p:cNvPr id="143371" name="Line 12"/>
            <p:cNvSpPr/>
            <p:nvPr/>
          </p:nvSpPr>
          <p:spPr>
            <a:xfrm>
              <a:off x="756" y="1230"/>
              <a:ext cx="0" cy="111"/>
            </a:xfrm>
            <a:prstGeom prst="line">
              <a:avLst/>
            </a:prstGeom>
            <a:ln w="9525" cap="rnd" cmpd="sng">
              <a:solidFill>
                <a:schemeClr val="tx1"/>
              </a:solidFill>
              <a:prstDash val="sysDot"/>
              <a:round/>
              <a:headEnd type="none" w="med" len="med"/>
              <a:tailEnd type="none" w="med" len="med"/>
            </a:ln>
          </p:spPr>
        </p:sp>
        <p:sp>
          <p:nvSpPr>
            <p:cNvPr id="143372" name="Text Box 13"/>
            <p:cNvSpPr txBox="1"/>
            <p:nvPr/>
          </p:nvSpPr>
          <p:spPr>
            <a:xfrm>
              <a:off x="710" y="1315"/>
              <a:ext cx="160" cy="230"/>
            </a:xfrm>
            <a:prstGeom prst="rect">
              <a:avLst/>
            </a:prstGeom>
            <a:noFill/>
            <a:ln w="9525">
              <a:noFill/>
            </a:ln>
          </p:spPr>
          <p:txBody>
            <a:bodyPr wrap="none" lIns="0" tIns="0" rIns="0" bIns="0" anchor="ctr">
              <a:spAutoFit/>
            </a:bodyPr>
            <a:p>
              <a:pPr algn="ctr"/>
              <a:r>
                <a:rPr lang="en-US" altLang="zh-CN" sz="2400" b="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1</a:t>
              </a:r>
              <a:endParaRPr lang="en-US" altLang="zh-CN" sz="2400" b="1" i="0">
                <a:latin typeface="Times New Roman" panose="02020603050405020304" pitchFamily="18" charset="0"/>
                <a:ea typeface="宋体" panose="02010600030101010101" pitchFamily="2" charset="-122"/>
              </a:endParaRPr>
            </a:p>
          </p:txBody>
        </p:sp>
        <p:sp>
          <p:nvSpPr>
            <p:cNvPr id="143373" name="Text Box 14"/>
            <p:cNvSpPr txBox="1"/>
            <p:nvPr/>
          </p:nvSpPr>
          <p:spPr>
            <a:xfrm>
              <a:off x="1051" y="1315"/>
              <a:ext cx="160" cy="230"/>
            </a:xfrm>
            <a:prstGeom prst="rect">
              <a:avLst/>
            </a:prstGeom>
            <a:noFill/>
            <a:ln w="9525">
              <a:noFill/>
            </a:ln>
          </p:spPr>
          <p:txBody>
            <a:bodyPr wrap="none" lIns="0" tIns="0" rIns="0" bIns="0" anchor="ctr">
              <a:spAutoFit/>
            </a:bodyPr>
            <a:p>
              <a:pPr algn="ctr"/>
              <a:r>
                <a:rPr lang="en-US" altLang="zh-CN" sz="2400" b="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2</a:t>
              </a:r>
              <a:endParaRPr lang="en-US" altLang="zh-CN" sz="2400" b="1" i="0">
                <a:latin typeface="Times New Roman" panose="02020603050405020304" pitchFamily="18" charset="0"/>
                <a:ea typeface="宋体" panose="02010600030101010101" pitchFamily="2" charset="-122"/>
              </a:endParaRPr>
            </a:p>
          </p:txBody>
        </p:sp>
        <p:sp>
          <p:nvSpPr>
            <p:cNvPr id="143374" name="Text Box 15"/>
            <p:cNvSpPr txBox="1"/>
            <p:nvPr/>
          </p:nvSpPr>
          <p:spPr>
            <a:xfrm>
              <a:off x="1526" y="1093"/>
              <a:ext cx="160" cy="230"/>
            </a:xfrm>
            <a:prstGeom prst="rect">
              <a:avLst/>
            </a:prstGeom>
            <a:noFill/>
            <a:ln w="9525">
              <a:noFill/>
            </a:ln>
          </p:spPr>
          <p:txBody>
            <a:bodyPr wrap="none" lIns="0" tIns="0" rIns="0" bIns="0" anchor="ctr">
              <a:spAutoFit/>
            </a:bodyPr>
            <a:p>
              <a:pPr algn="ctr"/>
              <a:r>
                <a:rPr lang="en-US" altLang="zh-CN" sz="2400" b="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3</a:t>
              </a:r>
              <a:endParaRPr lang="en-US" altLang="zh-CN" sz="2400" b="1" i="0">
                <a:latin typeface="Times New Roman" panose="02020603050405020304" pitchFamily="18" charset="0"/>
                <a:ea typeface="宋体" panose="02010600030101010101" pitchFamily="2" charset="-122"/>
              </a:endParaRPr>
            </a:p>
          </p:txBody>
        </p:sp>
        <p:sp>
          <p:nvSpPr>
            <p:cNvPr id="143375" name="Text Box 16"/>
            <p:cNvSpPr txBox="1"/>
            <p:nvPr/>
          </p:nvSpPr>
          <p:spPr>
            <a:xfrm>
              <a:off x="2006" y="1315"/>
              <a:ext cx="160" cy="230"/>
            </a:xfrm>
            <a:prstGeom prst="rect">
              <a:avLst/>
            </a:prstGeom>
            <a:noFill/>
            <a:ln w="9525">
              <a:noFill/>
            </a:ln>
          </p:spPr>
          <p:txBody>
            <a:bodyPr wrap="none" lIns="0" tIns="0" rIns="0" bIns="0" anchor="ctr">
              <a:spAutoFit/>
            </a:bodyPr>
            <a:p>
              <a:pPr algn="ctr"/>
              <a:r>
                <a:rPr lang="en-US" altLang="zh-CN" sz="2400" b="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4</a:t>
              </a:r>
              <a:endParaRPr lang="en-US" altLang="zh-CN" sz="2400" b="1" i="0">
                <a:latin typeface="Times New Roman" panose="02020603050405020304" pitchFamily="18" charset="0"/>
                <a:ea typeface="宋体" panose="02010600030101010101" pitchFamily="2" charset="-122"/>
              </a:endParaRPr>
            </a:p>
          </p:txBody>
        </p:sp>
        <p:sp>
          <p:nvSpPr>
            <p:cNvPr id="143376" name="Text Box 17"/>
            <p:cNvSpPr txBox="1"/>
            <p:nvPr/>
          </p:nvSpPr>
          <p:spPr>
            <a:xfrm>
              <a:off x="2630" y="1315"/>
              <a:ext cx="160" cy="230"/>
            </a:xfrm>
            <a:prstGeom prst="rect">
              <a:avLst/>
            </a:prstGeom>
            <a:noFill/>
            <a:ln w="9525">
              <a:noFill/>
            </a:ln>
          </p:spPr>
          <p:txBody>
            <a:bodyPr wrap="none" lIns="0" tIns="0" rIns="0" bIns="0" anchor="ctr">
              <a:spAutoFit/>
            </a:bodyPr>
            <a:p>
              <a:pPr algn="ctr"/>
              <a:r>
                <a:rPr lang="en-US" altLang="zh-CN" sz="2400" b="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5</a:t>
              </a:r>
              <a:endParaRPr lang="en-US" altLang="zh-CN" sz="2400" b="1" i="0">
                <a:latin typeface="Times New Roman" panose="02020603050405020304" pitchFamily="18" charset="0"/>
                <a:ea typeface="宋体" panose="02010600030101010101" pitchFamily="2" charset="-122"/>
              </a:endParaRPr>
            </a:p>
          </p:txBody>
        </p:sp>
        <p:sp>
          <p:nvSpPr>
            <p:cNvPr id="143377" name="Text Box 18"/>
            <p:cNvSpPr txBox="1"/>
            <p:nvPr/>
          </p:nvSpPr>
          <p:spPr>
            <a:xfrm>
              <a:off x="2971" y="1315"/>
              <a:ext cx="160" cy="230"/>
            </a:xfrm>
            <a:prstGeom prst="rect">
              <a:avLst/>
            </a:prstGeom>
            <a:noFill/>
            <a:ln w="9525">
              <a:noFill/>
            </a:ln>
          </p:spPr>
          <p:txBody>
            <a:bodyPr wrap="none" lIns="0" tIns="0" rIns="0" bIns="0" anchor="ctr">
              <a:spAutoFit/>
            </a:bodyPr>
            <a:p>
              <a:pPr algn="ctr"/>
              <a:r>
                <a:rPr lang="en-US" altLang="zh-CN" sz="2400" b="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6</a:t>
              </a:r>
              <a:endParaRPr lang="en-US" altLang="zh-CN" sz="2400" b="1" i="0">
                <a:latin typeface="Times New Roman" panose="02020603050405020304" pitchFamily="18" charset="0"/>
                <a:ea typeface="宋体" panose="02010600030101010101" pitchFamily="2" charset="-122"/>
              </a:endParaRPr>
            </a:p>
          </p:txBody>
        </p:sp>
        <p:sp>
          <p:nvSpPr>
            <p:cNvPr id="143378" name="Text Box 19"/>
            <p:cNvSpPr txBox="1"/>
            <p:nvPr/>
          </p:nvSpPr>
          <p:spPr>
            <a:xfrm>
              <a:off x="3259" y="1315"/>
              <a:ext cx="160" cy="230"/>
            </a:xfrm>
            <a:prstGeom prst="rect">
              <a:avLst/>
            </a:prstGeom>
            <a:noFill/>
            <a:ln w="9525">
              <a:noFill/>
            </a:ln>
          </p:spPr>
          <p:txBody>
            <a:bodyPr wrap="none" lIns="0" tIns="0" rIns="0" bIns="0" anchor="ctr">
              <a:spAutoFit/>
            </a:bodyPr>
            <a:p>
              <a:pPr algn="ctr"/>
              <a:r>
                <a:rPr lang="en-US" altLang="zh-CN" sz="2400" b="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7</a:t>
              </a:r>
              <a:endParaRPr lang="en-US" altLang="zh-CN" sz="2400" b="1" i="0">
                <a:latin typeface="Times New Roman" panose="02020603050405020304" pitchFamily="18" charset="0"/>
                <a:ea typeface="宋体" panose="02010600030101010101" pitchFamily="2" charset="-122"/>
              </a:endParaRPr>
            </a:p>
          </p:txBody>
        </p:sp>
        <p:grpSp>
          <p:nvGrpSpPr>
            <p:cNvPr id="143379" name="Group 20"/>
            <p:cNvGrpSpPr/>
            <p:nvPr/>
          </p:nvGrpSpPr>
          <p:grpSpPr>
            <a:xfrm>
              <a:off x="0" y="0"/>
              <a:ext cx="4280" cy="1747"/>
              <a:chOff x="0" y="0"/>
              <a:chExt cx="4280" cy="2271"/>
            </a:xfrm>
          </p:grpSpPr>
          <p:grpSp>
            <p:nvGrpSpPr>
              <p:cNvPr id="143380" name="Group 21"/>
              <p:cNvGrpSpPr/>
              <p:nvPr/>
            </p:nvGrpSpPr>
            <p:grpSpPr>
              <a:xfrm>
                <a:off x="0" y="0"/>
                <a:ext cx="4280" cy="2271"/>
                <a:chOff x="0" y="0"/>
                <a:chExt cx="4280" cy="2271"/>
              </a:xfrm>
            </p:grpSpPr>
            <p:sp>
              <p:nvSpPr>
                <p:cNvPr id="143381" name="Line 22"/>
                <p:cNvSpPr/>
                <p:nvPr/>
              </p:nvSpPr>
              <p:spPr>
                <a:xfrm flipH="1">
                  <a:off x="3643" y="927"/>
                  <a:ext cx="5" cy="816"/>
                </a:xfrm>
                <a:prstGeom prst="line">
                  <a:avLst/>
                </a:prstGeom>
                <a:ln w="9525" cap="rnd" cmpd="sng">
                  <a:solidFill>
                    <a:schemeClr val="tx1"/>
                  </a:solidFill>
                  <a:prstDash val="sysDot"/>
                  <a:round/>
                  <a:headEnd type="none" w="med" len="med"/>
                  <a:tailEnd type="none" w="med" len="med"/>
                </a:ln>
              </p:spPr>
            </p:sp>
            <p:sp>
              <p:nvSpPr>
                <p:cNvPr id="143382" name="Line 23"/>
                <p:cNvSpPr/>
                <p:nvPr/>
              </p:nvSpPr>
              <p:spPr>
                <a:xfrm>
                  <a:off x="576" y="1311"/>
                  <a:ext cx="0" cy="432"/>
                </a:xfrm>
                <a:prstGeom prst="line">
                  <a:avLst/>
                </a:prstGeom>
                <a:ln w="9525" cap="rnd" cmpd="sng">
                  <a:solidFill>
                    <a:schemeClr val="tx1"/>
                  </a:solidFill>
                  <a:prstDash val="sysDot"/>
                  <a:round/>
                  <a:headEnd type="none" w="med" len="med"/>
                  <a:tailEnd type="none" w="med" len="med"/>
                </a:ln>
              </p:spPr>
            </p:sp>
            <p:sp>
              <p:nvSpPr>
                <p:cNvPr id="143383" name="Line 24"/>
                <p:cNvSpPr/>
                <p:nvPr/>
              </p:nvSpPr>
              <p:spPr>
                <a:xfrm>
                  <a:off x="0" y="1743"/>
                  <a:ext cx="4272" cy="0"/>
                </a:xfrm>
                <a:prstGeom prst="line">
                  <a:avLst/>
                </a:prstGeom>
                <a:ln w="9525" cap="flat" cmpd="sng">
                  <a:solidFill>
                    <a:schemeClr val="tx1"/>
                  </a:solidFill>
                  <a:prstDash val="solid"/>
                  <a:round/>
                  <a:headEnd type="none" w="med" len="med"/>
                  <a:tailEnd type="arrow" w="med" len="med"/>
                </a:ln>
              </p:spPr>
            </p:sp>
            <p:sp>
              <p:nvSpPr>
                <p:cNvPr id="143384" name="Line 25"/>
                <p:cNvSpPr/>
                <p:nvPr/>
              </p:nvSpPr>
              <p:spPr>
                <a:xfrm>
                  <a:off x="384" y="111"/>
                  <a:ext cx="0" cy="2160"/>
                </a:xfrm>
                <a:prstGeom prst="line">
                  <a:avLst/>
                </a:prstGeom>
                <a:ln w="9525" cap="flat" cmpd="sng">
                  <a:solidFill>
                    <a:schemeClr val="tx1"/>
                  </a:solidFill>
                  <a:prstDash val="solid"/>
                  <a:round/>
                  <a:headEnd type="arrow" w="med" len="med"/>
                  <a:tailEnd type="none" w="med" len="med"/>
                </a:ln>
              </p:spPr>
            </p:sp>
            <p:sp>
              <p:nvSpPr>
                <p:cNvPr id="143385" name="Text Box 26"/>
                <p:cNvSpPr txBox="1"/>
                <p:nvPr/>
              </p:nvSpPr>
              <p:spPr>
                <a:xfrm>
                  <a:off x="4184" y="1776"/>
                  <a:ext cx="96" cy="299"/>
                </a:xfrm>
                <a:prstGeom prst="rect">
                  <a:avLst/>
                </a:prstGeom>
                <a:noFill/>
                <a:ln w="9525">
                  <a:noFill/>
                </a:ln>
              </p:spPr>
              <p:txBody>
                <a:bodyPr wrap="none" lIns="0" tIns="0" rIns="0" bIns="0" anchor="ctr">
                  <a:spAutoFit/>
                </a:bodyPr>
                <a:p>
                  <a:pPr algn="ctr"/>
                  <a:r>
                    <a:rPr lang="en-US" altLang="zh-CN" sz="2400" b="1" i="0">
                      <a:latin typeface="Times New Roman" panose="02020603050405020304" pitchFamily="18" charset="0"/>
                      <a:ea typeface="宋体" panose="02010600030101010101" pitchFamily="2" charset="-122"/>
                    </a:rPr>
                    <a:t>x</a:t>
                  </a:r>
                  <a:endParaRPr lang="en-US" altLang="zh-CN" sz="2400" b="1" i="0">
                    <a:latin typeface="Times New Roman" panose="02020603050405020304" pitchFamily="18" charset="0"/>
                    <a:ea typeface="宋体" panose="02010600030101010101" pitchFamily="2" charset="-122"/>
                  </a:endParaRPr>
                </a:p>
              </p:txBody>
            </p:sp>
            <p:sp>
              <p:nvSpPr>
                <p:cNvPr id="143386" name="Text Box 27"/>
                <p:cNvSpPr txBox="1"/>
                <p:nvPr/>
              </p:nvSpPr>
              <p:spPr>
                <a:xfrm>
                  <a:off x="152" y="0"/>
                  <a:ext cx="96" cy="299"/>
                </a:xfrm>
                <a:prstGeom prst="rect">
                  <a:avLst/>
                </a:prstGeom>
                <a:noFill/>
                <a:ln w="9525">
                  <a:noFill/>
                </a:ln>
              </p:spPr>
              <p:txBody>
                <a:bodyPr wrap="none" lIns="0" tIns="0" rIns="0" bIns="0" anchor="ctr">
                  <a:spAutoFit/>
                </a:bodyPr>
                <a:p>
                  <a:pPr algn="ctr"/>
                  <a:r>
                    <a:rPr lang="en-US" altLang="zh-CN" sz="2400" b="1" i="0">
                      <a:latin typeface="Times New Roman" panose="02020603050405020304" pitchFamily="18" charset="0"/>
                      <a:ea typeface="宋体" panose="02010600030101010101" pitchFamily="2" charset="-122"/>
                    </a:rPr>
                    <a:t>y</a:t>
                  </a:r>
                  <a:endParaRPr lang="en-US" altLang="zh-CN" sz="2400" b="1" i="0">
                    <a:latin typeface="Times New Roman" panose="02020603050405020304" pitchFamily="18" charset="0"/>
                    <a:ea typeface="宋体" panose="02010600030101010101" pitchFamily="2" charset="-122"/>
                  </a:endParaRPr>
                </a:p>
              </p:txBody>
            </p:sp>
            <p:sp>
              <p:nvSpPr>
                <p:cNvPr id="143387" name="Text Box 28"/>
                <p:cNvSpPr txBox="1"/>
                <p:nvPr/>
              </p:nvSpPr>
              <p:spPr>
                <a:xfrm>
                  <a:off x="173" y="1776"/>
                  <a:ext cx="149" cy="299"/>
                </a:xfrm>
                <a:prstGeom prst="rect">
                  <a:avLst/>
                </a:prstGeom>
                <a:noFill/>
                <a:ln w="9525">
                  <a:noFill/>
                </a:ln>
              </p:spPr>
              <p:txBody>
                <a:bodyPr wrap="none" lIns="0" tIns="0" rIns="0" bIns="0" anchor="ctr">
                  <a:spAutoFit/>
                </a:bodyPr>
                <a:p>
                  <a:pPr algn="ctr"/>
                  <a:r>
                    <a:rPr lang="en-US" altLang="zh-CN" sz="2400" b="1" i="0">
                      <a:latin typeface="Times New Roman" panose="02020603050405020304" pitchFamily="18" charset="0"/>
                      <a:ea typeface="宋体" panose="02010600030101010101" pitchFamily="2" charset="-122"/>
                    </a:rPr>
                    <a:t>O</a:t>
                  </a:r>
                  <a:endParaRPr lang="en-US" altLang="zh-CN" sz="2400" b="1" i="0">
                    <a:latin typeface="Times New Roman" panose="02020603050405020304" pitchFamily="18" charset="0"/>
                    <a:ea typeface="宋体" panose="02010600030101010101" pitchFamily="2" charset="-122"/>
                  </a:endParaRPr>
                </a:p>
              </p:txBody>
            </p:sp>
            <p:sp>
              <p:nvSpPr>
                <p:cNvPr id="143388" name="未知"/>
                <p:cNvSpPr/>
                <p:nvPr/>
              </p:nvSpPr>
              <p:spPr>
                <a:xfrm>
                  <a:off x="576" y="303"/>
                  <a:ext cx="2448" cy="1824"/>
                </a:xfrm>
                <a:custGeom>
                  <a:avLst/>
                  <a:gdLst/>
                  <a:ahLst/>
                  <a:cxnLst>
                    <a:cxn ang="0">
                      <a:pos x="0" y="1008"/>
                    </a:cxn>
                    <a:cxn ang="0">
                      <a:pos x="192" y="1296"/>
                    </a:cxn>
                    <a:cxn ang="0">
                      <a:pos x="528" y="672"/>
                    </a:cxn>
                    <a:cxn ang="0">
                      <a:pos x="1008" y="1824"/>
                    </a:cxn>
                    <a:cxn ang="0">
                      <a:pos x="1488" y="0"/>
                    </a:cxn>
                    <a:cxn ang="0">
                      <a:pos x="2112" y="1152"/>
                    </a:cxn>
                    <a:cxn ang="0">
                      <a:pos x="2448" y="672"/>
                    </a:cxn>
                  </a:cxnLst>
                  <a:pathLst>
                    <a:path w="2448" h="1824">
                      <a:moveTo>
                        <a:pt x="0" y="1008"/>
                      </a:moveTo>
                      <a:cubicBezTo>
                        <a:pt x="52" y="1180"/>
                        <a:pt x="108" y="1296"/>
                        <a:pt x="192" y="1296"/>
                      </a:cubicBezTo>
                      <a:cubicBezTo>
                        <a:pt x="276" y="1296"/>
                        <a:pt x="384" y="672"/>
                        <a:pt x="528" y="672"/>
                      </a:cubicBezTo>
                      <a:cubicBezTo>
                        <a:pt x="672" y="672"/>
                        <a:pt x="804" y="1824"/>
                        <a:pt x="1008" y="1824"/>
                      </a:cubicBezTo>
                      <a:cubicBezTo>
                        <a:pt x="1212" y="1824"/>
                        <a:pt x="1272" y="0"/>
                        <a:pt x="1488" y="0"/>
                      </a:cubicBezTo>
                      <a:cubicBezTo>
                        <a:pt x="1704" y="0"/>
                        <a:pt x="1932" y="1152"/>
                        <a:pt x="2112" y="1152"/>
                      </a:cubicBezTo>
                      <a:cubicBezTo>
                        <a:pt x="2292" y="1152"/>
                        <a:pt x="2388" y="816"/>
                        <a:pt x="2448" y="672"/>
                      </a:cubicBezTo>
                    </a:path>
                  </a:pathLst>
                </a:custGeom>
                <a:noFill/>
                <a:ln w="28575" cap="flat" cmpd="sng">
                  <a:solidFill>
                    <a:schemeClr val="tx1"/>
                  </a:solidFill>
                  <a:prstDash val="solid"/>
                  <a:round/>
                  <a:headEnd type="none" w="med" len="med"/>
                  <a:tailEnd type="none" w="med" len="med"/>
                </a:ln>
              </p:spPr>
              <p:txBody>
                <a:bodyPr/>
                <a:p>
                  <a:endParaRPr lang="zh-CN" altLang="en-US"/>
                </a:p>
              </p:txBody>
            </p:sp>
            <p:sp>
              <p:nvSpPr>
                <p:cNvPr id="143389" name="未知"/>
                <p:cNvSpPr/>
                <p:nvPr/>
              </p:nvSpPr>
              <p:spPr>
                <a:xfrm>
                  <a:off x="3024" y="831"/>
                  <a:ext cx="624" cy="744"/>
                </a:xfrm>
                <a:custGeom>
                  <a:avLst/>
                  <a:gdLst/>
                  <a:ahLst/>
                  <a:cxnLst>
                    <a:cxn ang="0">
                      <a:pos x="0" y="144"/>
                    </a:cxn>
                    <a:cxn ang="0">
                      <a:pos x="288" y="744"/>
                    </a:cxn>
                    <a:cxn ang="0">
                      <a:pos x="624" y="0"/>
                    </a:cxn>
                  </a:cxnLst>
                  <a:pathLst>
                    <a:path w="624" h="744">
                      <a:moveTo>
                        <a:pt x="0" y="144"/>
                      </a:moveTo>
                      <a:cubicBezTo>
                        <a:pt x="48" y="300"/>
                        <a:pt x="144" y="744"/>
                        <a:pt x="288" y="744"/>
                      </a:cubicBezTo>
                      <a:cubicBezTo>
                        <a:pt x="432" y="744"/>
                        <a:pt x="554" y="155"/>
                        <a:pt x="624" y="0"/>
                      </a:cubicBezTo>
                    </a:path>
                  </a:pathLst>
                </a:custGeom>
                <a:noFill/>
                <a:ln w="28575" cap="flat" cmpd="sng">
                  <a:solidFill>
                    <a:schemeClr val="tx1"/>
                  </a:solidFill>
                  <a:prstDash val="solid"/>
                  <a:round/>
                  <a:headEnd type="none" w="med" len="med"/>
                  <a:tailEnd type="none" w="med" len="med"/>
                </a:ln>
              </p:spPr>
              <p:txBody>
                <a:bodyPr/>
                <a:p>
                  <a:endParaRPr lang="zh-CN" altLang="en-US"/>
                </a:p>
              </p:txBody>
            </p:sp>
            <p:sp>
              <p:nvSpPr>
                <p:cNvPr id="143390" name="Text Box 31"/>
                <p:cNvSpPr txBox="1"/>
                <p:nvPr/>
              </p:nvSpPr>
              <p:spPr>
                <a:xfrm>
                  <a:off x="489" y="1709"/>
                  <a:ext cx="96" cy="299"/>
                </a:xfrm>
                <a:prstGeom prst="rect">
                  <a:avLst/>
                </a:prstGeom>
                <a:noFill/>
                <a:ln w="9525">
                  <a:noFill/>
                </a:ln>
              </p:spPr>
              <p:txBody>
                <a:bodyPr wrap="none" lIns="0" tIns="0" rIns="0" bIns="0" anchor="ctr">
                  <a:spAutoFit/>
                </a:bodyPr>
                <a:p>
                  <a:pPr algn="ctr"/>
                  <a:r>
                    <a:rPr lang="en-US" altLang="zh-CN" sz="2400" b="1">
                      <a:latin typeface="Times New Roman" panose="02020603050405020304" pitchFamily="18" charset="0"/>
                      <a:ea typeface="宋体" panose="02010600030101010101" pitchFamily="2" charset="-122"/>
                    </a:rPr>
                    <a:t>a</a:t>
                  </a:r>
                  <a:endParaRPr lang="en-US" altLang="zh-CN" sz="2400" b="1" i="0">
                    <a:latin typeface="Times New Roman" panose="02020603050405020304" pitchFamily="18" charset="0"/>
                    <a:ea typeface="宋体" panose="02010600030101010101" pitchFamily="2" charset="-122"/>
                  </a:endParaRPr>
                </a:p>
              </p:txBody>
            </p:sp>
            <p:sp>
              <p:nvSpPr>
                <p:cNvPr id="143391" name="Text Box 32"/>
                <p:cNvSpPr txBox="1"/>
                <p:nvPr/>
              </p:nvSpPr>
              <p:spPr>
                <a:xfrm>
                  <a:off x="3648" y="1709"/>
                  <a:ext cx="96" cy="299"/>
                </a:xfrm>
                <a:prstGeom prst="rect">
                  <a:avLst/>
                </a:prstGeom>
                <a:noFill/>
                <a:ln w="9525">
                  <a:noFill/>
                </a:ln>
              </p:spPr>
              <p:txBody>
                <a:bodyPr wrap="none" lIns="0" tIns="0" rIns="0" bIns="0" anchor="ctr">
                  <a:spAutoFit/>
                </a:bodyPr>
                <a:p>
                  <a:pPr algn="ctr"/>
                  <a:r>
                    <a:rPr lang="en-US" altLang="zh-CN" sz="2400" b="1">
                      <a:latin typeface="Times New Roman" panose="02020603050405020304" pitchFamily="18" charset="0"/>
                      <a:ea typeface="宋体" panose="02010600030101010101" pitchFamily="2" charset="-122"/>
                    </a:rPr>
                    <a:t>b</a:t>
                  </a:r>
                  <a:endParaRPr lang="en-US" altLang="zh-CN" sz="2400" b="1" i="0">
                    <a:latin typeface="Times New Roman" panose="02020603050405020304" pitchFamily="18" charset="0"/>
                    <a:ea typeface="宋体" panose="02010600030101010101" pitchFamily="2" charset="-122"/>
                  </a:endParaRPr>
                </a:p>
              </p:txBody>
            </p:sp>
          </p:grpSp>
          <p:sp>
            <p:nvSpPr>
              <p:cNvPr id="143392" name="Text Box 33"/>
              <p:cNvSpPr txBox="1"/>
              <p:nvPr/>
            </p:nvSpPr>
            <p:spPr>
              <a:xfrm>
                <a:off x="2395" y="303"/>
                <a:ext cx="530" cy="389"/>
              </a:xfrm>
              <a:prstGeom prst="rect">
                <a:avLst/>
              </a:prstGeom>
              <a:noFill/>
              <a:ln w="9525">
                <a:noFill/>
              </a:ln>
            </p:spPr>
            <p:txBody>
              <a:bodyPr wrap="none" lIns="0" tIns="0" rIns="0" bIns="0" anchor="t">
                <a:spAutoFit/>
              </a:bodyPr>
              <a:p>
                <a:pPr>
                  <a:lnSpc>
                    <a:spcPct val="130000"/>
                  </a:lnSpc>
                </a:pPr>
                <a:r>
                  <a:rPr lang="zh-CN" altLang="en-US" sz="2400" b="1" dirty="0">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y</a:t>
                </a:r>
                <a:r>
                  <a:rPr lang="en-US" altLang="zh-CN" sz="2400" b="1" i="0">
                    <a:latin typeface="Times New Roman" panose="02020603050405020304" pitchFamily="18" charset="0"/>
                    <a:ea typeface="宋体" panose="02010600030101010101" pitchFamily="2" charset="-122"/>
                  </a:rPr>
                  <a:t>=</a:t>
                </a:r>
                <a:r>
                  <a:rPr lang="en-US" altLang="zh-CN" sz="2400" b="1" err="1">
                    <a:latin typeface="Times New Roman" panose="02020603050405020304" pitchFamily="18" charset="0"/>
                    <a:ea typeface="宋体" panose="02010600030101010101" pitchFamily="2" charset="-122"/>
                  </a:rPr>
                  <a:t>f</a:t>
                </a:r>
                <a:r>
                  <a:rPr lang="en-US" altLang="zh-CN" sz="2400" b="1" i="0" err="1">
                    <a:latin typeface="Times New Roman" panose="02020603050405020304" pitchFamily="18" charset="0"/>
                    <a:ea typeface="宋体" panose="02010600030101010101" pitchFamily="2" charset="-122"/>
                  </a:rPr>
                  <a:t>(</a:t>
                </a:r>
                <a:r>
                  <a:rPr lang="en-US" altLang="zh-CN" sz="2400" b="1" err="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a:t>
                </a:r>
                <a:endParaRPr lang="en-US" altLang="zh-CN" sz="2400" b="1">
                  <a:latin typeface="Times New Roman" panose="02020603050405020304" pitchFamily="18" charset="0"/>
                  <a:ea typeface="宋体" panose="02010600030101010101" pitchFamily="2" charset="-122"/>
                </a:endParaRPr>
              </a:p>
            </p:txBody>
          </p:sp>
        </p:grpSp>
      </p:grpSp>
      <p:grpSp>
        <p:nvGrpSpPr>
          <p:cNvPr id="5" name="Group 34"/>
          <p:cNvGrpSpPr/>
          <p:nvPr/>
        </p:nvGrpSpPr>
        <p:grpSpPr>
          <a:xfrm>
            <a:off x="457200" y="1809750"/>
            <a:ext cx="8229600" cy="474663"/>
            <a:chOff x="0" y="0"/>
            <a:chExt cx="5472" cy="299"/>
          </a:xfrm>
        </p:grpSpPr>
        <p:sp>
          <p:nvSpPr>
            <p:cNvPr id="143394" name="Rectangle 35"/>
            <p:cNvSpPr/>
            <p:nvPr/>
          </p:nvSpPr>
          <p:spPr>
            <a:xfrm>
              <a:off x="0" y="0"/>
              <a:ext cx="5472" cy="299"/>
            </a:xfrm>
            <a:prstGeom prst="rect">
              <a:avLst/>
            </a:prstGeom>
            <a:noFill/>
            <a:ln w="9525">
              <a:noFill/>
            </a:ln>
          </p:spPr>
          <p:txBody>
            <a:bodyPr lIns="0" tIns="0" rIns="0" bIns="0" anchor="t">
              <a:spAutoFit/>
            </a:bodyPr>
            <a:p>
              <a:pPr>
                <a:lnSpc>
                  <a:spcPct val="130000"/>
                </a:lnSpc>
              </a:pPr>
              <a:r>
                <a:rPr lang="zh-CN" altLang="en-US" sz="2400" b="1" i="0" dirty="0">
                  <a:latin typeface="Times New Roman" panose="02020603050405020304" pitchFamily="18" charset="0"/>
                  <a:ea typeface="宋体" panose="02010600030101010101" pitchFamily="2" charset="-122"/>
                  <a:sym typeface="Symbol" panose="05050102010706020507" pitchFamily="18" charset="2"/>
                </a:rPr>
                <a:t> </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a:latin typeface="Times New Roman" panose="02020603050405020304" pitchFamily="18" charset="0"/>
                  <a:ea typeface="宋体" panose="02010600030101010101" pitchFamily="2" charset="-122"/>
                  <a:sym typeface="Symbol" panose="05050102010706020507" pitchFamily="18" charset="2"/>
                </a:rPr>
                <a:t>U</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000" b="1" i="0" baseline="-25000">
                  <a:latin typeface="Times New Roman" panose="02020603050405020304" pitchFamily="18" charset="0"/>
                  <a:ea typeface="宋体" panose="02010600030101010101" pitchFamily="2" charset="-122"/>
                </a:rPr>
                <a:t>0</a:t>
              </a:r>
              <a:r>
                <a:rPr lang="en-US" altLang="zh-CN" sz="2400" b="1" i="0">
                  <a:latin typeface="Times New Roman" panose="02020603050405020304" pitchFamily="18" charset="0"/>
                  <a:ea typeface="宋体" panose="02010600030101010101" pitchFamily="2" charset="-122"/>
                </a:rPr>
                <a:t>)，</a:t>
              </a:r>
              <a:r>
                <a:rPr lang="zh-CN" altLang="en-US" sz="2400" b="1" i="0" dirty="0">
                  <a:latin typeface="Times New Roman" panose="02020603050405020304" pitchFamily="18" charset="0"/>
                  <a:ea typeface="宋体" panose="02010600030101010101" pitchFamily="2" charset="-122"/>
                </a:rPr>
                <a:t>有</a:t>
              </a:r>
              <a:r>
                <a:rPr lang="en-US" altLang="zh-CN" sz="2400" b="1" err="1">
                  <a:latin typeface="Times New Roman" panose="02020603050405020304" pitchFamily="18" charset="0"/>
                  <a:ea typeface="宋体" panose="02010600030101010101" pitchFamily="2" charset="-122"/>
                </a:rPr>
                <a:t>f</a:t>
              </a:r>
              <a:r>
                <a:rPr lang="en-US" altLang="zh-CN" sz="2400" b="1" i="0" err="1">
                  <a:latin typeface="Times New Roman" panose="02020603050405020304" pitchFamily="18" charset="0"/>
                  <a:ea typeface="宋体" panose="02010600030101010101" pitchFamily="2" charset="-122"/>
                </a:rPr>
                <a:t>(</a:t>
              </a:r>
              <a:r>
                <a:rPr lang="en-US" altLang="zh-CN" sz="2400" b="1" err="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)&lt;</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000" b="1" i="0" baseline="-25000">
                  <a:latin typeface="Times New Roman" panose="02020603050405020304" pitchFamily="18" charset="0"/>
                  <a:ea typeface="宋体" panose="02010600030101010101" pitchFamily="2" charset="-122"/>
                </a:rPr>
                <a:t>0</a:t>
              </a:r>
              <a:r>
                <a:rPr lang="en-US" altLang="zh-CN" sz="2400" b="1" i="0">
                  <a:latin typeface="Times New Roman" panose="02020603050405020304" pitchFamily="18" charset="0"/>
                  <a:ea typeface="宋体" panose="02010600030101010101" pitchFamily="2" charset="-122"/>
                </a:rPr>
                <a:t>)，</a:t>
              </a:r>
              <a:r>
                <a:rPr lang="zh-CN" altLang="en-US" sz="2400" b="1" i="0" dirty="0">
                  <a:latin typeface="Times New Roman" panose="02020603050405020304" pitchFamily="18" charset="0"/>
                  <a:ea typeface="宋体" panose="02010600030101010101" pitchFamily="2" charset="-122"/>
                </a:rPr>
                <a:t>则称</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000" b="1" i="0" baseline="-25000">
                  <a:latin typeface="Times New Roman" panose="02020603050405020304" pitchFamily="18" charset="0"/>
                  <a:ea typeface="宋体" panose="02010600030101010101" pitchFamily="2" charset="-122"/>
                </a:rPr>
                <a:t>0</a:t>
              </a:r>
              <a:r>
                <a:rPr lang="en-US" altLang="zh-CN" sz="2400" b="1" i="0">
                  <a:latin typeface="Times New Roman" panose="02020603050405020304" pitchFamily="18" charset="0"/>
                  <a:ea typeface="宋体" panose="02010600030101010101" pitchFamily="2" charset="-122"/>
                </a:rPr>
                <a:t>)</a:t>
              </a:r>
              <a:r>
                <a:rPr lang="zh-CN" altLang="en-US" sz="2400" b="1" i="0" dirty="0">
                  <a:latin typeface="Times New Roman" panose="02020603050405020304" pitchFamily="18" charset="0"/>
                  <a:ea typeface="宋体" panose="02010600030101010101" pitchFamily="2" charset="-122"/>
                </a:rPr>
                <a:t>是函数</a:t>
              </a:r>
              <a:r>
                <a:rPr lang="en-US" altLang="zh-CN" sz="2400" b="1" err="1">
                  <a:latin typeface="Times New Roman" panose="02020603050405020304" pitchFamily="18" charset="0"/>
                  <a:ea typeface="宋体" panose="02010600030101010101" pitchFamily="2" charset="-122"/>
                </a:rPr>
                <a:t>f</a:t>
              </a:r>
              <a:r>
                <a:rPr lang="en-US" altLang="zh-CN" sz="2400" b="1" i="0" err="1">
                  <a:latin typeface="Times New Roman" panose="02020603050405020304" pitchFamily="18" charset="0"/>
                  <a:ea typeface="宋体" panose="02010600030101010101" pitchFamily="2" charset="-122"/>
                </a:rPr>
                <a:t>(</a:t>
              </a:r>
              <a:r>
                <a:rPr lang="en-US" altLang="zh-CN" sz="2400" b="1" err="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a:t>
              </a:r>
              <a:r>
                <a:rPr lang="zh-CN" altLang="en-US" sz="2400" b="1" i="0" dirty="0">
                  <a:latin typeface="Times New Roman" panose="02020603050405020304" pitchFamily="18" charset="0"/>
                  <a:ea typeface="宋体" panose="02010600030101010101" pitchFamily="2" charset="-122"/>
                </a:rPr>
                <a:t>的一个极大值；</a:t>
              </a:r>
              <a:endParaRPr lang="zh-CN" altLang="en-US" sz="2400" b="1" i="0" dirty="0">
                <a:latin typeface="Times New Roman" panose="02020603050405020304" pitchFamily="18" charset="0"/>
                <a:ea typeface="宋体" panose="02010600030101010101" pitchFamily="2" charset="-122"/>
              </a:endParaRPr>
            </a:p>
          </p:txBody>
        </p:sp>
        <p:sp>
          <p:nvSpPr>
            <p:cNvPr id="143395" name="Text Box 36"/>
            <p:cNvSpPr txBox="1"/>
            <p:nvPr/>
          </p:nvSpPr>
          <p:spPr>
            <a:xfrm>
              <a:off x="516" y="0"/>
              <a:ext cx="203" cy="115"/>
            </a:xfrm>
            <a:prstGeom prst="rect">
              <a:avLst/>
            </a:prstGeom>
            <a:noFill/>
            <a:ln w="9525">
              <a:noFill/>
            </a:ln>
          </p:spPr>
          <p:txBody>
            <a:bodyPr wrap="none" lIns="0" tIns="0" rIns="0" bIns="0" anchor="t">
              <a:spAutoFit/>
            </a:bodyPr>
            <a:p>
              <a:pPr>
                <a:lnSpc>
                  <a:spcPct val="50000"/>
                </a:lnSpc>
              </a:pPr>
              <a:r>
                <a:rPr lang="zh-CN" altLang="en-US" sz="2400" b="1" i="0" dirty="0">
                  <a:latin typeface="Times New Roman" panose="02020603050405020304" pitchFamily="18" charset="0"/>
                  <a:ea typeface="宋体" panose="02010600030101010101" pitchFamily="2" charset="-122"/>
                </a:rPr>
                <a:t>。</a:t>
              </a:r>
              <a:endParaRPr lang="zh-CN" altLang="en-US" sz="2400" b="1" i="0" dirty="0">
                <a:latin typeface="Times New Roman" panose="02020603050405020304" pitchFamily="18" charset="0"/>
                <a:ea typeface="宋体" panose="02010600030101010101" pitchFamily="2" charset="-122"/>
              </a:endParaRPr>
            </a:p>
          </p:txBody>
        </p:sp>
      </p:grpSp>
      <p:grpSp>
        <p:nvGrpSpPr>
          <p:cNvPr id="6" name="Group 37"/>
          <p:cNvGrpSpPr/>
          <p:nvPr/>
        </p:nvGrpSpPr>
        <p:grpSpPr>
          <a:xfrm>
            <a:off x="457200" y="2381250"/>
            <a:ext cx="8686800" cy="474663"/>
            <a:chOff x="0" y="0"/>
            <a:chExt cx="5472" cy="299"/>
          </a:xfrm>
        </p:grpSpPr>
        <p:sp>
          <p:nvSpPr>
            <p:cNvPr id="143397" name="Rectangle 38"/>
            <p:cNvSpPr/>
            <p:nvPr/>
          </p:nvSpPr>
          <p:spPr>
            <a:xfrm>
              <a:off x="0" y="0"/>
              <a:ext cx="5472" cy="299"/>
            </a:xfrm>
            <a:prstGeom prst="rect">
              <a:avLst/>
            </a:prstGeom>
            <a:noFill/>
            <a:ln w="9525">
              <a:noFill/>
            </a:ln>
          </p:spPr>
          <p:txBody>
            <a:bodyPr lIns="0" tIns="0" rIns="0" bIns="0" anchor="t">
              <a:spAutoFit/>
            </a:bodyPr>
            <a:p>
              <a:pPr>
                <a:lnSpc>
                  <a:spcPct val="130000"/>
                </a:lnSpc>
              </a:pPr>
              <a:r>
                <a:rPr lang="zh-CN" altLang="en-US" sz="2400" b="1" i="0" dirty="0">
                  <a:latin typeface="Times New Roman" panose="02020603050405020304" pitchFamily="18" charset="0"/>
                  <a:ea typeface="宋体" panose="02010600030101010101" pitchFamily="2" charset="-122"/>
                </a:rPr>
                <a:t>如果</a:t>
              </a:r>
              <a:r>
                <a:rPr lang="zh-CN" altLang="en-US" sz="2400" b="1" i="0"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a:latin typeface="Times New Roman" panose="02020603050405020304" pitchFamily="18" charset="0"/>
                  <a:ea typeface="宋体" panose="02010600030101010101" pitchFamily="2" charset="-122"/>
                  <a:sym typeface="Symbol" panose="05050102010706020507" pitchFamily="18" charset="2"/>
                </a:rPr>
                <a:t>U</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0</a:t>
              </a:r>
              <a:r>
                <a:rPr lang="en-US" altLang="zh-CN" sz="2400" b="1" i="0">
                  <a:latin typeface="Times New Roman" panose="02020603050405020304" pitchFamily="18" charset="0"/>
                  <a:ea typeface="宋体" panose="02010600030101010101" pitchFamily="2" charset="-122"/>
                </a:rPr>
                <a:t>)，</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a:latin typeface="Times New Roman" panose="02020603050405020304" pitchFamily="18" charset="0"/>
                  <a:ea typeface="宋体" panose="02010600030101010101" pitchFamily="2" charset="-122"/>
                  <a:sym typeface="Symbol" panose="05050102010706020507" pitchFamily="18" charset="2"/>
                </a:rPr>
                <a:t>U</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0</a:t>
              </a:r>
              <a:r>
                <a:rPr lang="en-US" altLang="zh-CN" sz="2400" b="1" i="0">
                  <a:latin typeface="Times New Roman" panose="02020603050405020304" pitchFamily="18" charset="0"/>
                  <a:ea typeface="宋体" panose="02010600030101010101" pitchFamily="2" charset="-122"/>
                </a:rPr>
                <a:t>)，</a:t>
              </a:r>
              <a:r>
                <a:rPr lang="zh-CN" altLang="en-US" sz="2400" b="1" i="0" dirty="0">
                  <a:latin typeface="Times New Roman" panose="02020603050405020304" pitchFamily="18" charset="0"/>
                  <a:ea typeface="宋体" panose="02010600030101010101" pitchFamily="2" charset="-122"/>
                </a:rPr>
                <a:t>有</a:t>
              </a:r>
              <a:r>
                <a:rPr lang="en-US" altLang="zh-CN" sz="2400" b="1" err="1">
                  <a:latin typeface="Times New Roman" panose="02020603050405020304" pitchFamily="18" charset="0"/>
                  <a:ea typeface="宋体" panose="02010600030101010101" pitchFamily="2" charset="-122"/>
                </a:rPr>
                <a:t>f</a:t>
              </a:r>
              <a:r>
                <a:rPr lang="en-US" altLang="zh-CN" sz="2400" b="1" i="0" err="1">
                  <a:latin typeface="Times New Roman" panose="02020603050405020304" pitchFamily="18" charset="0"/>
                  <a:ea typeface="宋体" panose="02010600030101010101" pitchFamily="2" charset="-122"/>
                </a:rPr>
                <a:t>(</a:t>
              </a:r>
              <a:r>
                <a:rPr lang="en-US" altLang="zh-CN" sz="2400" b="1" err="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)&gt;</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0</a:t>
              </a:r>
              <a:r>
                <a:rPr lang="en-US" altLang="zh-CN" sz="2400" b="1" i="0">
                  <a:latin typeface="Times New Roman" panose="02020603050405020304" pitchFamily="18" charset="0"/>
                  <a:ea typeface="宋体" panose="02010600030101010101" pitchFamily="2" charset="-122"/>
                </a:rPr>
                <a:t>)，</a:t>
              </a:r>
              <a:r>
                <a:rPr lang="zh-CN" altLang="en-US" sz="2400" b="1" i="0" dirty="0">
                  <a:latin typeface="Times New Roman" panose="02020603050405020304" pitchFamily="18" charset="0"/>
                  <a:ea typeface="宋体" panose="02010600030101010101" pitchFamily="2" charset="-122"/>
                </a:rPr>
                <a:t>则称</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0</a:t>
              </a:r>
              <a:r>
                <a:rPr lang="en-US" altLang="zh-CN" sz="2400" b="1" i="0">
                  <a:latin typeface="Times New Roman" panose="02020603050405020304" pitchFamily="18" charset="0"/>
                  <a:ea typeface="宋体" panose="02010600030101010101" pitchFamily="2" charset="-122"/>
                </a:rPr>
                <a:t>)</a:t>
              </a:r>
              <a:r>
                <a:rPr lang="zh-CN" altLang="en-US" sz="2400" b="1" i="0" dirty="0">
                  <a:latin typeface="Times New Roman" panose="02020603050405020304" pitchFamily="18" charset="0"/>
                  <a:ea typeface="宋体" panose="02010600030101010101" pitchFamily="2" charset="-122"/>
                </a:rPr>
                <a:t>是函数</a:t>
              </a:r>
              <a:r>
                <a:rPr lang="en-US" altLang="zh-CN" sz="2400" b="1" err="1">
                  <a:latin typeface="Times New Roman" panose="02020603050405020304" pitchFamily="18" charset="0"/>
                  <a:ea typeface="宋体" panose="02010600030101010101" pitchFamily="2" charset="-122"/>
                </a:rPr>
                <a:t>f</a:t>
              </a:r>
              <a:r>
                <a:rPr lang="en-US" altLang="zh-CN" sz="2400" b="1" i="0" err="1">
                  <a:latin typeface="Times New Roman" panose="02020603050405020304" pitchFamily="18" charset="0"/>
                  <a:ea typeface="宋体" panose="02010600030101010101" pitchFamily="2" charset="-122"/>
                </a:rPr>
                <a:t>(</a:t>
              </a:r>
              <a:r>
                <a:rPr lang="en-US" altLang="zh-CN" sz="2400" b="1" err="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a:t>
              </a:r>
              <a:r>
                <a:rPr lang="zh-CN" altLang="en-US" sz="2400" b="1" i="0" dirty="0">
                  <a:latin typeface="Times New Roman" panose="02020603050405020304" pitchFamily="18" charset="0"/>
                  <a:ea typeface="宋体" panose="02010600030101010101" pitchFamily="2" charset="-122"/>
                </a:rPr>
                <a:t>的一</a:t>
              </a:r>
              <a:endParaRPr lang="en-US" altLang="zh-CN" sz="2400" b="1" i="0">
                <a:latin typeface="Times New Roman" panose="02020603050405020304" pitchFamily="18" charset="0"/>
                <a:ea typeface="宋体" panose="02010600030101010101" pitchFamily="2" charset="-122"/>
              </a:endParaRPr>
            </a:p>
          </p:txBody>
        </p:sp>
        <p:sp>
          <p:nvSpPr>
            <p:cNvPr id="143398" name="Text Box 39"/>
            <p:cNvSpPr txBox="1"/>
            <p:nvPr/>
          </p:nvSpPr>
          <p:spPr>
            <a:xfrm>
              <a:off x="576" y="0"/>
              <a:ext cx="192" cy="115"/>
            </a:xfrm>
            <a:prstGeom prst="rect">
              <a:avLst/>
            </a:prstGeom>
            <a:noFill/>
            <a:ln w="9525">
              <a:noFill/>
            </a:ln>
          </p:spPr>
          <p:txBody>
            <a:bodyPr wrap="none" lIns="0" tIns="0" rIns="0" bIns="0" anchor="t">
              <a:spAutoFit/>
            </a:bodyPr>
            <a:p>
              <a:pPr>
                <a:lnSpc>
                  <a:spcPct val="50000"/>
                </a:lnSpc>
              </a:pPr>
              <a:r>
                <a:rPr lang="zh-CN" altLang="en-US" sz="2400" b="1" i="0" dirty="0">
                  <a:latin typeface="Times New Roman" panose="02020603050405020304" pitchFamily="18" charset="0"/>
                  <a:ea typeface="宋体" panose="02010600030101010101" pitchFamily="2" charset="-122"/>
                </a:rPr>
                <a:t>。</a:t>
              </a:r>
              <a:endParaRPr lang="zh-CN" altLang="en-US" sz="2400" b="1" i="0" dirty="0">
                <a:latin typeface="Times New Roman" panose="02020603050405020304" pitchFamily="18" charset="0"/>
                <a:ea typeface="宋体" panose="02010600030101010101" pitchFamily="2" charset="-122"/>
              </a:endParaRPr>
            </a:p>
          </p:txBody>
        </p:sp>
        <p:sp>
          <p:nvSpPr>
            <p:cNvPr id="143399" name="Text Box 40"/>
            <p:cNvSpPr txBox="1"/>
            <p:nvPr/>
          </p:nvSpPr>
          <p:spPr>
            <a:xfrm>
              <a:off x="1608" y="0"/>
              <a:ext cx="192" cy="115"/>
            </a:xfrm>
            <a:prstGeom prst="rect">
              <a:avLst/>
            </a:prstGeom>
            <a:noFill/>
            <a:ln w="9525">
              <a:noFill/>
            </a:ln>
          </p:spPr>
          <p:txBody>
            <a:bodyPr wrap="none" lIns="0" tIns="0" rIns="0" bIns="0" anchor="t">
              <a:spAutoFit/>
            </a:bodyPr>
            <a:p>
              <a:pPr>
                <a:lnSpc>
                  <a:spcPct val="50000"/>
                </a:lnSpc>
              </a:pPr>
              <a:r>
                <a:rPr lang="zh-CN" altLang="en-US" sz="2400" b="1" i="0" dirty="0">
                  <a:latin typeface="Times New Roman" panose="02020603050405020304" pitchFamily="18" charset="0"/>
                  <a:ea typeface="宋体" panose="02010600030101010101" pitchFamily="2" charset="-122"/>
                </a:rPr>
                <a:t>。</a:t>
              </a:r>
              <a:endParaRPr lang="zh-CN" altLang="en-US" sz="2400" b="1" i="0" dirty="0">
                <a:latin typeface="Times New Roman" panose="02020603050405020304" pitchFamily="18" charset="0"/>
                <a:ea typeface="宋体" panose="02010600030101010101" pitchFamily="2" charset="-122"/>
              </a:endParaRPr>
            </a:p>
          </p:txBody>
        </p:sp>
      </p:grpSp>
      <p:grpSp>
        <p:nvGrpSpPr>
          <p:cNvPr id="7" name="Group 41"/>
          <p:cNvGrpSpPr/>
          <p:nvPr/>
        </p:nvGrpSpPr>
        <p:grpSpPr>
          <a:xfrm>
            <a:off x="7239000" y="1219200"/>
            <a:ext cx="1739900" cy="474663"/>
            <a:chOff x="0" y="0"/>
            <a:chExt cx="1096" cy="299"/>
          </a:xfrm>
        </p:grpSpPr>
        <p:sp>
          <p:nvSpPr>
            <p:cNvPr id="143401" name="Text Box 42"/>
            <p:cNvSpPr txBox="1"/>
            <p:nvPr/>
          </p:nvSpPr>
          <p:spPr>
            <a:xfrm>
              <a:off x="557" y="0"/>
              <a:ext cx="192" cy="115"/>
            </a:xfrm>
            <a:prstGeom prst="rect">
              <a:avLst/>
            </a:prstGeom>
            <a:noFill/>
            <a:ln w="9525">
              <a:noFill/>
            </a:ln>
          </p:spPr>
          <p:txBody>
            <a:bodyPr wrap="none" lIns="0" tIns="0" rIns="0" bIns="0" anchor="t">
              <a:spAutoFit/>
            </a:bodyPr>
            <a:p>
              <a:pPr>
                <a:lnSpc>
                  <a:spcPct val="50000"/>
                </a:lnSpc>
              </a:pPr>
              <a:r>
                <a:rPr lang="zh-CN" altLang="en-US" sz="2400" b="1" i="0" dirty="0">
                  <a:latin typeface="Times New Roman" panose="02020603050405020304" pitchFamily="18" charset="0"/>
                  <a:ea typeface="宋体" panose="02010600030101010101" pitchFamily="2" charset="-122"/>
                </a:rPr>
                <a:t>。</a:t>
              </a:r>
              <a:endParaRPr lang="zh-CN" altLang="en-US" sz="2400" b="1" i="0" dirty="0">
                <a:latin typeface="Times New Roman" panose="02020603050405020304" pitchFamily="18" charset="0"/>
                <a:ea typeface="宋体" panose="02010600030101010101" pitchFamily="2" charset="-122"/>
              </a:endParaRPr>
            </a:p>
          </p:txBody>
        </p:sp>
        <p:sp>
          <p:nvSpPr>
            <p:cNvPr id="143402" name="Rectangle 43"/>
            <p:cNvSpPr/>
            <p:nvPr/>
          </p:nvSpPr>
          <p:spPr>
            <a:xfrm>
              <a:off x="0" y="0"/>
              <a:ext cx="1096" cy="299"/>
            </a:xfrm>
            <a:prstGeom prst="rect">
              <a:avLst/>
            </a:prstGeom>
            <a:noFill/>
            <a:ln w="9525">
              <a:noFill/>
            </a:ln>
          </p:spPr>
          <p:txBody>
            <a:bodyPr wrap="none" lIns="0" tIns="0" rIns="0" bIns="0" anchor="t">
              <a:spAutoFit/>
            </a:bodyPr>
            <a:p>
              <a:pPr>
                <a:lnSpc>
                  <a:spcPct val="130000"/>
                </a:lnSpc>
              </a:pPr>
              <a:r>
                <a:rPr lang="zh-CN" altLang="en-US" sz="2400" b="1" i="0" dirty="0">
                  <a:latin typeface="Times New Roman" panose="02020603050405020304" pitchFamily="18" charset="0"/>
                  <a:ea typeface="宋体" panose="02010600030101010101" pitchFamily="2" charset="-122"/>
                </a:rPr>
                <a:t>如果</a:t>
              </a:r>
              <a:r>
                <a:rPr lang="zh-CN" altLang="en-US" sz="2400" b="1" i="0"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a:latin typeface="Times New Roman" panose="02020603050405020304" pitchFamily="18" charset="0"/>
                  <a:ea typeface="宋体" panose="02010600030101010101" pitchFamily="2" charset="-122"/>
                  <a:sym typeface="Symbol" panose="05050102010706020507" pitchFamily="18" charset="2"/>
                </a:rPr>
                <a:t>U</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000" b="1" i="0" baseline="-25000">
                  <a:latin typeface="Times New Roman" panose="02020603050405020304" pitchFamily="18" charset="0"/>
                  <a:ea typeface="宋体" panose="02010600030101010101" pitchFamily="2" charset="-122"/>
                </a:rPr>
                <a:t>0</a:t>
              </a:r>
              <a:r>
                <a:rPr lang="en-US" altLang="zh-CN" sz="2400" b="1" i="0">
                  <a:latin typeface="Times New Roman" panose="02020603050405020304" pitchFamily="18" charset="0"/>
                  <a:ea typeface="宋体" panose="02010600030101010101" pitchFamily="2" charset="-122"/>
                </a:rPr>
                <a:t>)，</a:t>
              </a:r>
              <a:endParaRPr lang="en-US" altLang="zh-CN" sz="2400" b="1" i="0">
                <a:latin typeface="Times New Roman" panose="02020603050405020304" pitchFamily="18" charset="0"/>
                <a:ea typeface="宋体" panose="02010600030101010101" pitchFamily="2" charset="-122"/>
              </a:endParaRPr>
            </a:p>
          </p:txBody>
        </p:sp>
      </p:grpSp>
      <p:sp>
        <p:nvSpPr>
          <p:cNvPr id="112684" name="Rectangle 44"/>
          <p:cNvSpPr/>
          <p:nvPr/>
        </p:nvSpPr>
        <p:spPr>
          <a:xfrm>
            <a:off x="457200" y="2911475"/>
            <a:ext cx="8229600" cy="949325"/>
          </a:xfrm>
          <a:prstGeom prst="rect">
            <a:avLst/>
          </a:prstGeom>
          <a:noFill/>
          <a:ln w="9525">
            <a:noFill/>
          </a:ln>
        </p:spPr>
        <p:txBody>
          <a:bodyPr wrap="none" lIns="0" tIns="0" rIns="0" bIns="0" anchor="t">
            <a:spAutoFit/>
          </a:bodyPr>
          <a:p>
            <a:pPr>
              <a:lnSpc>
                <a:spcPct val="130000"/>
              </a:lnSpc>
            </a:pPr>
            <a:r>
              <a:rPr lang="zh-CN" altLang="en-US" sz="2400" b="1" i="0" dirty="0">
                <a:latin typeface="Times New Roman" panose="02020603050405020304" pitchFamily="18" charset="0"/>
                <a:ea typeface="宋体" panose="02010600030101010101" pitchFamily="2" charset="-122"/>
              </a:rPr>
              <a:t>个极小值；函数的极大值与极小值统称为函数的极值，使函数</a:t>
            </a:r>
            <a:endParaRPr lang="zh-CN" altLang="en-US" sz="2400" b="1" i="0" dirty="0">
              <a:latin typeface="Times New Roman" panose="02020603050405020304" pitchFamily="18" charset="0"/>
              <a:ea typeface="宋体" panose="02010600030101010101" pitchFamily="2" charset="-122"/>
            </a:endParaRPr>
          </a:p>
          <a:p>
            <a:pPr>
              <a:lnSpc>
                <a:spcPct val="130000"/>
              </a:lnSpc>
            </a:pPr>
            <a:r>
              <a:rPr lang="zh-CN" altLang="en-US" sz="2400" b="1" i="0" dirty="0">
                <a:latin typeface="Times New Roman" panose="02020603050405020304" pitchFamily="18" charset="0"/>
                <a:ea typeface="宋体" panose="02010600030101010101" pitchFamily="2" charset="-122"/>
              </a:rPr>
              <a:t>取得极值的点称为极值点．</a:t>
            </a:r>
            <a:endParaRPr lang="zh-CN" altLang="en-US" sz="2400" b="1" i="0" dirty="0">
              <a:latin typeface="Times New Roman" panose="02020603050405020304" pitchFamily="18" charset="0"/>
              <a:ea typeface="宋体" panose="02010600030101010101" pitchFamily="2" charset="-122"/>
            </a:endParaRPr>
          </a:p>
        </p:txBody>
      </p:sp>
      <p:sp>
        <p:nvSpPr>
          <p:cNvPr id="112685" name="Rectangle 45"/>
          <p:cNvSpPr>
            <a:spLocks noChangeArrowheads="1"/>
          </p:cNvSpPr>
          <p:nvPr/>
        </p:nvSpPr>
        <p:spPr bwMode="auto">
          <a:xfrm>
            <a:off x="304483" y="804863"/>
            <a:ext cx="2507615" cy="521970"/>
          </a:xfrm>
          <a:prstGeom prst="rect">
            <a:avLst/>
          </a:prstGeom>
          <a:noFill/>
          <a:ln>
            <a:noFill/>
          </a:ln>
          <a:effec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rgbClr val="0000FF"/>
                </a:solidFill>
                <a:effectLst>
                  <a:outerShdw blurRad="38100" dist="38100" dir="2700000" algn="tl">
                    <a:srgbClr val="C0C0C0"/>
                  </a:outerShdw>
                </a:effectLst>
                <a:uLnTx/>
                <a:uFillTx/>
                <a:latin typeface="宋体" panose="02010600030101010101" pitchFamily="2" charset="-122"/>
                <a:cs typeface="+mn-cs"/>
              </a:rPr>
              <a:t>1</a:t>
            </a:r>
            <a:r>
              <a:rPr kumimoji="0" lang="zh-CN" altLang="en-US" sz="2800" b="1" i="0" u="none" strike="noStrike" kern="1200" cap="none" spc="0" normalizeH="0" baseline="0" noProof="0">
                <a:ln>
                  <a:noFill/>
                </a:ln>
                <a:solidFill>
                  <a:srgbClr val="0000FF"/>
                </a:solidFill>
                <a:effectLst>
                  <a:outerShdw blurRad="38100" dist="38100" dir="2700000" algn="tl">
                    <a:srgbClr val="C0C0C0"/>
                  </a:outerShdw>
                </a:effectLst>
                <a:uLnTx/>
                <a:uFillTx/>
                <a:latin typeface="Copperplate30ab" pitchFamily="2" charset="0"/>
                <a:ea typeface="宋体" panose="02010600030101010101" pitchFamily="2" charset="-122"/>
                <a:cs typeface="+mn-cs"/>
              </a:rPr>
              <a:t>、</a:t>
            </a:r>
            <a:r>
              <a:rPr kumimoji="0" lang="zh-CN" altLang="en-US" sz="2800" b="1" i="0" u="none" strike="noStrike" kern="1200" cap="none" spc="0" normalizeH="0" baseline="0" noProof="0">
                <a:ln>
                  <a:noFill/>
                </a:ln>
                <a:solidFill>
                  <a:srgbClr val="0000FF"/>
                </a:solidFill>
                <a:effectLst>
                  <a:outerShdw blurRad="38100" dist="38100" dir="2700000" algn="tl">
                    <a:srgbClr val="C0C0C0"/>
                  </a:outerShdw>
                </a:effectLst>
                <a:uLnTx/>
                <a:uFillTx/>
                <a:latin typeface="Copperplate30ab" pitchFamily="2" charset="0"/>
                <a:ea typeface="宋体" panose="02010600030101010101" pitchFamily="2" charset="-122"/>
                <a:cs typeface="+mn-cs"/>
              </a:rPr>
              <a:t>函数的极值</a:t>
            </a:r>
            <a:endParaRPr kumimoji="0" lang="zh-CN" altLang="en-US" sz="2800" b="1" i="0" u="none" strike="noStrike" kern="1200" cap="none" spc="0" normalizeH="0" baseline="0" noProof="0">
              <a:ln>
                <a:noFill/>
              </a:ln>
              <a:solidFill>
                <a:srgbClr val="0000FF"/>
              </a:solidFill>
              <a:effectLst>
                <a:outerShdw blurRad="38100" dist="38100" dir="2700000" algn="tl">
                  <a:srgbClr val="C0C0C0"/>
                </a:outerShdw>
              </a:effectLst>
              <a:uLnTx/>
              <a:uFillTx/>
              <a:latin typeface="Copperplate30ab" pitchFamily="2" charset="0"/>
              <a:ea typeface="宋体" panose="02010600030101010101" pitchFamily="2" charset="-122"/>
              <a:cs typeface="+mn-cs"/>
            </a:endParaRPr>
          </a:p>
        </p:txBody>
      </p:sp>
      <p:sp>
        <p:nvSpPr>
          <p:cNvPr id="6220" name="标题 6219"/>
          <p:cNvSpPr>
            <a:spLocks noGrp="1"/>
          </p:cNvSpPr>
          <p:nvPr>
            <p:ph type="title"/>
          </p:nvPr>
        </p:nvSpPr>
        <p:spPr>
          <a:xfrm>
            <a:off x="89535" y="95250"/>
            <a:ext cx="7543800" cy="792163"/>
          </a:xfrm>
        </p:spPr>
        <p:txBody>
          <a:bodyPr anchor="ctr"/>
          <a:p>
            <a:pPr algn="l"/>
            <a:r>
              <a:rPr lang="zh-CN" altLang="en-US" sz="3600" dirty="0">
                <a:solidFill>
                  <a:srgbClr val="FF0000"/>
                </a:solidFill>
              </a:rPr>
              <a:t>五</a:t>
            </a:r>
            <a:r>
              <a:rPr lang="zh-CN" altLang="en-US" sz="3600" dirty="0">
                <a:solidFill>
                  <a:srgbClr val="FF0000"/>
                </a:solidFill>
              </a:rPr>
              <a:t>、函数的极值与</a:t>
            </a:r>
            <a:r>
              <a:rPr lang="zh-CN" altLang="en-US" sz="3600" dirty="0">
                <a:solidFill>
                  <a:srgbClr val="FF0000"/>
                </a:solidFill>
                <a:sym typeface="+mn-ea"/>
              </a:rPr>
              <a:t>最值</a:t>
            </a:r>
            <a:endParaRPr lang="zh-CN" altLang="en-US" sz="36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42">
                                            <p:txEl>
                                              <p:charRg st="0" end="40"/>
                                            </p:txEl>
                                          </p:spTgt>
                                        </p:tgtEl>
                                        <p:attrNameLst>
                                          <p:attrName>style.visibility</p:attrName>
                                        </p:attrNameLst>
                                      </p:cBhvr>
                                      <p:to>
                                        <p:strVal val="visible"/>
                                      </p:to>
                                    </p:set>
                                    <p:animEffect transition="in" filter="wipe(left)">
                                      <p:cBhvr>
                                        <p:cTn id="7" dur="500"/>
                                        <p:tgtEl>
                                          <p:spTgt spid="112642">
                                            <p:txEl>
                                              <p:charRg st="0" end="4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2684">
                                            <p:txEl>
                                              <p:charRg st="0" end="28"/>
                                            </p:txEl>
                                          </p:spTgt>
                                        </p:tgtEl>
                                        <p:attrNameLst>
                                          <p:attrName>style.visibility</p:attrName>
                                        </p:attrNameLst>
                                      </p:cBhvr>
                                      <p:to>
                                        <p:strVal val="visible"/>
                                      </p:to>
                                    </p:set>
                                    <p:animEffect transition="in" filter="wipe(left)">
                                      <p:cBhvr>
                                        <p:cTn id="27" dur="500"/>
                                        <p:tgtEl>
                                          <p:spTgt spid="112684">
                                            <p:txEl>
                                              <p:charRg st="0" end="2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2684">
                                            <p:txEl>
                                              <p:charRg st="28" end="41"/>
                                            </p:txEl>
                                          </p:spTgt>
                                        </p:tgtEl>
                                        <p:attrNameLst>
                                          <p:attrName>style.visibility</p:attrName>
                                        </p:attrNameLst>
                                      </p:cBhvr>
                                      <p:to>
                                        <p:strVal val="visible"/>
                                      </p:to>
                                    </p:set>
                                    <p:animEffect transition="in" filter="wipe(left)">
                                      <p:cBhvr>
                                        <p:cTn id="32" dur="500"/>
                                        <p:tgtEl>
                                          <p:spTgt spid="112684">
                                            <p:txEl>
                                              <p:charRg st="28" end="4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nodePh="1">
                                  <p:stCondLst>
                                    <p:cond delay="0"/>
                                  </p:stCondLst>
                                  <p:endCondLst>
                                    <p:cond evt="begin" delay="0">
                                      <p:tn val="35"/>
                                    </p:cond>
                                  </p:endCondLst>
                                  <p:childTnLst>
                                    <p:set>
                                      <p:cBhvr>
                                        <p:cTn id="36" dur="1" fill="hold">
                                          <p:stCondLst>
                                            <p:cond delay="0"/>
                                          </p:stCondLst>
                                        </p:cTn>
                                        <p:tgtEl>
                                          <p:spTgt spid="112644">
                                            <p:txEl>
                                              <p:charRg st="0" end="1"/>
                                            </p:txEl>
                                          </p:spTgt>
                                        </p:tgtEl>
                                        <p:attrNameLst>
                                          <p:attrName>style.visibility</p:attrName>
                                        </p:attrNameLst>
                                      </p:cBhvr>
                                      <p:to>
                                        <p:strVal val="visible"/>
                                      </p:to>
                                    </p:set>
                                    <p:animEffect transition="in" filter="wipe(left)">
                                      <p:cBhvr>
                                        <p:cTn id="37" dur="500"/>
                                        <p:tgtEl>
                                          <p:spTgt spid="112644">
                                            <p:txEl>
                                              <p:charRg st="0"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build="p"/>
      <p:bldP spid="112644" grpId="0" build="p"/>
      <p:bldP spid="112684"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Text Box 2"/>
          <p:cNvSpPr txBox="1"/>
          <p:nvPr/>
        </p:nvSpPr>
        <p:spPr>
          <a:xfrm>
            <a:off x="228600" y="650875"/>
            <a:ext cx="8686800" cy="1111250"/>
          </a:xfrm>
          <a:prstGeom prst="rect">
            <a:avLst/>
          </a:prstGeom>
          <a:noFill/>
          <a:ln w="9525">
            <a:noFill/>
          </a:ln>
        </p:spPr>
        <p:txBody>
          <a:bodyPr lIns="0" tIns="0" rIns="0" bIns="0" anchor="t">
            <a:spAutoFit/>
          </a:bodyPr>
          <a:p>
            <a:pPr>
              <a:lnSpc>
                <a:spcPct val="130000"/>
              </a:lnSpc>
            </a:pPr>
            <a:r>
              <a:rPr lang="zh-CN" altLang="en-US" sz="2400" b="1" i="0" dirty="0">
                <a:solidFill>
                  <a:srgbClr val="ED0107"/>
                </a:solidFill>
                <a:latin typeface="Times New Roman" panose="02020603050405020304" pitchFamily="18" charset="0"/>
                <a:ea typeface="宋体" panose="02010600030101010101" pitchFamily="2" charset="-122"/>
              </a:rPr>
              <a:t>         </a:t>
            </a:r>
            <a:r>
              <a:rPr lang="zh-CN" altLang="en-US" sz="2800" b="1" i="0" dirty="0">
                <a:solidFill>
                  <a:srgbClr val="ED0107"/>
                </a:solidFill>
                <a:latin typeface="Times New Roman" panose="02020603050405020304" pitchFamily="18" charset="0"/>
                <a:ea typeface="宋体" panose="02010600030101010101" pitchFamily="2" charset="-122"/>
              </a:rPr>
              <a:t>定理1 （必要条件）</a:t>
            </a:r>
            <a:r>
              <a:rPr lang="zh-CN" altLang="en-US" sz="2800" b="1" i="0" dirty="0">
                <a:latin typeface="Times New Roman" panose="02020603050405020304" pitchFamily="18" charset="0"/>
                <a:ea typeface="宋体" panose="02010600030101010101" pitchFamily="2" charset="-122"/>
              </a:rPr>
              <a:t>设函数</a:t>
            </a:r>
            <a:r>
              <a:rPr lang="en-US" altLang="zh-CN" sz="2800" b="1" i="1" err="1">
                <a:latin typeface="Times New Roman" panose="02020603050405020304" pitchFamily="18" charset="0"/>
                <a:ea typeface="宋体" panose="02010600030101010101" pitchFamily="2" charset="-122"/>
              </a:rPr>
              <a:t>f</a:t>
            </a:r>
            <a:r>
              <a:rPr lang="en-US" altLang="zh-CN" sz="2800" b="1" i="0" err="1">
                <a:latin typeface="Times New Roman" panose="02020603050405020304" pitchFamily="18" charset="0"/>
                <a:ea typeface="宋体" panose="02010600030101010101" pitchFamily="2" charset="-122"/>
              </a:rPr>
              <a:t>(</a:t>
            </a:r>
            <a:r>
              <a:rPr lang="en-US" altLang="zh-CN" sz="2800" b="1" i="1" err="1">
                <a:latin typeface="Times New Roman" panose="02020603050405020304" pitchFamily="18" charset="0"/>
                <a:ea typeface="宋体" panose="02010600030101010101" pitchFamily="2" charset="-122"/>
              </a:rPr>
              <a:t>x</a:t>
            </a:r>
            <a:r>
              <a:rPr lang="en-US" altLang="zh-CN" sz="2800" b="1" i="0">
                <a:latin typeface="Times New Roman" panose="02020603050405020304" pitchFamily="18" charset="0"/>
                <a:ea typeface="宋体" panose="02010600030101010101" pitchFamily="2" charset="-122"/>
              </a:rPr>
              <a:t>)</a:t>
            </a:r>
            <a:r>
              <a:rPr lang="zh-CN" altLang="en-US" sz="2800" b="1" i="0" dirty="0">
                <a:latin typeface="Times New Roman" panose="02020603050405020304" pitchFamily="18" charset="0"/>
                <a:ea typeface="宋体" panose="02010600030101010101" pitchFamily="2" charset="-122"/>
              </a:rPr>
              <a:t>在点</a:t>
            </a:r>
            <a:r>
              <a:rPr lang="en-US" altLang="zh-CN" sz="2800" b="1" i="1">
                <a:latin typeface="Times New Roman" panose="02020603050405020304" pitchFamily="18" charset="0"/>
                <a:ea typeface="宋体" panose="02010600030101010101" pitchFamily="2" charset="-122"/>
              </a:rPr>
              <a:t>x</a:t>
            </a:r>
            <a:r>
              <a:rPr lang="en-US" altLang="zh-CN" sz="2800" b="1" i="0" baseline="-25000">
                <a:latin typeface="Times New Roman" panose="02020603050405020304" pitchFamily="18" charset="0"/>
                <a:ea typeface="宋体" panose="02010600030101010101" pitchFamily="2" charset="-122"/>
              </a:rPr>
              <a:t>0</a:t>
            </a:r>
            <a:r>
              <a:rPr lang="zh-CN" altLang="en-US" sz="2800" b="1" i="0" dirty="0">
                <a:latin typeface="Times New Roman" panose="02020603050405020304" pitchFamily="18" charset="0"/>
                <a:ea typeface="宋体" panose="02010600030101010101" pitchFamily="2" charset="-122"/>
              </a:rPr>
              <a:t>处可导，且在</a:t>
            </a:r>
            <a:r>
              <a:rPr lang="en-US" altLang="zh-CN" sz="2800" b="1" i="1">
                <a:latin typeface="Times New Roman" panose="02020603050405020304" pitchFamily="18" charset="0"/>
                <a:ea typeface="宋体" panose="02010600030101010101" pitchFamily="2" charset="-122"/>
              </a:rPr>
              <a:t>x</a:t>
            </a:r>
            <a:r>
              <a:rPr lang="en-US" altLang="zh-CN" sz="2800" b="1" i="0" baseline="-25000">
                <a:latin typeface="Times New Roman" panose="02020603050405020304" pitchFamily="18" charset="0"/>
                <a:ea typeface="宋体" panose="02010600030101010101" pitchFamily="2" charset="-122"/>
              </a:rPr>
              <a:t>0</a:t>
            </a:r>
            <a:r>
              <a:rPr lang="zh-CN" altLang="en-US" sz="2800" b="1" i="0" dirty="0">
                <a:latin typeface="Times New Roman" panose="02020603050405020304" pitchFamily="18" charset="0"/>
                <a:ea typeface="宋体" panose="02010600030101010101" pitchFamily="2" charset="-122"/>
              </a:rPr>
              <a:t>处取得极值，那么</a:t>
            </a:r>
            <a:r>
              <a:rPr lang="en-US" altLang="zh-CN" sz="2800" b="1" i="1">
                <a:solidFill>
                  <a:srgbClr val="C02500"/>
                </a:solidFill>
                <a:latin typeface="Times New Roman" panose="02020603050405020304" pitchFamily="18" charset="0"/>
                <a:ea typeface="宋体" panose="02010600030101010101" pitchFamily="2" charset="-122"/>
              </a:rPr>
              <a:t>f</a:t>
            </a:r>
            <a:r>
              <a:rPr lang="en-US" altLang="zh-CN" sz="2800" b="1" i="0">
                <a:solidFill>
                  <a:srgbClr val="C02500"/>
                </a:solidFill>
                <a:latin typeface="Times New Roman" panose="02020603050405020304" pitchFamily="18" charset="0"/>
                <a:ea typeface="宋体" panose="02010600030101010101" pitchFamily="2" charset="-122"/>
              </a:rPr>
              <a:t> </a:t>
            </a:r>
            <a:r>
              <a:rPr lang="en-US" altLang="zh-CN" sz="2800" b="1" i="0">
                <a:solidFill>
                  <a:srgbClr val="C025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800" b="1" i="0">
                <a:solidFill>
                  <a:srgbClr val="C02500"/>
                </a:solidFill>
                <a:latin typeface="Times New Roman" panose="02020603050405020304" pitchFamily="18" charset="0"/>
                <a:ea typeface="宋体" panose="02010600030101010101" pitchFamily="2" charset="-122"/>
              </a:rPr>
              <a:t>(</a:t>
            </a:r>
            <a:r>
              <a:rPr lang="en-US" altLang="zh-CN" sz="2800" b="1" i="1">
                <a:solidFill>
                  <a:srgbClr val="C02500"/>
                </a:solidFill>
                <a:latin typeface="Times New Roman" panose="02020603050405020304" pitchFamily="18" charset="0"/>
                <a:ea typeface="宋体" panose="02010600030101010101" pitchFamily="2" charset="-122"/>
              </a:rPr>
              <a:t>x</a:t>
            </a:r>
            <a:r>
              <a:rPr lang="en-US" altLang="zh-CN" sz="2800" b="1" i="0" baseline="-25000">
                <a:solidFill>
                  <a:srgbClr val="C02500"/>
                </a:solidFill>
                <a:latin typeface="Times New Roman" panose="02020603050405020304" pitchFamily="18" charset="0"/>
                <a:ea typeface="宋体" panose="02010600030101010101" pitchFamily="2" charset="-122"/>
              </a:rPr>
              <a:t>0</a:t>
            </a:r>
            <a:r>
              <a:rPr lang="en-US" altLang="zh-CN" sz="2800" b="1" i="0">
                <a:solidFill>
                  <a:srgbClr val="C02500"/>
                </a:solidFill>
                <a:latin typeface="Times New Roman" panose="02020603050405020304" pitchFamily="18" charset="0"/>
                <a:ea typeface="宋体" panose="02010600030101010101" pitchFamily="2" charset="-122"/>
              </a:rPr>
              <a:t>)</a:t>
            </a:r>
            <a:r>
              <a:rPr lang="en-US" altLang="zh-CN" sz="2800" b="1" i="0">
                <a:solidFill>
                  <a:srgbClr val="C025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800" b="1" i="0">
                <a:solidFill>
                  <a:srgbClr val="C02500"/>
                </a:solidFill>
                <a:latin typeface="Times New Roman" panose="02020603050405020304" pitchFamily="18" charset="0"/>
                <a:ea typeface="宋体" panose="02010600030101010101" pitchFamily="2" charset="-122"/>
              </a:rPr>
              <a:t>0</a:t>
            </a:r>
            <a:r>
              <a:rPr lang="en-US" altLang="zh-CN" sz="2800" b="1" i="0">
                <a:latin typeface="Times New Roman" panose="02020603050405020304" pitchFamily="18" charset="0"/>
                <a:ea typeface="宋体" panose="02010600030101010101" pitchFamily="2" charset="-122"/>
              </a:rPr>
              <a:t>．</a:t>
            </a:r>
            <a:endParaRPr lang="en-US" altLang="zh-CN" sz="2800" b="1" i="0">
              <a:latin typeface="Times New Roman" panose="02020603050405020304" pitchFamily="18" charset="0"/>
              <a:ea typeface="宋体" panose="02010600030101010101" pitchFamily="2" charset="-122"/>
            </a:endParaRPr>
          </a:p>
        </p:txBody>
      </p:sp>
      <p:sp>
        <p:nvSpPr>
          <p:cNvPr id="114691" name="Text Box 3"/>
          <p:cNvSpPr txBox="1"/>
          <p:nvPr/>
        </p:nvSpPr>
        <p:spPr>
          <a:xfrm>
            <a:off x="323850" y="2133600"/>
            <a:ext cx="8820150" cy="1282700"/>
          </a:xfrm>
          <a:prstGeom prst="rect">
            <a:avLst/>
          </a:prstGeom>
          <a:noFill/>
          <a:ln w="9525">
            <a:noFill/>
          </a:ln>
        </p:spPr>
        <p:txBody>
          <a:bodyPr lIns="0" tIns="0" rIns="0" bIns="0" anchor="t">
            <a:spAutoFit/>
          </a:bodyPr>
          <a:p>
            <a:pPr>
              <a:lnSpc>
                <a:spcPct val="150000"/>
              </a:lnSpc>
            </a:pPr>
            <a:r>
              <a:rPr lang="zh-CN" altLang="en-US" sz="2800" b="1" i="0" dirty="0">
                <a:solidFill>
                  <a:srgbClr val="ED0107"/>
                </a:solidFill>
                <a:latin typeface="Times New Roman" panose="02020603050405020304" pitchFamily="18" charset="0"/>
                <a:ea typeface="楷体_GB2312" pitchFamily="49" charset="-122"/>
              </a:rPr>
              <a:t>驻点：</a:t>
            </a:r>
            <a:r>
              <a:rPr lang="zh-CN" altLang="en-US" sz="2800" b="1" i="0" dirty="0">
                <a:latin typeface="楷体_GB2312" pitchFamily="49" charset="-122"/>
                <a:ea typeface="楷体_GB2312" pitchFamily="49" charset="-122"/>
              </a:rPr>
              <a:t>使导数为零的点(即方程</a:t>
            </a:r>
            <a:r>
              <a:rPr lang="en-US" altLang="zh-CN" sz="2800" b="1" i="1">
                <a:latin typeface="Times New Roman" panose="02020603050405020304" pitchFamily="18" charset="0"/>
                <a:ea typeface="宋体" panose="02010600030101010101" pitchFamily="2" charset="-122"/>
              </a:rPr>
              <a:t>f</a:t>
            </a:r>
            <a:r>
              <a:rPr lang="en-US" altLang="zh-CN" sz="2800" b="1" i="0">
                <a:latin typeface="Times New Roman" panose="02020603050405020304" pitchFamily="18" charset="0"/>
                <a:ea typeface="宋体" panose="02010600030101010101" pitchFamily="2" charset="-122"/>
              </a:rPr>
              <a:t> </a:t>
            </a:r>
            <a:r>
              <a:rPr lang="en-US" altLang="zh-CN" sz="2800" b="1" i="0">
                <a:latin typeface="Times New Roman" panose="02020603050405020304" pitchFamily="18" charset="0"/>
                <a:ea typeface="宋体" panose="02010600030101010101" pitchFamily="2" charset="-122"/>
                <a:sym typeface="Symbol" panose="05050102010706020507" pitchFamily="18" charset="2"/>
              </a:rPr>
              <a:t></a:t>
            </a:r>
            <a:r>
              <a:rPr lang="en-US" altLang="zh-CN" sz="2800" b="1" i="0">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i="0">
                <a:latin typeface="Times New Roman" panose="02020603050405020304" pitchFamily="18" charset="0"/>
                <a:ea typeface="宋体" panose="02010600030101010101" pitchFamily="2" charset="-122"/>
              </a:rPr>
              <a:t>) </a:t>
            </a:r>
            <a:r>
              <a:rPr lang="en-US" altLang="zh-CN" sz="2800" b="1" i="0">
                <a:latin typeface="Times New Roman" panose="02020603050405020304" pitchFamily="18" charset="0"/>
                <a:ea typeface="宋体" panose="02010600030101010101" pitchFamily="2" charset="-122"/>
                <a:sym typeface="Symbol" panose="05050102010706020507" pitchFamily="18" charset="2"/>
              </a:rPr>
              <a:t></a:t>
            </a:r>
            <a:r>
              <a:rPr lang="en-US" altLang="zh-CN" sz="2800" b="1" i="0">
                <a:latin typeface="Times New Roman" panose="02020603050405020304" pitchFamily="18" charset="0"/>
                <a:ea typeface="宋体" panose="02010600030101010101" pitchFamily="2" charset="-122"/>
              </a:rPr>
              <a:t> 0</a:t>
            </a:r>
            <a:r>
              <a:rPr lang="zh-CN" altLang="en-US" sz="2800" b="1" i="0" dirty="0">
                <a:latin typeface="Times New Roman" panose="02020603050405020304" pitchFamily="18" charset="0"/>
                <a:ea typeface="楷体_GB2312" pitchFamily="49" charset="-122"/>
              </a:rPr>
              <a:t>的实根</a:t>
            </a:r>
            <a:r>
              <a:rPr lang="zh-CN" altLang="en-US" sz="2800" b="1" i="0" dirty="0">
                <a:latin typeface="Times New Roman" panose="02020603050405020304" pitchFamily="18" charset="0"/>
                <a:ea typeface="宋体" panose="02010600030101010101" pitchFamily="2" charset="-122"/>
              </a:rPr>
              <a:t>)</a:t>
            </a:r>
            <a:endParaRPr lang="zh-CN" altLang="en-US" sz="2800" b="1" i="0" dirty="0">
              <a:latin typeface="Times New Roman" panose="02020603050405020304" pitchFamily="18" charset="0"/>
              <a:ea typeface="宋体" panose="02010600030101010101" pitchFamily="2" charset="-122"/>
            </a:endParaRPr>
          </a:p>
          <a:p>
            <a:pPr>
              <a:lnSpc>
                <a:spcPct val="150000"/>
              </a:lnSpc>
            </a:pPr>
            <a:r>
              <a:rPr lang="zh-CN" altLang="en-US" sz="2800" b="1" i="0" dirty="0">
                <a:latin typeface="楷体_GB2312" pitchFamily="49" charset="-122"/>
                <a:ea typeface="楷体_GB2312" pitchFamily="49" charset="-122"/>
              </a:rPr>
              <a:t>       称为函数</a:t>
            </a:r>
            <a:r>
              <a:rPr lang="en-US" altLang="zh-CN" sz="2800" b="1" i="1" err="1">
                <a:latin typeface="Times New Roman" panose="02020603050405020304" pitchFamily="18" charset="0"/>
                <a:ea typeface="宋体" panose="02010600030101010101" pitchFamily="2" charset="-122"/>
              </a:rPr>
              <a:t>f</a:t>
            </a:r>
            <a:r>
              <a:rPr lang="en-US" altLang="zh-CN" sz="2800" b="1" i="0" err="1">
                <a:latin typeface="Times New Roman" panose="02020603050405020304" pitchFamily="18" charset="0"/>
                <a:ea typeface="宋体" panose="02010600030101010101" pitchFamily="2" charset="-122"/>
              </a:rPr>
              <a:t>(</a:t>
            </a:r>
            <a:r>
              <a:rPr lang="en-US" altLang="zh-CN" sz="2800" b="1" i="1" err="1">
                <a:latin typeface="Times New Roman" panose="02020603050405020304" pitchFamily="18" charset="0"/>
                <a:ea typeface="宋体" panose="02010600030101010101" pitchFamily="2" charset="-122"/>
              </a:rPr>
              <a:t>x</a:t>
            </a:r>
            <a:r>
              <a:rPr lang="en-US" altLang="zh-CN" sz="2800" b="1" i="0">
                <a:latin typeface="Times New Roman" panose="02020603050405020304" pitchFamily="18" charset="0"/>
                <a:ea typeface="宋体" panose="02010600030101010101" pitchFamily="2" charset="-122"/>
              </a:rPr>
              <a:t>)</a:t>
            </a:r>
            <a:r>
              <a:rPr lang="zh-CN" altLang="en-US" sz="2800" b="1" i="0" dirty="0">
                <a:latin typeface="Times New Roman" panose="02020603050405020304" pitchFamily="18" charset="0"/>
                <a:ea typeface="楷体_GB2312" pitchFamily="49" charset="-122"/>
              </a:rPr>
              <a:t>的</a:t>
            </a:r>
            <a:r>
              <a:rPr lang="zh-CN" altLang="en-US" sz="2800" b="1" i="0" dirty="0">
                <a:solidFill>
                  <a:srgbClr val="000099"/>
                </a:solidFill>
                <a:latin typeface="Times New Roman" panose="02020603050405020304" pitchFamily="18" charset="0"/>
                <a:ea typeface="楷体_GB2312" pitchFamily="49" charset="-122"/>
              </a:rPr>
              <a:t>驻点</a:t>
            </a:r>
            <a:r>
              <a:rPr lang="zh-CN" altLang="en-US" sz="2800" b="1" i="0" dirty="0">
                <a:latin typeface="Times New Roman" panose="02020603050405020304" pitchFamily="18" charset="0"/>
                <a:ea typeface="宋体" panose="02010600030101010101" pitchFamily="2" charset="-122"/>
              </a:rPr>
              <a:t>．</a:t>
            </a:r>
            <a:endParaRPr lang="zh-CN" altLang="en-US" sz="2800" b="1" i="0" dirty="0">
              <a:latin typeface="Times New Roman" panose="02020603050405020304" pitchFamily="18" charset="0"/>
              <a:ea typeface="宋体" panose="02010600030101010101" pitchFamily="2" charset="-122"/>
            </a:endParaRPr>
          </a:p>
        </p:txBody>
      </p:sp>
      <p:sp>
        <p:nvSpPr>
          <p:cNvPr id="114692" name="Text Box 4"/>
          <p:cNvSpPr txBox="1"/>
          <p:nvPr/>
        </p:nvSpPr>
        <p:spPr>
          <a:xfrm>
            <a:off x="323850" y="3789363"/>
            <a:ext cx="8458200" cy="1666875"/>
          </a:xfrm>
          <a:prstGeom prst="rect">
            <a:avLst/>
          </a:prstGeom>
          <a:noFill/>
          <a:ln w="9525">
            <a:noFill/>
          </a:ln>
        </p:spPr>
        <p:txBody>
          <a:bodyPr lIns="0" tIns="0" rIns="0" bIns="0" anchor="t">
            <a:spAutoFit/>
          </a:bodyPr>
          <a:p>
            <a:pPr>
              <a:lnSpc>
                <a:spcPct val="130000"/>
              </a:lnSpc>
            </a:pPr>
            <a:r>
              <a:rPr lang="zh-CN" altLang="en-US" sz="2800" b="1" i="0" dirty="0">
                <a:solidFill>
                  <a:srgbClr val="0000FF"/>
                </a:solidFill>
                <a:latin typeface="Times New Roman" panose="02020603050405020304" pitchFamily="18" charset="0"/>
                <a:ea typeface="宋体" panose="02010600030101010101" pitchFamily="2" charset="-122"/>
              </a:rPr>
              <a:t>应注意的问题：</a:t>
            </a:r>
            <a:endParaRPr lang="zh-CN" altLang="en-US" sz="2800" b="1" i="0" dirty="0">
              <a:latin typeface="Times New Roman" panose="02020603050405020304" pitchFamily="18" charset="0"/>
              <a:ea typeface="宋体" panose="02010600030101010101" pitchFamily="2" charset="-122"/>
            </a:endParaRPr>
          </a:p>
          <a:p>
            <a:pPr>
              <a:lnSpc>
                <a:spcPct val="130000"/>
              </a:lnSpc>
            </a:pPr>
            <a:r>
              <a:rPr lang="zh-CN" altLang="en-US" sz="2800" b="1" i="0" dirty="0">
                <a:latin typeface="Times New Roman" panose="02020603050405020304" pitchFamily="18" charset="0"/>
                <a:ea typeface="宋体" panose="02010600030101010101" pitchFamily="2" charset="-122"/>
              </a:rPr>
              <a:t>        可导函数</a:t>
            </a:r>
            <a:r>
              <a:rPr lang="en-US" altLang="zh-CN" sz="2800" b="1" i="1" err="1">
                <a:latin typeface="Times New Roman" panose="02020603050405020304" pitchFamily="18" charset="0"/>
                <a:ea typeface="宋体" panose="02010600030101010101" pitchFamily="2" charset="-122"/>
              </a:rPr>
              <a:t>f</a:t>
            </a:r>
            <a:r>
              <a:rPr lang="en-US" altLang="zh-CN" sz="2800" b="1" i="0" err="1">
                <a:latin typeface="Times New Roman" panose="02020603050405020304" pitchFamily="18" charset="0"/>
                <a:ea typeface="宋体" panose="02010600030101010101" pitchFamily="2" charset="-122"/>
              </a:rPr>
              <a:t>(</a:t>
            </a:r>
            <a:r>
              <a:rPr lang="en-US" altLang="zh-CN" sz="2800" b="1" i="1" err="1">
                <a:latin typeface="Times New Roman" panose="02020603050405020304" pitchFamily="18" charset="0"/>
                <a:ea typeface="宋体" panose="02010600030101010101" pitchFamily="2" charset="-122"/>
              </a:rPr>
              <a:t>x</a:t>
            </a:r>
            <a:r>
              <a:rPr lang="en-US" altLang="zh-CN" sz="2800" b="1" i="0">
                <a:latin typeface="Times New Roman" panose="02020603050405020304" pitchFamily="18" charset="0"/>
                <a:ea typeface="宋体" panose="02010600030101010101" pitchFamily="2" charset="-122"/>
              </a:rPr>
              <a:t>)</a:t>
            </a:r>
            <a:r>
              <a:rPr lang="zh-CN" altLang="en-US" sz="2800" b="1" i="0" dirty="0">
                <a:latin typeface="Times New Roman" panose="02020603050405020304" pitchFamily="18" charset="0"/>
                <a:ea typeface="宋体" panose="02010600030101010101" pitchFamily="2" charset="-122"/>
              </a:rPr>
              <a:t>的极值点必定是函数的驻点．但反过来，函数</a:t>
            </a:r>
            <a:r>
              <a:rPr lang="en-US" altLang="zh-CN" sz="2800" b="1" i="1" err="1">
                <a:latin typeface="Times New Roman" panose="02020603050405020304" pitchFamily="18" charset="0"/>
                <a:ea typeface="宋体" panose="02010600030101010101" pitchFamily="2" charset="-122"/>
              </a:rPr>
              <a:t>f</a:t>
            </a:r>
            <a:r>
              <a:rPr lang="en-US" altLang="zh-CN" sz="2800" b="1" i="0" err="1">
                <a:latin typeface="Times New Roman" panose="02020603050405020304" pitchFamily="18" charset="0"/>
                <a:ea typeface="宋体" panose="02010600030101010101" pitchFamily="2" charset="-122"/>
              </a:rPr>
              <a:t>(</a:t>
            </a:r>
            <a:r>
              <a:rPr lang="en-US" altLang="zh-CN" sz="2800" b="1" i="1" err="1">
                <a:latin typeface="Times New Roman" panose="02020603050405020304" pitchFamily="18" charset="0"/>
                <a:ea typeface="宋体" panose="02010600030101010101" pitchFamily="2" charset="-122"/>
              </a:rPr>
              <a:t>x</a:t>
            </a:r>
            <a:r>
              <a:rPr lang="en-US" altLang="zh-CN" sz="2800" b="1" i="0">
                <a:latin typeface="Times New Roman" panose="02020603050405020304" pitchFamily="18" charset="0"/>
                <a:ea typeface="宋体" panose="02010600030101010101" pitchFamily="2" charset="-122"/>
              </a:rPr>
              <a:t>)</a:t>
            </a:r>
            <a:r>
              <a:rPr lang="zh-CN" altLang="en-US" sz="2800" b="1" i="0" dirty="0">
                <a:latin typeface="Times New Roman" panose="02020603050405020304" pitchFamily="18" charset="0"/>
                <a:ea typeface="宋体" panose="02010600030101010101" pitchFamily="2" charset="-122"/>
              </a:rPr>
              <a:t>的驻点却不一定是极值点．</a:t>
            </a:r>
            <a:endParaRPr lang="zh-CN" altLang="en-US" sz="2800" b="1" i="0"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4690">
                                            <p:txEl>
                                              <p:charRg st="0" end="57"/>
                                            </p:txEl>
                                          </p:spTgt>
                                        </p:tgtEl>
                                        <p:attrNameLst>
                                          <p:attrName>style.visibility</p:attrName>
                                        </p:attrNameLst>
                                      </p:cBhvr>
                                      <p:to>
                                        <p:strVal val="visible"/>
                                      </p:to>
                                    </p:set>
                                    <p:animEffect transition="in" filter="wipe(left)">
                                      <p:cBhvr>
                                        <p:cTn id="7" dur="500"/>
                                        <p:tgtEl>
                                          <p:spTgt spid="114690">
                                            <p:txEl>
                                              <p:charRg st="0" end="5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4691">
                                            <p:txEl>
                                              <p:charRg st="0" end="29"/>
                                            </p:txEl>
                                          </p:spTgt>
                                        </p:tgtEl>
                                        <p:attrNameLst>
                                          <p:attrName>style.visibility</p:attrName>
                                        </p:attrNameLst>
                                      </p:cBhvr>
                                      <p:to>
                                        <p:strVal val="visible"/>
                                      </p:to>
                                    </p:set>
                                    <p:animEffect transition="in" filter="wipe(left)">
                                      <p:cBhvr>
                                        <p:cTn id="12" dur="500"/>
                                        <p:tgtEl>
                                          <p:spTgt spid="114691">
                                            <p:txEl>
                                              <p:charRg st="0" end="2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4691">
                                            <p:txEl>
                                              <p:charRg st="29" end="49"/>
                                            </p:txEl>
                                          </p:spTgt>
                                        </p:tgtEl>
                                        <p:attrNameLst>
                                          <p:attrName>style.visibility</p:attrName>
                                        </p:attrNameLst>
                                      </p:cBhvr>
                                      <p:to>
                                        <p:strVal val="visible"/>
                                      </p:to>
                                    </p:set>
                                    <p:animEffect transition="in" filter="wipe(left)">
                                      <p:cBhvr>
                                        <p:cTn id="17" dur="500"/>
                                        <p:tgtEl>
                                          <p:spTgt spid="114691">
                                            <p:txEl>
                                              <p:charRg st="29" end="4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4692">
                                            <p:txEl>
                                              <p:charRg st="0" end="8"/>
                                            </p:txEl>
                                          </p:spTgt>
                                        </p:tgtEl>
                                        <p:attrNameLst>
                                          <p:attrName>style.visibility</p:attrName>
                                        </p:attrNameLst>
                                      </p:cBhvr>
                                      <p:to>
                                        <p:strVal val="visible"/>
                                      </p:to>
                                    </p:set>
                                    <p:animEffect transition="in" filter="wipe(left)">
                                      <p:cBhvr>
                                        <p:cTn id="22" dur="500"/>
                                        <p:tgtEl>
                                          <p:spTgt spid="114692">
                                            <p:txEl>
                                              <p:charRg st="0"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4692">
                                            <p:txEl>
                                              <p:charRg st="8" end="61"/>
                                            </p:txEl>
                                          </p:spTgt>
                                        </p:tgtEl>
                                        <p:attrNameLst>
                                          <p:attrName>style.visibility</p:attrName>
                                        </p:attrNameLst>
                                      </p:cBhvr>
                                      <p:to>
                                        <p:strVal val="visible"/>
                                      </p:to>
                                    </p:set>
                                    <p:animEffect transition="in" filter="wipe(left)">
                                      <p:cBhvr>
                                        <p:cTn id="27" dur="500"/>
                                        <p:tgtEl>
                                          <p:spTgt spid="114692">
                                            <p:txEl>
                                              <p:charRg st="8" end="6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build="p"/>
      <p:bldP spid="114691" grpId="0" build="p"/>
      <p:bldP spid="114692"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7457" name="Object 2"/>
          <p:cNvGraphicFramePr>
            <a:graphicFrameLocks noChangeAspect="1"/>
          </p:cNvGraphicFramePr>
          <p:nvPr/>
        </p:nvGraphicFramePr>
        <p:xfrm>
          <a:off x="741363" y="1377950"/>
          <a:ext cx="8045450" cy="2849563"/>
        </p:xfrm>
        <a:graphic>
          <a:graphicData uri="http://schemas.openxmlformats.org/presentationml/2006/ole">
            <mc:AlternateContent xmlns:mc="http://schemas.openxmlformats.org/markup-compatibility/2006">
              <mc:Choice xmlns:v="urn:schemas-microsoft-com:vml" Requires="v">
                <p:oleObj spid="_x0000_s4084" name="" r:id="rId1" imgW="7501890" imgH="2663190" progId="Word.Document.8">
                  <p:embed/>
                </p:oleObj>
              </mc:Choice>
              <mc:Fallback>
                <p:oleObj name="" r:id="rId1" imgW="7501890" imgH="2663190" progId="Word.Document.8">
                  <p:embed/>
                  <p:pic>
                    <p:nvPicPr>
                      <p:cNvPr id="0" name="图片 4083"/>
                      <p:cNvPicPr/>
                      <p:nvPr/>
                    </p:nvPicPr>
                    <p:blipFill>
                      <a:blip r:embed="rId2"/>
                      <a:stretch>
                        <a:fillRect/>
                      </a:stretch>
                    </p:blipFill>
                    <p:spPr>
                      <a:xfrm>
                        <a:off x="741363" y="1377950"/>
                        <a:ext cx="8045450" cy="2849563"/>
                      </a:xfrm>
                      <a:prstGeom prst="rect">
                        <a:avLst/>
                      </a:prstGeom>
                      <a:noFill/>
                      <a:ln w="38100">
                        <a:noFill/>
                        <a:miter/>
                      </a:ln>
                    </p:spPr>
                  </p:pic>
                </p:oleObj>
              </mc:Fallback>
            </mc:AlternateContent>
          </a:graphicData>
        </a:graphic>
      </p:graphicFrame>
      <p:sp>
        <p:nvSpPr>
          <p:cNvPr id="147458" name="Text Box 3"/>
          <p:cNvSpPr txBox="1"/>
          <p:nvPr/>
        </p:nvSpPr>
        <p:spPr>
          <a:xfrm>
            <a:off x="684213" y="685800"/>
            <a:ext cx="3810000" cy="519113"/>
          </a:xfrm>
          <a:prstGeom prst="rect">
            <a:avLst/>
          </a:prstGeom>
          <a:noFill/>
          <a:ln w="9525">
            <a:noFill/>
          </a:ln>
        </p:spPr>
        <p:txBody>
          <a:bodyPr anchor="t">
            <a:spAutoFit/>
          </a:bodyPr>
          <a:p>
            <a:pPr>
              <a:spcBef>
                <a:spcPct val="50000"/>
              </a:spcBef>
            </a:pPr>
            <a:r>
              <a:rPr lang="zh-CN" altLang="en-US" sz="2800" b="1" i="0" dirty="0">
                <a:solidFill>
                  <a:srgbClr val="ED0107"/>
                </a:solidFill>
                <a:latin typeface="Times New Roman" panose="02020603050405020304" pitchFamily="18" charset="0"/>
                <a:ea typeface="宋体" panose="02010600030101010101" pitchFamily="2" charset="-122"/>
              </a:rPr>
              <a:t>定理</a:t>
            </a:r>
            <a:r>
              <a:rPr lang="en-US" altLang="zh-CN" sz="2800" b="1" i="0">
                <a:solidFill>
                  <a:srgbClr val="ED0107"/>
                </a:solidFill>
                <a:latin typeface="Times New Roman" panose="02020603050405020304" pitchFamily="18" charset="0"/>
                <a:ea typeface="宋体" panose="02010600030101010101" pitchFamily="2" charset="-122"/>
              </a:rPr>
              <a:t>2(</a:t>
            </a:r>
            <a:r>
              <a:rPr lang="zh-CN" altLang="en-US" sz="2800" b="1" i="0" dirty="0">
                <a:solidFill>
                  <a:srgbClr val="ED0107"/>
                </a:solidFill>
                <a:latin typeface="Times New Roman" panose="02020603050405020304" pitchFamily="18" charset="0"/>
                <a:ea typeface="宋体" panose="02010600030101010101" pitchFamily="2" charset="-122"/>
              </a:rPr>
              <a:t>第一充分条件</a:t>
            </a:r>
            <a:r>
              <a:rPr lang="en-US" altLang="zh-CN" sz="2800" b="1" i="0">
                <a:solidFill>
                  <a:srgbClr val="ED0107"/>
                </a:solidFill>
                <a:latin typeface="Times New Roman" panose="02020603050405020304" pitchFamily="18" charset="0"/>
                <a:ea typeface="宋体" panose="02010600030101010101" pitchFamily="2" charset="-122"/>
              </a:rPr>
              <a:t>)</a:t>
            </a:r>
            <a:endParaRPr lang="en-US" altLang="zh-CN" sz="2800" b="1" i="0">
              <a:solidFill>
                <a:srgbClr val="ED0107"/>
              </a:solidFill>
              <a:latin typeface="Times New Roman" panose="02020603050405020304" pitchFamily="18" charset="0"/>
              <a:ea typeface="宋体" panose="02010600030101010101" pitchFamily="2" charset="-122"/>
            </a:endParaRPr>
          </a:p>
        </p:txBody>
      </p:sp>
      <p:sp>
        <p:nvSpPr>
          <p:cNvPr id="147459" name="未知"/>
          <p:cNvSpPr/>
          <p:nvPr/>
        </p:nvSpPr>
        <p:spPr>
          <a:xfrm>
            <a:off x="1816100" y="4781550"/>
            <a:ext cx="1155700" cy="304800"/>
          </a:xfrm>
          <a:custGeom>
            <a:avLst/>
            <a:gdLst/>
            <a:ahLst/>
            <a:cxnLst>
              <a:cxn ang="0">
                <a:pos x="0" y="2147483647"/>
              </a:cxn>
              <a:cxn ang="0">
                <a:pos x="2147483647" y="0"/>
              </a:cxn>
              <a:cxn ang="0">
                <a:pos x="2147483647" y="2147483647"/>
              </a:cxn>
            </a:cxnLst>
            <a:pathLst>
              <a:path w="672" h="192">
                <a:moveTo>
                  <a:pt x="0" y="192"/>
                </a:moveTo>
                <a:cubicBezTo>
                  <a:pt x="112" y="96"/>
                  <a:pt x="224" y="0"/>
                  <a:pt x="336" y="0"/>
                </a:cubicBezTo>
                <a:cubicBezTo>
                  <a:pt x="448" y="0"/>
                  <a:pt x="608" y="160"/>
                  <a:pt x="672" y="192"/>
                </a:cubicBezTo>
              </a:path>
            </a:pathLst>
          </a:custGeom>
          <a:noFill/>
          <a:ln w="25400" cap="flat" cmpd="sng">
            <a:solidFill>
              <a:schemeClr val="accent2"/>
            </a:solidFill>
            <a:prstDash val="solid"/>
            <a:round/>
            <a:headEnd type="none" w="med" len="med"/>
            <a:tailEnd type="none" w="med" len="med"/>
          </a:ln>
        </p:spPr>
        <p:txBody>
          <a:bodyPr/>
          <a:p>
            <a:endParaRPr lang="zh-CN" altLang="en-US"/>
          </a:p>
        </p:txBody>
      </p:sp>
      <p:sp>
        <p:nvSpPr>
          <p:cNvPr id="147460" name="Line 5"/>
          <p:cNvSpPr/>
          <p:nvPr/>
        </p:nvSpPr>
        <p:spPr>
          <a:xfrm>
            <a:off x="1882775" y="4767263"/>
            <a:ext cx="1028700" cy="0"/>
          </a:xfrm>
          <a:prstGeom prst="line">
            <a:avLst/>
          </a:prstGeom>
          <a:ln w="19050" cap="flat" cmpd="sng">
            <a:solidFill>
              <a:srgbClr val="FF0000"/>
            </a:solidFill>
            <a:prstDash val="solid"/>
            <a:round/>
            <a:headEnd type="none" w="med" len="med"/>
            <a:tailEnd type="none" w="med" len="med"/>
          </a:ln>
        </p:spPr>
      </p:sp>
      <p:grpSp>
        <p:nvGrpSpPr>
          <p:cNvPr id="147461" name="Group 6"/>
          <p:cNvGrpSpPr/>
          <p:nvPr/>
        </p:nvGrpSpPr>
        <p:grpSpPr>
          <a:xfrm>
            <a:off x="1271588" y="4400550"/>
            <a:ext cx="2386012" cy="1447800"/>
            <a:chOff x="0" y="0"/>
            <a:chExt cx="1503" cy="912"/>
          </a:xfrm>
        </p:grpSpPr>
        <p:sp>
          <p:nvSpPr>
            <p:cNvPr id="147462" name="Line 7"/>
            <p:cNvSpPr/>
            <p:nvPr/>
          </p:nvSpPr>
          <p:spPr>
            <a:xfrm flipV="1">
              <a:off x="178" y="0"/>
              <a:ext cx="0" cy="864"/>
            </a:xfrm>
            <a:prstGeom prst="line">
              <a:avLst/>
            </a:prstGeom>
            <a:ln w="25400" cap="flat" cmpd="sng">
              <a:solidFill>
                <a:schemeClr val="tx1"/>
              </a:solidFill>
              <a:prstDash val="solid"/>
              <a:round/>
              <a:headEnd type="none" w="med" len="med"/>
              <a:tailEnd type="triangle" w="sm" len="lg"/>
            </a:ln>
          </p:spPr>
        </p:sp>
        <p:sp>
          <p:nvSpPr>
            <p:cNvPr id="147463" name="Line 8"/>
            <p:cNvSpPr/>
            <p:nvPr/>
          </p:nvSpPr>
          <p:spPr>
            <a:xfrm>
              <a:off x="15" y="720"/>
              <a:ext cx="1473" cy="0"/>
            </a:xfrm>
            <a:prstGeom prst="line">
              <a:avLst/>
            </a:prstGeom>
            <a:ln w="25400" cap="flat" cmpd="sng">
              <a:solidFill>
                <a:schemeClr val="tx1"/>
              </a:solidFill>
              <a:prstDash val="solid"/>
              <a:round/>
              <a:headEnd type="none" w="med" len="med"/>
              <a:tailEnd type="triangle" w="sm" len="lg"/>
            </a:ln>
          </p:spPr>
        </p:sp>
        <p:graphicFrame>
          <p:nvGraphicFramePr>
            <p:cNvPr id="147464" name="Object 9"/>
            <p:cNvGraphicFramePr>
              <a:graphicFrameLocks noChangeAspect="1"/>
            </p:cNvGraphicFramePr>
            <p:nvPr/>
          </p:nvGraphicFramePr>
          <p:xfrm>
            <a:off x="1359" y="775"/>
            <a:ext cx="144" cy="137"/>
          </p:xfrm>
          <a:graphic>
            <a:graphicData uri="http://schemas.openxmlformats.org/presentationml/2006/ole">
              <mc:AlternateContent xmlns:mc="http://schemas.openxmlformats.org/markup-compatibility/2006">
                <mc:Choice xmlns:v="urn:schemas-microsoft-com:vml" Requires="v">
                  <p:oleObj spid="_x0000_s4085" name="" r:id="rId3" imgW="254000" imgH="241300" progId="Equation.3">
                    <p:embed/>
                  </p:oleObj>
                </mc:Choice>
                <mc:Fallback>
                  <p:oleObj name="" r:id="rId3" imgW="254000" imgH="241300" progId="Equation.3">
                    <p:embed/>
                    <p:pic>
                      <p:nvPicPr>
                        <p:cNvPr id="0" name="图片 4084"/>
                        <p:cNvPicPr/>
                        <p:nvPr/>
                      </p:nvPicPr>
                      <p:blipFill>
                        <a:blip r:embed="rId4"/>
                        <a:stretch>
                          <a:fillRect/>
                        </a:stretch>
                      </p:blipFill>
                      <p:spPr>
                        <a:xfrm>
                          <a:off x="1359" y="775"/>
                          <a:ext cx="144" cy="137"/>
                        </a:xfrm>
                        <a:prstGeom prst="rect">
                          <a:avLst/>
                        </a:prstGeom>
                        <a:noFill/>
                        <a:ln w="38100">
                          <a:noFill/>
                          <a:miter/>
                        </a:ln>
                      </p:spPr>
                    </p:pic>
                  </p:oleObj>
                </mc:Fallback>
              </mc:AlternateContent>
            </a:graphicData>
          </a:graphic>
        </p:graphicFrame>
        <p:graphicFrame>
          <p:nvGraphicFramePr>
            <p:cNvPr id="147465" name="Object 10"/>
            <p:cNvGraphicFramePr>
              <a:graphicFrameLocks noChangeAspect="1"/>
            </p:cNvGraphicFramePr>
            <p:nvPr/>
          </p:nvGraphicFramePr>
          <p:xfrm>
            <a:off x="0" y="43"/>
            <a:ext cx="144" cy="180"/>
          </p:xfrm>
          <a:graphic>
            <a:graphicData uri="http://schemas.openxmlformats.org/presentationml/2006/ole">
              <mc:AlternateContent xmlns:mc="http://schemas.openxmlformats.org/markup-compatibility/2006">
                <mc:Choice xmlns:v="urn:schemas-microsoft-com:vml" Requires="v">
                  <p:oleObj spid="_x0000_s4086" name="" r:id="rId5" imgW="254000" imgH="317500" progId="Equation.3">
                    <p:embed/>
                  </p:oleObj>
                </mc:Choice>
                <mc:Fallback>
                  <p:oleObj name="" r:id="rId5" imgW="254000" imgH="317500" progId="Equation.3">
                    <p:embed/>
                    <p:pic>
                      <p:nvPicPr>
                        <p:cNvPr id="0" name="图片 4085"/>
                        <p:cNvPicPr/>
                        <p:nvPr/>
                      </p:nvPicPr>
                      <p:blipFill>
                        <a:blip r:embed="rId6"/>
                        <a:stretch>
                          <a:fillRect/>
                        </a:stretch>
                      </p:blipFill>
                      <p:spPr>
                        <a:xfrm>
                          <a:off x="0" y="43"/>
                          <a:ext cx="144" cy="180"/>
                        </a:xfrm>
                        <a:prstGeom prst="rect">
                          <a:avLst/>
                        </a:prstGeom>
                        <a:noFill/>
                        <a:ln w="38100">
                          <a:noFill/>
                          <a:miter/>
                        </a:ln>
                      </p:spPr>
                    </p:pic>
                  </p:oleObj>
                </mc:Fallback>
              </mc:AlternateContent>
            </a:graphicData>
          </a:graphic>
        </p:graphicFrame>
        <p:graphicFrame>
          <p:nvGraphicFramePr>
            <p:cNvPr id="147466" name="Object 11"/>
            <p:cNvGraphicFramePr>
              <a:graphicFrameLocks noChangeAspect="1"/>
            </p:cNvGraphicFramePr>
            <p:nvPr/>
          </p:nvGraphicFramePr>
          <p:xfrm>
            <a:off x="27" y="744"/>
            <a:ext cx="135" cy="151"/>
          </p:xfrm>
          <a:graphic>
            <a:graphicData uri="http://schemas.openxmlformats.org/presentationml/2006/ole">
              <mc:AlternateContent xmlns:mc="http://schemas.openxmlformats.org/markup-compatibility/2006">
                <mc:Choice xmlns:v="urn:schemas-microsoft-com:vml" Requires="v">
                  <p:oleObj spid="_x0000_s4100" name="" r:id="rId7" imgW="215900" imgH="241300" progId="Equation.3">
                    <p:embed/>
                  </p:oleObj>
                </mc:Choice>
                <mc:Fallback>
                  <p:oleObj name="" r:id="rId7" imgW="215900" imgH="241300" progId="Equation.3">
                    <p:embed/>
                    <p:pic>
                      <p:nvPicPr>
                        <p:cNvPr id="0" name="图片 4099"/>
                        <p:cNvPicPr/>
                        <p:nvPr/>
                      </p:nvPicPr>
                      <p:blipFill>
                        <a:blip r:embed="rId8"/>
                        <a:stretch>
                          <a:fillRect/>
                        </a:stretch>
                      </p:blipFill>
                      <p:spPr>
                        <a:xfrm>
                          <a:off x="27" y="744"/>
                          <a:ext cx="135" cy="151"/>
                        </a:xfrm>
                        <a:prstGeom prst="rect">
                          <a:avLst/>
                        </a:prstGeom>
                        <a:noFill/>
                        <a:ln w="38100">
                          <a:noFill/>
                          <a:miter/>
                        </a:ln>
                      </p:spPr>
                    </p:pic>
                  </p:oleObj>
                </mc:Fallback>
              </mc:AlternateContent>
            </a:graphicData>
          </a:graphic>
        </p:graphicFrame>
      </p:grpSp>
      <p:sp>
        <p:nvSpPr>
          <p:cNvPr id="147467" name="未知"/>
          <p:cNvSpPr/>
          <p:nvPr/>
        </p:nvSpPr>
        <p:spPr>
          <a:xfrm>
            <a:off x="4762500" y="4781550"/>
            <a:ext cx="1320800" cy="381000"/>
          </a:xfrm>
          <a:custGeom>
            <a:avLst/>
            <a:gdLst/>
            <a:ahLst/>
            <a:cxnLst>
              <a:cxn ang="0">
                <a:pos x="0" y="0"/>
              </a:cxn>
              <a:cxn ang="0">
                <a:pos x="2147483647" y="2147483647"/>
              </a:cxn>
              <a:cxn ang="0">
                <a:pos x="2147483647" y="0"/>
              </a:cxn>
            </a:cxnLst>
            <a:pathLst>
              <a:path w="768" h="240">
                <a:moveTo>
                  <a:pt x="0" y="0"/>
                </a:moveTo>
                <a:cubicBezTo>
                  <a:pt x="128" y="120"/>
                  <a:pt x="256" y="240"/>
                  <a:pt x="384" y="240"/>
                </a:cubicBezTo>
                <a:cubicBezTo>
                  <a:pt x="512" y="240"/>
                  <a:pt x="640" y="120"/>
                  <a:pt x="768" y="0"/>
                </a:cubicBezTo>
              </a:path>
            </a:pathLst>
          </a:custGeom>
          <a:noFill/>
          <a:ln w="25400" cap="flat" cmpd="sng">
            <a:solidFill>
              <a:schemeClr val="accent2"/>
            </a:solidFill>
            <a:prstDash val="solid"/>
            <a:round/>
            <a:headEnd type="none" w="med" len="med"/>
            <a:tailEnd type="none" w="med" len="med"/>
          </a:ln>
        </p:spPr>
        <p:txBody>
          <a:bodyPr/>
          <a:p>
            <a:endParaRPr lang="zh-CN" altLang="en-US"/>
          </a:p>
        </p:txBody>
      </p:sp>
      <p:sp>
        <p:nvSpPr>
          <p:cNvPr id="147468" name="Line 13"/>
          <p:cNvSpPr/>
          <p:nvPr/>
        </p:nvSpPr>
        <p:spPr>
          <a:xfrm>
            <a:off x="4953000" y="5176838"/>
            <a:ext cx="984250" cy="0"/>
          </a:xfrm>
          <a:prstGeom prst="line">
            <a:avLst/>
          </a:prstGeom>
          <a:ln w="19050" cap="flat" cmpd="sng">
            <a:solidFill>
              <a:srgbClr val="FF0000"/>
            </a:solidFill>
            <a:prstDash val="solid"/>
            <a:round/>
            <a:headEnd type="none" w="med" len="med"/>
            <a:tailEnd type="none" w="med" len="med"/>
          </a:ln>
        </p:spPr>
      </p:sp>
      <p:grpSp>
        <p:nvGrpSpPr>
          <p:cNvPr id="147469" name="Group 14"/>
          <p:cNvGrpSpPr/>
          <p:nvPr/>
        </p:nvGrpSpPr>
        <p:grpSpPr>
          <a:xfrm>
            <a:off x="4243388" y="4400550"/>
            <a:ext cx="2386012" cy="1447800"/>
            <a:chOff x="0" y="0"/>
            <a:chExt cx="1503" cy="912"/>
          </a:xfrm>
        </p:grpSpPr>
        <p:sp>
          <p:nvSpPr>
            <p:cNvPr id="147470" name="Line 15"/>
            <p:cNvSpPr/>
            <p:nvPr/>
          </p:nvSpPr>
          <p:spPr>
            <a:xfrm flipV="1">
              <a:off x="178" y="0"/>
              <a:ext cx="0" cy="864"/>
            </a:xfrm>
            <a:prstGeom prst="line">
              <a:avLst/>
            </a:prstGeom>
            <a:ln w="25400" cap="flat" cmpd="sng">
              <a:solidFill>
                <a:schemeClr val="tx1"/>
              </a:solidFill>
              <a:prstDash val="solid"/>
              <a:round/>
              <a:headEnd type="none" w="med" len="med"/>
              <a:tailEnd type="triangle" w="sm" len="lg"/>
            </a:ln>
          </p:spPr>
        </p:sp>
        <p:sp>
          <p:nvSpPr>
            <p:cNvPr id="147471" name="Line 16"/>
            <p:cNvSpPr/>
            <p:nvPr/>
          </p:nvSpPr>
          <p:spPr>
            <a:xfrm>
              <a:off x="15" y="720"/>
              <a:ext cx="1473" cy="0"/>
            </a:xfrm>
            <a:prstGeom prst="line">
              <a:avLst/>
            </a:prstGeom>
            <a:ln w="25400" cap="flat" cmpd="sng">
              <a:solidFill>
                <a:schemeClr val="tx1"/>
              </a:solidFill>
              <a:prstDash val="solid"/>
              <a:round/>
              <a:headEnd type="none" w="med" len="med"/>
              <a:tailEnd type="triangle" w="sm" len="lg"/>
            </a:ln>
          </p:spPr>
        </p:sp>
        <p:graphicFrame>
          <p:nvGraphicFramePr>
            <p:cNvPr id="147472" name="Object 17"/>
            <p:cNvGraphicFramePr>
              <a:graphicFrameLocks noChangeAspect="1"/>
            </p:cNvGraphicFramePr>
            <p:nvPr/>
          </p:nvGraphicFramePr>
          <p:xfrm>
            <a:off x="1359" y="775"/>
            <a:ext cx="144" cy="137"/>
          </p:xfrm>
          <a:graphic>
            <a:graphicData uri="http://schemas.openxmlformats.org/presentationml/2006/ole">
              <mc:AlternateContent xmlns:mc="http://schemas.openxmlformats.org/markup-compatibility/2006">
                <mc:Choice xmlns:v="urn:schemas-microsoft-com:vml" Requires="v">
                  <p:oleObj spid="_x0000_s4097" name="" r:id="rId9" imgW="254000" imgH="241300" progId="Equation.3">
                    <p:embed/>
                  </p:oleObj>
                </mc:Choice>
                <mc:Fallback>
                  <p:oleObj name="" r:id="rId9" imgW="254000" imgH="241300" progId="Equation.3">
                    <p:embed/>
                    <p:pic>
                      <p:nvPicPr>
                        <p:cNvPr id="0" name="图片 4096"/>
                        <p:cNvPicPr/>
                        <p:nvPr/>
                      </p:nvPicPr>
                      <p:blipFill>
                        <a:blip r:embed="rId4"/>
                        <a:stretch>
                          <a:fillRect/>
                        </a:stretch>
                      </p:blipFill>
                      <p:spPr>
                        <a:xfrm>
                          <a:off x="1359" y="775"/>
                          <a:ext cx="144" cy="137"/>
                        </a:xfrm>
                        <a:prstGeom prst="rect">
                          <a:avLst/>
                        </a:prstGeom>
                        <a:noFill/>
                        <a:ln w="38100">
                          <a:noFill/>
                          <a:miter/>
                        </a:ln>
                      </p:spPr>
                    </p:pic>
                  </p:oleObj>
                </mc:Fallback>
              </mc:AlternateContent>
            </a:graphicData>
          </a:graphic>
        </p:graphicFrame>
        <p:graphicFrame>
          <p:nvGraphicFramePr>
            <p:cNvPr id="147473" name="Object 18"/>
            <p:cNvGraphicFramePr>
              <a:graphicFrameLocks noChangeAspect="1"/>
            </p:cNvGraphicFramePr>
            <p:nvPr/>
          </p:nvGraphicFramePr>
          <p:xfrm>
            <a:off x="0" y="43"/>
            <a:ext cx="144" cy="180"/>
          </p:xfrm>
          <a:graphic>
            <a:graphicData uri="http://schemas.openxmlformats.org/presentationml/2006/ole">
              <mc:AlternateContent xmlns:mc="http://schemas.openxmlformats.org/markup-compatibility/2006">
                <mc:Choice xmlns:v="urn:schemas-microsoft-com:vml" Requires="v">
                  <p:oleObj spid="_x0000_s4096" name="" r:id="rId10" imgW="254000" imgH="317500" progId="Equation.3">
                    <p:embed/>
                  </p:oleObj>
                </mc:Choice>
                <mc:Fallback>
                  <p:oleObj name="" r:id="rId10" imgW="254000" imgH="317500" progId="Equation.3">
                    <p:embed/>
                    <p:pic>
                      <p:nvPicPr>
                        <p:cNvPr id="0" name="图片 4095"/>
                        <p:cNvPicPr/>
                        <p:nvPr/>
                      </p:nvPicPr>
                      <p:blipFill>
                        <a:blip r:embed="rId6"/>
                        <a:stretch>
                          <a:fillRect/>
                        </a:stretch>
                      </p:blipFill>
                      <p:spPr>
                        <a:xfrm>
                          <a:off x="0" y="43"/>
                          <a:ext cx="144" cy="180"/>
                        </a:xfrm>
                        <a:prstGeom prst="rect">
                          <a:avLst/>
                        </a:prstGeom>
                        <a:noFill/>
                        <a:ln w="38100">
                          <a:noFill/>
                          <a:miter/>
                        </a:ln>
                      </p:spPr>
                    </p:pic>
                  </p:oleObj>
                </mc:Fallback>
              </mc:AlternateContent>
            </a:graphicData>
          </a:graphic>
        </p:graphicFrame>
        <p:graphicFrame>
          <p:nvGraphicFramePr>
            <p:cNvPr id="147474" name="Object 19"/>
            <p:cNvGraphicFramePr>
              <a:graphicFrameLocks noChangeAspect="1"/>
            </p:cNvGraphicFramePr>
            <p:nvPr/>
          </p:nvGraphicFramePr>
          <p:xfrm>
            <a:off x="27" y="744"/>
            <a:ext cx="135" cy="151"/>
          </p:xfrm>
          <a:graphic>
            <a:graphicData uri="http://schemas.openxmlformats.org/presentationml/2006/ole">
              <mc:AlternateContent xmlns:mc="http://schemas.openxmlformats.org/markup-compatibility/2006">
                <mc:Choice xmlns:v="urn:schemas-microsoft-com:vml" Requires="v">
                  <p:oleObj spid="_x0000_s4101" name="" r:id="rId11" imgW="215900" imgH="241300" progId="Equation.3">
                    <p:embed/>
                  </p:oleObj>
                </mc:Choice>
                <mc:Fallback>
                  <p:oleObj name="" r:id="rId11" imgW="215900" imgH="241300" progId="Equation.3">
                    <p:embed/>
                    <p:pic>
                      <p:nvPicPr>
                        <p:cNvPr id="0" name="图片 4100"/>
                        <p:cNvPicPr/>
                        <p:nvPr/>
                      </p:nvPicPr>
                      <p:blipFill>
                        <a:blip r:embed="rId8"/>
                        <a:stretch>
                          <a:fillRect/>
                        </a:stretch>
                      </p:blipFill>
                      <p:spPr>
                        <a:xfrm>
                          <a:off x="27" y="744"/>
                          <a:ext cx="135" cy="151"/>
                        </a:xfrm>
                        <a:prstGeom prst="rect">
                          <a:avLst/>
                        </a:prstGeom>
                        <a:noFill/>
                        <a:ln w="38100">
                          <a:noFill/>
                          <a:miter/>
                        </a:ln>
                      </p:spPr>
                    </p:pic>
                  </p:oleObj>
                </mc:Fallback>
              </mc:AlternateContent>
            </a:graphicData>
          </a:graphic>
        </p:graphicFrame>
      </p:grpSp>
      <p:grpSp>
        <p:nvGrpSpPr>
          <p:cNvPr id="147475" name="Group 20"/>
          <p:cNvGrpSpPr/>
          <p:nvPr/>
        </p:nvGrpSpPr>
        <p:grpSpPr>
          <a:xfrm>
            <a:off x="2238375" y="4781550"/>
            <a:ext cx="290513" cy="1096963"/>
            <a:chOff x="0" y="0"/>
            <a:chExt cx="183" cy="691"/>
          </a:xfrm>
        </p:grpSpPr>
        <p:sp>
          <p:nvSpPr>
            <p:cNvPr id="147476" name="Line 21"/>
            <p:cNvSpPr/>
            <p:nvPr/>
          </p:nvSpPr>
          <p:spPr>
            <a:xfrm>
              <a:off x="82" y="0"/>
              <a:ext cx="0" cy="480"/>
            </a:xfrm>
            <a:prstGeom prst="line">
              <a:avLst/>
            </a:prstGeom>
            <a:ln w="9525" cap="flat" cmpd="sng">
              <a:solidFill>
                <a:schemeClr val="tx1"/>
              </a:solidFill>
              <a:prstDash val="lgDash"/>
              <a:round/>
              <a:headEnd type="none" w="med" len="med"/>
              <a:tailEnd type="none" w="med" len="med"/>
            </a:ln>
          </p:spPr>
        </p:sp>
        <p:graphicFrame>
          <p:nvGraphicFramePr>
            <p:cNvPr id="147477" name="Object 22"/>
            <p:cNvGraphicFramePr>
              <a:graphicFrameLocks noChangeAspect="1"/>
            </p:cNvGraphicFramePr>
            <p:nvPr/>
          </p:nvGraphicFramePr>
          <p:xfrm>
            <a:off x="0" y="463"/>
            <a:ext cx="183" cy="228"/>
          </p:xfrm>
          <a:graphic>
            <a:graphicData uri="http://schemas.openxmlformats.org/presentationml/2006/ole">
              <mc:AlternateContent xmlns:mc="http://schemas.openxmlformats.org/markup-compatibility/2006">
                <mc:Choice xmlns:v="urn:schemas-microsoft-com:vml" Requires="v">
                  <p:oleObj spid="_x0000_s4087" name="" r:id="rId12" imgW="292100" imgH="393700" progId="Equation.3">
                    <p:embed/>
                  </p:oleObj>
                </mc:Choice>
                <mc:Fallback>
                  <p:oleObj name="" r:id="rId12" imgW="292100" imgH="393700" progId="Equation.3">
                    <p:embed/>
                    <p:pic>
                      <p:nvPicPr>
                        <p:cNvPr id="0" name="图片 4086"/>
                        <p:cNvPicPr/>
                        <p:nvPr/>
                      </p:nvPicPr>
                      <p:blipFill>
                        <a:blip r:embed="rId13"/>
                        <a:stretch>
                          <a:fillRect/>
                        </a:stretch>
                      </p:blipFill>
                      <p:spPr>
                        <a:xfrm>
                          <a:off x="0" y="463"/>
                          <a:ext cx="183" cy="228"/>
                        </a:xfrm>
                        <a:prstGeom prst="rect">
                          <a:avLst/>
                        </a:prstGeom>
                        <a:noFill/>
                        <a:ln w="38100">
                          <a:noFill/>
                          <a:miter/>
                        </a:ln>
                      </p:spPr>
                    </p:pic>
                  </p:oleObj>
                </mc:Fallback>
              </mc:AlternateContent>
            </a:graphicData>
          </a:graphic>
        </p:graphicFrame>
      </p:grpSp>
      <p:grpSp>
        <p:nvGrpSpPr>
          <p:cNvPr id="147478" name="Group 23"/>
          <p:cNvGrpSpPr/>
          <p:nvPr/>
        </p:nvGrpSpPr>
        <p:grpSpPr>
          <a:xfrm>
            <a:off x="5291138" y="5162550"/>
            <a:ext cx="290512" cy="723900"/>
            <a:chOff x="0" y="0"/>
            <a:chExt cx="183" cy="456"/>
          </a:xfrm>
        </p:grpSpPr>
        <p:sp>
          <p:nvSpPr>
            <p:cNvPr id="147479" name="Line 24"/>
            <p:cNvSpPr/>
            <p:nvPr/>
          </p:nvSpPr>
          <p:spPr>
            <a:xfrm>
              <a:off x="83" y="0"/>
              <a:ext cx="0" cy="240"/>
            </a:xfrm>
            <a:prstGeom prst="line">
              <a:avLst/>
            </a:prstGeom>
            <a:ln w="9525" cap="flat" cmpd="sng">
              <a:solidFill>
                <a:schemeClr val="tx1"/>
              </a:solidFill>
              <a:prstDash val="lgDash"/>
              <a:round/>
              <a:headEnd type="none" w="med" len="med"/>
              <a:tailEnd type="none" w="med" len="med"/>
            </a:ln>
          </p:spPr>
        </p:sp>
        <p:graphicFrame>
          <p:nvGraphicFramePr>
            <p:cNvPr id="147480" name="Object 25"/>
            <p:cNvGraphicFramePr>
              <a:graphicFrameLocks noChangeAspect="1"/>
            </p:cNvGraphicFramePr>
            <p:nvPr/>
          </p:nvGraphicFramePr>
          <p:xfrm>
            <a:off x="0" y="228"/>
            <a:ext cx="183" cy="228"/>
          </p:xfrm>
          <a:graphic>
            <a:graphicData uri="http://schemas.openxmlformats.org/presentationml/2006/ole">
              <mc:AlternateContent xmlns:mc="http://schemas.openxmlformats.org/markup-compatibility/2006">
                <mc:Choice xmlns:v="urn:schemas-microsoft-com:vml" Requires="v">
                  <p:oleObj spid="_x0000_s4102" name="" r:id="rId14" imgW="292100" imgH="393700" progId="Equation.3">
                    <p:embed/>
                  </p:oleObj>
                </mc:Choice>
                <mc:Fallback>
                  <p:oleObj name="" r:id="rId14" imgW="292100" imgH="393700" progId="Equation.3">
                    <p:embed/>
                    <p:pic>
                      <p:nvPicPr>
                        <p:cNvPr id="0" name="图片 4101"/>
                        <p:cNvPicPr/>
                        <p:nvPr/>
                      </p:nvPicPr>
                      <p:blipFill>
                        <a:blip r:embed="rId13"/>
                        <a:stretch>
                          <a:fillRect/>
                        </a:stretch>
                      </p:blipFill>
                      <p:spPr>
                        <a:xfrm>
                          <a:off x="0" y="228"/>
                          <a:ext cx="183" cy="228"/>
                        </a:xfrm>
                        <a:prstGeom prst="rect">
                          <a:avLst/>
                        </a:prstGeom>
                        <a:noFill/>
                        <a:ln w="38100">
                          <a:noFill/>
                          <a:miter/>
                        </a:ln>
                      </p:spPr>
                    </p:pic>
                  </p:oleObj>
                </mc:Fallback>
              </mc:AlternateContent>
            </a:graphicData>
          </a:graphic>
        </p:graphicFrame>
      </p:grpSp>
      <p:graphicFrame>
        <p:nvGraphicFramePr>
          <p:cNvPr id="147481" name="Object 26"/>
          <p:cNvGraphicFramePr>
            <a:graphicFrameLocks noChangeAspect="1"/>
          </p:cNvGraphicFramePr>
          <p:nvPr/>
        </p:nvGraphicFramePr>
        <p:xfrm>
          <a:off x="1981200" y="4972050"/>
          <a:ext cx="252413" cy="239713"/>
        </p:xfrm>
        <a:graphic>
          <a:graphicData uri="http://schemas.openxmlformats.org/presentationml/2006/ole">
            <mc:AlternateContent xmlns:mc="http://schemas.openxmlformats.org/markup-compatibility/2006">
              <mc:Choice xmlns:v="urn:schemas-microsoft-com:vml" Requires="v">
                <p:oleObj spid="_x0000_s4090" name="" r:id="rId15" imgW="254000" imgH="241300" progId="Equation.3">
                  <p:embed/>
                </p:oleObj>
              </mc:Choice>
              <mc:Fallback>
                <p:oleObj name="" r:id="rId15" imgW="254000" imgH="241300" progId="Equation.3">
                  <p:embed/>
                  <p:pic>
                    <p:nvPicPr>
                      <p:cNvPr id="0" name="图片 4089"/>
                      <p:cNvPicPr/>
                      <p:nvPr/>
                    </p:nvPicPr>
                    <p:blipFill>
                      <a:blip r:embed="rId16"/>
                      <a:stretch>
                        <a:fillRect/>
                      </a:stretch>
                    </p:blipFill>
                    <p:spPr>
                      <a:xfrm>
                        <a:off x="1981200" y="4972050"/>
                        <a:ext cx="252413" cy="239713"/>
                      </a:xfrm>
                      <a:prstGeom prst="rect">
                        <a:avLst/>
                      </a:prstGeom>
                      <a:noFill/>
                      <a:ln w="38100">
                        <a:noFill/>
                        <a:miter/>
                      </a:ln>
                    </p:spPr>
                  </p:pic>
                </p:oleObj>
              </mc:Fallback>
            </mc:AlternateContent>
          </a:graphicData>
        </a:graphic>
      </p:graphicFrame>
      <p:graphicFrame>
        <p:nvGraphicFramePr>
          <p:cNvPr id="147482" name="Object 27"/>
          <p:cNvGraphicFramePr>
            <a:graphicFrameLocks noChangeAspect="1"/>
          </p:cNvGraphicFramePr>
          <p:nvPr/>
        </p:nvGraphicFramePr>
        <p:xfrm>
          <a:off x="2514600" y="5067300"/>
          <a:ext cx="239713" cy="87313"/>
        </p:xfrm>
        <a:graphic>
          <a:graphicData uri="http://schemas.openxmlformats.org/presentationml/2006/ole">
            <mc:AlternateContent xmlns:mc="http://schemas.openxmlformats.org/markup-compatibility/2006">
              <mc:Choice xmlns:v="urn:schemas-microsoft-com:vml" Requires="v">
                <p:oleObj spid="_x0000_s4098" name="" r:id="rId17" imgW="240665" imgH="88265" progId="Equation.3">
                  <p:embed/>
                </p:oleObj>
              </mc:Choice>
              <mc:Fallback>
                <p:oleObj name="" r:id="rId17" imgW="240665" imgH="88265" progId="Equation.3">
                  <p:embed/>
                  <p:pic>
                    <p:nvPicPr>
                      <p:cNvPr id="0" name="图片 4097"/>
                      <p:cNvPicPr/>
                      <p:nvPr/>
                    </p:nvPicPr>
                    <p:blipFill>
                      <a:blip r:embed="rId18"/>
                      <a:stretch>
                        <a:fillRect/>
                      </a:stretch>
                    </p:blipFill>
                    <p:spPr>
                      <a:xfrm>
                        <a:off x="2514600" y="5067300"/>
                        <a:ext cx="239713" cy="87313"/>
                      </a:xfrm>
                      <a:prstGeom prst="rect">
                        <a:avLst/>
                      </a:prstGeom>
                      <a:noFill/>
                      <a:ln w="38100">
                        <a:noFill/>
                        <a:miter/>
                      </a:ln>
                    </p:spPr>
                  </p:pic>
                </p:oleObj>
              </mc:Fallback>
            </mc:AlternateContent>
          </a:graphicData>
        </a:graphic>
      </p:graphicFrame>
      <p:graphicFrame>
        <p:nvGraphicFramePr>
          <p:cNvPr id="147483" name="Object 28"/>
          <p:cNvGraphicFramePr>
            <a:graphicFrameLocks noChangeAspect="1"/>
          </p:cNvGraphicFramePr>
          <p:nvPr/>
        </p:nvGraphicFramePr>
        <p:xfrm>
          <a:off x="4648200" y="4972050"/>
          <a:ext cx="239713" cy="87313"/>
        </p:xfrm>
        <a:graphic>
          <a:graphicData uri="http://schemas.openxmlformats.org/presentationml/2006/ole">
            <mc:AlternateContent xmlns:mc="http://schemas.openxmlformats.org/markup-compatibility/2006">
              <mc:Choice xmlns:v="urn:schemas-microsoft-com:vml" Requires="v">
                <p:oleObj spid="_x0000_s4091" name="" r:id="rId19" imgW="240665" imgH="88265" progId="Equation.3">
                  <p:embed/>
                </p:oleObj>
              </mc:Choice>
              <mc:Fallback>
                <p:oleObj name="" r:id="rId19" imgW="240665" imgH="88265" progId="Equation.3">
                  <p:embed/>
                  <p:pic>
                    <p:nvPicPr>
                      <p:cNvPr id="0" name="图片 4090"/>
                      <p:cNvPicPr/>
                      <p:nvPr/>
                    </p:nvPicPr>
                    <p:blipFill>
                      <a:blip r:embed="rId18"/>
                      <a:stretch>
                        <a:fillRect/>
                      </a:stretch>
                    </p:blipFill>
                    <p:spPr>
                      <a:xfrm>
                        <a:off x="4648200" y="4972050"/>
                        <a:ext cx="239713" cy="87313"/>
                      </a:xfrm>
                      <a:prstGeom prst="rect">
                        <a:avLst/>
                      </a:prstGeom>
                      <a:noFill/>
                      <a:ln w="38100">
                        <a:noFill/>
                        <a:miter/>
                      </a:ln>
                    </p:spPr>
                  </p:pic>
                </p:oleObj>
              </mc:Fallback>
            </mc:AlternateContent>
          </a:graphicData>
        </a:graphic>
      </p:graphicFrame>
      <p:graphicFrame>
        <p:nvGraphicFramePr>
          <p:cNvPr id="147484" name="Object 29"/>
          <p:cNvGraphicFramePr>
            <a:graphicFrameLocks noChangeAspect="1"/>
          </p:cNvGraphicFramePr>
          <p:nvPr/>
        </p:nvGraphicFramePr>
        <p:xfrm>
          <a:off x="6019800" y="4895850"/>
          <a:ext cx="252413" cy="239713"/>
        </p:xfrm>
        <a:graphic>
          <a:graphicData uri="http://schemas.openxmlformats.org/presentationml/2006/ole">
            <mc:AlternateContent xmlns:mc="http://schemas.openxmlformats.org/markup-compatibility/2006">
              <mc:Choice xmlns:v="urn:schemas-microsoft-com:vml" Requires="v">
                <p:oleObj spid="_x0000_s4099" name="" r:id="rId20" imgW="254000" imgH="241300" progId="Equation.3">
                  <p:embed/>
                </p:oleObj>
              </mc:Choice>
              <mc:Fallback>
                <p:oleObj name="" r:id="rId20" imgW="254000" imgH="241300" progId="Equation.3">
                  <p:embed/>
                  <p:pic>
                    <p:nvPicPr>
                      <p:cNvPr id="0" name="图片 4098"/>
                      <p:cNvPicPr/>
                      <p:nvPr/>
                    </p:nvPicPr>
                    <p:blipFill>
                      <a:blip r:embed="rId16"/>
                      <a:stretch>
                        <a:fillRect/>
                      </a:stretch>
                    </p:blipFill>
                    <p:spPr>
                      <a:xfrm>
                        <a:off x="6019800" y="4895850"/>
                        <a:ext cx="252413" cy="239713"/>
                      </a:xfrm>
                      <a:prstGeom prst="rect">
                        <a:avLst/>
                      </a:prstGeom>
                      <a:noFill/>
                      <a:ln w="38100">
                        <a:noFill/>
                        <a:miter/>
                      </a:ln>
                    </p:spPr>
                  </p:pic>
                </p:oleObj>
              </mc:Fallback>
            </mc:AlternateContent>
          </a:graphicData>
        </a:graphic>
      </p:graphicFrame>
      <p:sp>
        <p:nvSpPr>
          <p:cNvPr id="147485" name="Text Box 30"/>
          <p:cNvSpPr txBox="1"/>
          <p:nvPr/>
        </p:nvSpPr>
        <p:spPr>
          <a:xfrm>
            <a:off x="6553200" y="5715000"/>
            <a:ext cx="2362200" cy="457200"/>
          </a:xfrm>
          <a:prstGeom prst="rect">
            <a:avLst/>
          </a:prstGeom>
          <a:noFill/>
          <a:ln w="9525">
            <a:noFill/>
          </a:ln>
        </p:spPr>
        <p:txBody>
          <a:bodyPr anchor="t">
            <a:spAutoFit/>
          </a:bodyPr>
          <a:p>
            <a:pPr>
              <a:spcBef>
                <a:spcPct val="50000"/>
              </a:spcBef>
            </a:pPr>
            <a:r>
              <a:rPr lang="en-US" altLang="zh-CN" sz="2400" b="1" i="0">
                <a:latin typeface="Times New Roman" panose="02020603050405020304" pitchFamily="18" charset="0"/>
                <a:ea typeface="宋体" panose="02010600030101010101" pitchFamily="2" charset="-122"/>
              </a:rPr>
              <a:t>(</a:t>
            </a:r>
            <a:r>
              <a:rPr lang="zh-CN" altLang="en-US" sz="2400" b="1" i="0" dirty="0">
                <a:latin typeface="Times New Roman" panose="02020603050405020304" pitchFamily="18" charset="0"/>
                <a:ea typeface="宋体" panose="02010600030101010101" pitchFamily="2" charset="-122"/>
              </a:rPr>
              <a:t>是极值点情形</a:t>
            </a:r>
            <a:r>
              <a:rPr lang="en-US" altLang="zh-CN" sz="2400" b="1" i="0">
                <a:latin typeface="Times New Roman" panose="02020603050405020304" pitchFamily="18" charset="0"/>
                <a:ea typeface="宋体" panose="02010600030101010101" pitchFamily="2" charset="-122"/>
              </a:rPr>
              <a:t>)</a:t>
            </a:r>
            <a:endParaRPr lang="en-US" altLang="zh-CN" sz="2800" b="1" i="0">
              <a:latin typeface="Times New Roman" panose="02020603050405020304" pitchFamily="18" charset="0"/>
              <a:ea typeface="宋体" panose="02010600030101010101" pitchFamily="2" charset="-122"/>
            </a:endParaRPr>
          </a:p>
        </p:txBody>
      </p:sp>
    </p:spTree>
  </p:cSld>
  <p:clrMapOvr>
    <a:masterClrMapping/>
  </p:clrMapOvr>
  <p:transition/>
</p:sld>
</file>

<file path=ppt/theme/theme1.xml><?xml version="1.0" encoding="utf-8"?>
<a:theme xmlns:a="http://schemas.openxmlformats.org/drawingml/2006/main" name="合肥工业大学高等数学课程组">
  <a:themeElements>
    <a:clrScheme name="合肥工业大学高等数学课程组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合肥工业大学高等数学课程组">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合肥工业大学高等数学课程组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合肥工业大学高等数学课程组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合肥工业大学高等数学课程组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合肥工业大学高等数学课程组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合肥工业大学高等数学课程组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合肥工业大学高等数学课程组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合肥工业大学高等数学课程组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合肥工业大学高等数学课程组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合肥工业大学高等数学课程组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5_Pixel">
  <a:themeElements>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1_Pixel">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6_Pixel">
  <a:themeElements>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1_Pixel">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7_Pixel">
  <a:themeElements>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1_Pixel">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8_Pixel">
  <a:themeElements>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1_Pixel">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2_Pixel">
  <a:themeElements>
    <a:clrScheme name="">
      <a:dk1>
        <a:srgbClr val="000000"/>
      </a:dk1>
      <a:lt1>
        <a:srgbClr val="FFFFFF"/>
      </a:lt1>
      <a:dk2>
        <a:srgbClr val="000000"/>
      </a:dk2>
      <a:lt2>
        <a:srgbClr val="00007D"/>
      </a:lt2>
      <a:accent1>
        <a:srgbClr val="9999FF"/>
      </a:accent1>
      <a:accent2>
        <a:srgbClr val="000000"/>
      </a:accent2>
      <a:accent3>
        <a:srgbClr val="FFFFFF"/>
      </a:accent3>
      <a:accent4>
        <a:srgbClr val="000000"/>
      </a:accent4>
      <a:accent5>
        <a:srgbClr val="CACAFF"/>
      </a:accent5>
      <a:accent6>
        <a:srgbClr val="000000"/>
      </a:accent6>
      <a:hlink>
        <a:srgbClr val="666699"/>
      </a:hlink>
      <a:folHlink>
        <a:srgbClr val="CCCCE6"/>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66"/>
        </a:lt1>
        <a:dk2>
          <a:srgbClr val="FFFFFF"/>
        </a:dk2>
        <a:lt2>
          <a:srgbClr val="0066FF"/>
        </a:lt2>
        <a:accent1>
          <a:srgbClr val="6699FF"/>
        </a:accent1>
        <a:accent2>
          <a:srgbClr val="3333FF"/>
        </a:accent2>
        <a:accent3>
          <a:srgbClr val="AAAAB9"/>
        </a:accent3>
        <a:accent4>
          <a:srgbClr val="DCDCDC"/>
        </a:accent4>
        <a:accent5>
          <a:srgbClr val="B9CAFF"/>
        </a:accent5>
        <a:accent6>
          <a:srgbClr val="2D2DE5"/>
        </a:accent6>
        <a:hlink>
          <a:srgbClr val="FFCC00"/>
        </a:hlink>
        <a:folHlink>
          <a:srgbClr val="0000CC"/>
        </a:folHlink>
      </a:clrScheme>
      <a:clrMap bg1="lt1" tx1="dk1" bg2="lt2" tx2="dk2" accent1="accent1" accent2="accent2" accent3="accent3" accent4="accent4" accent5="accent5" accent6="accent6" hlink="hlink" folHlink="folHlink"/>
    </a:extraClrScheme>
    <a:extraClrScheme>
      <a:clrScheme name="">
        <a:dk1>
          <a:srgbClr val="FFFFFF"/>
        </a:dk1>
        <a:lt1>
          <a:srgbClr val="334B49"/>
        </a:lt1>
        <a:dk2>
          <a:srgbClr val="FFFFFF"/>
        </a:dk2>
        <a:lt2>
          <a:srgbClr val="009999"/>
        </a:lt2>
        <a:accent1>
          <a:srgbClr val="33CCCC"/>
        </a:accent1>
        <a:accent2>
          <a:srgbClr val="008080"/>
        </a:accent2>
        <a:accent3>
          <a:srgbClr val="ADB2B1"/>
        </a:accent3>
        <a:accent4>
          <a:srgbClr val="DCDCDC"/>
        </a:accent4>
        <a:accent5>
          <a:srgbClr val="ADE2E2"/>
        </a:accent5>
        <a:accent6>
          <a:srgbClr val="007272"/>
        </a:accent6>
        <a:hlink>
          <a:srgbClr val="FFCC00"/>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99"/>
        </a:lt1>
        <a:dk2>
          <a:srgbClr val="FFFFFF"/>
        </a:dk2>
        <a:lt2>
          <a:srgbClr val="006699"/>
        </a:lt2>
        <a:accent1>
          <a:srgbClr val="0099CC"/>
        </a:accent1>
        <a:accent2>
          <a:srgbClr val="0386AF"/>
        </a:accent2>
        <a:accent3>
          <a:srgbClr val="ADADCA"/>
        </a:accent3>
        <a:accent4>
          <a:srgbClr val="DCDCDC"/>
        </a:accent4>
        <a:accent5>
          <a:srgbClr val="AACAE2"/>
        </a:accent5>
        <a:accent6>
          <a:srgbClr val="02789D"/>
        </a:accent6>
        <a:hlink>
          <a:srgbClr val="FFCC00"/>
        </a:hlink>
        <a:folHlink>
          <a:srgbClr val="6699FF"/>
        </a:folHlink>
      </a:clrScheme>
      <a:clrMap bg1="lt1" tx1="dk1" bg2="lt2" tx2="dk2" accent1="accent1" accent2="accent2" accent3="accent3" accent4="accent4" accent5="accent5" accent6="accent6" hlink="hlink" folHlink="folHlink"/>
    </a:extraClrScheme>
    <a:extraClrScheme>
      <a:clrScheme name="">
        <a:dk1>
          <a:srgbClr val="FFFFFF"/>
        </a:dk1>
        <a:lt1>
          <a:srgbClr val="2F978D"/>
        </a:lt1>
        <a:dk2>
          <a:srgbClr val="FFFFFF"/>
        </a:dk2>
        <a:lt2>
          <a:srgbClr val="008080"/>
        </a:lt2>
        <a:accent1>
          <a:srgbClr val="0099FF"/>
        </a:accent1>
        <a:accent2>
          <a:srgbClr val="009999"/>
        </a:accent2>
        <a:accent3>
          <a:srgbClr val="ADC9C5"/>
        </a:accent3>
        <a:accent4>
          <a:srgbClr val="DCDCDC"/>
        </a:accent4>
        <a:accent5>
          <a:srgbClr val="AACAFF"/>
        </a:accent5>
        <a:accent6>
          <a:srgbClr val="008989"/>
        </a:accent6>
        <a:hlink>
          <a:srgbClr val="FFFFCC"/>
        </a:hlink>
        <a:folHlink>
          <a:srgbClr val="70CAC6"/>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822504"/>
        </a:lt2>
        <a:accent1>
          <a:srgbClr val="FF9900"/>
        </a:accent1>
        <a:accent2>
          <a:srgbClr val="9E2A06"/>
        </a:accent2>
        <a:accent3>
          <a:srgbClr val="ADAAAA"/>
        </a:accent3>
        <a:accent4>
          <a:srgbClr val="DCDCDC"/>
        </a:accent4>
        <a:accent5>
          <a:srgbClr val="FFCAAA"/>
        </a:accent5>
        <a:accent6>
          <a:srgbClr val="8D2504"/>
        </a:accent6>
        <a:hlink>
          <a:srgbClr val="FF3300"/>
        </a:hlink>
        <a:folHlink>
          <a:srgbClr val="7C0704"/>
        </a:folHlink>
      </a:clrScheme>
      <a:clrMap bg1="lt1" tx1="dk1" bg2="lt2" tx2="dk2" accent1="accent1" accent2="accent2" accent3="accent3" accent4="accent4" accent5="accent5" accent6="accent6" hlink="hlink" folHlink="folHlink"/>
    </a:extraClrScheme>
    <a:extraClrScheme>
      <a:clrScheme name="">
        <a:dk1>
          <a:srgbClr val="FFFFFF"/>
        </a:dk1>
        <a:lt1>
          <a:srgbClr val="4A7911"/>
        </a:lt1>
        <a:dk2>
          <a:srgbClr val="FFFFFF"/>
        </a:dk2>
        <a:lt2>
          <a:srgbClr val="336600"/>
        </a:lt2>
        <a:accent1>
          <a:srgbClr val="666633"/>
        </a:accent1>
        <a:accent2>
          <a:srgbClr val="669900"/>
        </a:accent2>
        <a:accent3>
          <a:srgbClr val="B2BEAA"/>
        </a:accent3>
        <a:accent4>
          <a:srgbClr val="DCDCDC"/>
        </a:accent4>
        <a:accent5>
          <a:srgbClr val="B9B9AD"/>
        </a:accent5>
        <a:accent6>
          <a:srgbClr val="5B8900"/>
        </a:accent6>
        <a:hlink>
          <a:srgbClr val="FFCC00"/>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75B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B89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C0465"/>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192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CAEC1"/>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989B7"/>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007D"/>
        </a:lt2>
        <a:accent1>
          <a:srgbClr val="9999FF"/>
        </a:accent1>
        <a:accent2>
          <a:srgbClr val="000000"/>
        </a:accent2>
        <a:accent3>
          <a:srgbClr val="FFFFFF"/>
        </a:accent3>
        <a:accent4>
          <a:srgbClr val="000000"/>
        </a:accent4>
        <a:accent5>
          <a:srgbClr val="CACAFF"/>
        </a:accent5>
        <a:accent6>
          <a:srgbClr val="000000"/>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5614</Words>
  <Application>WPS 演示</Application>
  <PresentationFormat>在屏幕上显示</PresentationFormat>
  <Paragraphs>1121</Paragraphs>
  <Slides>128</Slides>
  <Notes>14</Notes>
  <HiddenSlides>0</HiddenSlides>
  <MMClips>0</MMClips>
  <ScaleCrop>false</ScaleCrop>
  <HeadingPairs>
    <vt:vector size="8" baseType="variant">
      <vt:variant>
        <vt:lpstr>已用的字体</vt:lpstr>
      </vt:variant>
      <vt:variant>
        <vt:i4>21</vt:i4>
      </vt:variant>
      <vt:variant>
        <vt:lpstr>主题</vt:lpstr>
      </vt:variant>
      <vt:variant>
        <vt:i4>7</vt:i4>
      </vt:variant>
      <vt:variant>
        <vt:lpstr>嵌入 OLE 服务器</vt:lpstr>
      </vt:variant>
      <vt:variant>
        <vt:i4>1013</vt:i4>
      </vt:variant>
      <vt:variant>
        <vt:lpstr>幻灯片标题</vt:lpstr>
      </vt:variant>
      <vt:variant>
        <vt:i4>128</vt:i4>
      </vt:variant>
    </vt:vector>
  </HeadingPairs>
  <TitlesOfParts>
    <vt:vector size="1169" baseType="lpstr">
      <vt:lpstr>Arial</vt:lpstr>
      <vt:lpstr>宋体</vt:lpstr>
      <vt:lpstr>Wingdings</vt:lpstr>
      <vt:lpstr>Garamond</vt:lpstr>
      <vt:lpstr>Segoe Print</vt:lpstr>
      <vt:lpstr>Arial Black</vt:lpstr>
      <vt:lpstr>Times New Roman</vt:lpstr>
      <vt:lpstr>楷体_GB2312</vt:lpstr>
      <vt:lpstr>新宋体</vt:lpstr>
      <vt:lpstr>Symbol</vt:lpstr>
      <vt:lpstr>Calibri</vt:lpstr>
      <vt:lpstr>MT Extra</vt:lpstr>
      <vt:lpstr>微软雅黑</vt:lpstr>
      <vt:lpstr>Arial Unicode MS</vt:lpstr>
      <vt:lpstr>黑体</vt:lpstr>
      <vt:lpstr>Math1</vt:lpstr>
      <vt:lpstr>¿¬Ìå</vt:lpstr>
      <vt:lpstr>Copperplate30ab</vt:lpstr>
      <vt:lpstr>华文细黑</vt:lpstr>
      <vt:lpstr>Century Schoolbook</vt:lpstr>
      <vt:lpstr>隶书</vt:lpstr>
      <vt:lpstr>合肥工业大学高等数学课程组</vt:lpstr>
      <vt:lpstr>1_Pixel</vt:lpstr>
      <vt:lpstr>15_Pixel</vt:lpstr>
      <vt:lpstr>16_Pixel</vt:lpstr>
      <vt:lpstr>17_Pixel</vt:lpstr>
      <vt:lpstr>18_Pixel</vt:lpstr>
      <vt:lpstr>2_Pixel</vt:lpstr>
      <vt:lpstr>Word.Document.8</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Word.Document.8</vt:lpstr>
      <vt:lpstr>Word.Document.8</vt:lpstr>
      <vt:lpstr>Word.Document.8</vt:lpstr>
      <vt:lpstr>Word.Document.8</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Equation.DSMT4</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Word.Document.8</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Paint.Picture</vt:lpstr>
      <vt:lpstr>Paint.Picture</vt:lpstr>
      <vt:lpstr>Paint.Picture</vt:lpstr>
      <vt:lpstr>Paint.Picture</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Word.Document.8</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Equation.DSMT4</vt:lpstr>
      <vt:lpstr>Equation.DSMT4</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Word.Document.8</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Word.Document.8</vt:lpstr>
      <vt:lpstr>Word.Document.8</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二、洛必达法则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带有拉格朗日型余项的n阶泰勒(Taylor)公式</vt:lpstr>
      <vt:lpstr>带有皮亚诺型余项的n阶泰勒(Taylor)公式</vt:lpstr>
      <vt:lpstr>例1</vt:lpstr>
      <vt:lpstr>注    泰勒公式的余项估计</vt:lpstr>
      <vt:lpstr>2、麦克劳林（Maclaurin）公式</vt:lpstr>
      <vt:lpstr>PowerPoint 演示文稿</vt:lpstr>
      <vt:lpstr>PowerPoint 演示文稿</vt:lpstr>
      <vt:lpstr>几个初等函数的麦克劳林公式</vt:lpstr>
      <vt:lpstr>PowerPoint 演示文稿</vt:lpstr>
      <vt:lpstr>PowerPoint 演示文稿</vt:lpstr>
      <vt:lpstr>PowerPoint 演示文稿</vt:lpstr>
      <vt:lpstr>PowerPoint 演示文稿</vt:lpstr>
      <vt:lpstr>（1）在近似计算中的应用</vt:lpstr>
      <vt:lpstr>例3   计算无理数 e 的近似值 , 使误差不超过</vt:lpstr>
      <vt:lpstr>（2） 利用泰勒公式求极限</vt:lpstr>
      <vt:lpstr>PowerPoint 演示文稿</vt:lpstr>
      <vt:lpstr>例5</vt:lpstr>
      <vt:lpstr>PowerPoint 演示文稿</vt:lpstr>
      <vt:lpstr>（3）利用泰勒公式进行证明</vt:lpstr>
      <vt:lpstr>例7</vt:lpstr>
      <vt:lpstr>PowerPoint 演示文稿</vt:lpstr>
      <vt:lpstr>PowerPoint 演示文稿</vt:lpstr>
      <vt:lpstr>例8</vt:lpstr>
      <vt:lpstr>PowerPoint 演示文稿</vt:lpstr>
      <vt:lpstr>PowerPoint 演示文稿</vt:lpstr>
      <vt:lpstr>例9</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例13  问     为何值时，点      是曲线                     的拐点？</vt:lpstr>
      <vt:lpstr>五、函数的极值与最值</vt:lpstr>
      <vt:lpstr>PowerPoint 演示文稿</vt:lpstr>
      <vt:lpstr>PowerPoint 演示文稿</vt:lpstr>
      <vt:lpstr>PowerPoint 演示文稿</vt:lpstr>
      <vt:lpstr>   例1  求函数f(x)(x 21)31的极值．</vt:lpstr>
      <vt:lpstr>PowerPoint 演示文稿</vt:lpstr>
      <vt:lpstr>PowerPoint 演示文稿</vt:lpstr>
      <vt:lpstr>PowerPoint 演示文稿</vt:lpstr>
      <vt:lpstr>PowerPoint 演示文稿</vt:lpstr>
      <vt:lpstr>2、函数的最值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利用最值证明不等式</vt:lpstr>
      <vt:lpstr>   函数图形的描绘，需要通过研究该函数的定义域、奇偶性、周期性、渐近线、单调性、凹凸性、极值点、拐点等来画出函数的图像。</vt:lpstr>
      <vt:lpstr>PowerPoint 演示文稿</vt:lpstr>
      <vt:lpstr>PowerPoint 演示文稿</vt:lpstr>
      <vt:lpstr>（3）   斜渐近线</vt:lpstr>
      <vt:lpstr>PowerPoint 演示文稿</vt:lpstr>
      <vt:lpstr>PowerPoint 演示文稿</vt:lpstr>
      <vt:lpstr>PowerPoint 演示文稿</vt:lpstr>
      <vt:lpstr>练习  求曲线</vt:lpstr>
      <vt:lpstr>2、函数图形的描绘</vt:lpstr>
      <vt:lpstr>PowerPoint 演示文稿</vt:lpstr>
      <vt:lpstr>PowerPoint 演示文稿</vt:lpstr>
      <vt:lpstr>PowerPoint 演示文稿</vt:lpstr>
      <vt:lpstr>PowerPoint 演示文稿</vt:lpstr>
    </vt:vector>
  </TitlesOfParts>
  <Company>中国矿业大学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4-1微分中值定理</dc:title>
  <dc:creator>合肥工业大学高等数学课程组</dc:creator>
  <cp:lastModifiedBy>华为2019</cp:lastModifiedBy>
  <cp:revision>487</cp:revision>
  <dcterms:created xsi:type="dcterms:W3CDTF">2000-05-18T08:23:00Z</dcterms:created>
  <dcterms:modified xsi:type="dcterms:W3CDTF">2020-10-12T12:40:19Z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2052-11.1.0.10069</vt:lpwstr>
  </property>
</Properties>
</file>