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heme/theme2.xml" ContentType="application/vnd.openxmlformats-officedocument.them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heme/theme3.xml" ContentType="application/vnd.openxmlformats-officedocument.them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10"/>
  </p:notesMasterIdLst>
  <p:handoutMasterIdLst>
    <p:handoutMasterId r:id="rId11"/>
  </p:handoutMasterIdLst>
  <p:sldIdLst>
    <p:sldId id="267" r:id="rId6"/>
    <p:sldId id="258" r:id="rId7"/>
    <p:sldId id="259" r:id="rId8"/>
    <p:sldId id="257" r:id="rId9"/>
  </p:sldIdLst>
  <p:sldSz cx="12192000" cy="6858000"/>
  <p:notesSz cx="7099300" cy="10234613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9" autoAdjust="0"/>
    <p:restoredTop sz="94696" autoAdjust="0"/>
  </p:normalViewPr>
  <p:slideViewPr>
    <p:cSldViewPr snapToObjects="1" showGuides="1">
      <p:cViewPr>
        <p:scale>
          <a:sx n="125" d="100"/>
          <a:sy n="125" d="100"/>
        </p:scale>
        <p:origin x="-1152" y="80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70" d="100"/>
          <a:sy n="70" d="100"/>
        </p:scale>
        <p:origin x="2268" y="4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12" Type="http://schemas.openxmlformats.org/officeDocument/2006/relationships/image" Target="../media/image5.png"/><Relationship Id="rId2" Type="http://schemas.openxmlformats.org/officeDocument/2006/relationships/tags" Target="../tags/tag204.xml"/><Relationship Id="rId1" Type="http://schemas.openxmlformats.org/officeDocument/2006/relationships/theme" Target="../theme/theme3.xml"/><Relationship Id="rId6" Type="http://schemas.openxmlformats.org/officeDocument/2006/relationships/tags" Target="../tags/tag208.xml"/><Relationship Id="rId11" Type="http://schemas.openxmlformats.org/officeDocument/2006/relationships/tags" Target="../tags/tag213.xml"/><Relationship Id="rId5" Type="http://schemas.openxmlformats.org/officeDocument/2006/relationships/tags" Target="../tags/tag207.xml"/><Relationship Id="rId10" Type="http://schemas.openxmlformats.org/officeDocument/2006/relationships/tags" Target="../tags/tag212.xml"/><Relationship Id="rId4" Type="http://schemas.openxmlformats.org/officeDocument/2006/relationships/tags" Target="../tags/tag206.xml"/><Relationship Id="rId9" Type="http://schemas.openxmlformats.org/officeDocument/2006/relationships/tags" Target="../tags/tag2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 dirty="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image" Target="../media/image5.png"/><Relationship Id="rId2" Type="http://schemas.openxmlformats.org/officeDocument/2006/relationships/tags" Target="../tags/tag194.xml"/><Relationship Id="rId1" Type="http://schemas.openxmlformats.org/officeDocument/2006/relationships/theme" Target="../theme/theme2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5" Type="http://schemas.openxmlformats.org/officeDocument/2006/relationships/tags" Target="../tags/tag197.xml"/><Relationship Id="rId10" Type="http://schemas.openxmlformats.org/officeDocument/2006/relationships/tags" Target="../tags/tag202.xml"/><Relationship Id="rId4" Type="http://schemas.openxmlformats.org/officeDocument/2006/relationships/tags" Target="../tags/tag196.xml"/><Relationship Id="rId9" Type="http://schemas.openxmlformats.org/officeDocument/2006/relationships/tags" Target="../tags/tag20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 dirty="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2.jp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tags" Target="../tags/tag133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0" Type="http://schemas.openxmlformats.org/officeDocument/2006/relationships/tags" Target="../tags/tag143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tags" Target="../tags/tag172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tags" Target="../tags/tag171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0" Type="http://schemas.openxmlformats.org/officeDocument/2006/relationships/tags" Target="../tags/tag169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5" Type="http://schemas.openxmlformats.org/officeDocument/2006/relationships/tags" Target="../tags/tag177.xml"/><Relationship Id="rId10" Type="http://schemas.openxmlformats.org/officeDocument/2006/relationships/tags" Target="../tags/tag18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7" Type="http://schemas.openxmlformats.org/officeDocument/2006/relationships/image" Target="../media/image1.png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3.xml"/><Relationship Id="rId4" Type="http://schemas.openxmlformats.org/officeDocument/2006/relationships/tags" Target="../tags/tag19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3.jpg"/><Relationship Id="rId5" Type="http://schemas.openxmlformats.org/officeDocument/2006/relationships/tags" Target="../tags/tag2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1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image" Target="../media/image4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Crystal Picture Placeholder">
            <a:extLst>
              <a:ext uri="{FF2B5EF4-FFF2-40B4-BE49-F238E27FC236}">
                <a16:creationId xmlns:a16="http://schemas.microsoft.com/office/drawing/2014/main" id="{5805FCC4-D045-0733-8C95-81CAFF9580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" y="2"/>
            <a:ext cx="12191999" cy="3743997"/>
          </a:xfrm>
          <a:custGeom>
            <a:avLst/>
            <a:gdLst>
              <a:gd name="connsiteX0" fmla="*/ 0 w 12191999"/>
              <a:gd name="connsiteY0" fmla="*/ 0 h 3743997"/>
              <a:gd name="connsiteX1" fmla="*/ 12191999 w 12191999"/>
              <a:gd name="connsiteY1" fmla="*/ 0 h 3743997"/>
              <a:gd name="connsiteX2" fmla="*/ 12191999 w 12191999"/>
              <a:gd name="connsiteY2" fmla="*/ 3726156 h 3743997"/>
              <a:gd name="connsiteX3" fmla="*/ 3063660 w 12191999"/>
              <a:gd name="connsiteY3" fmla="*/ 2179105 h 3743997"/>
              <a:gd name="connsiteX4" fmla="*/ 387 w 12191999"/>
              <a:gd name="connsiteY4" fmla="*/ 3726157 h 3743997"/>
              <a:gd name="connsiteX5" fmla="*/ 387 w 12191999"/>
              <a:gd name="connsiteY5" fmla="*/ 3743997 h 3743997"/>
              <a:gd name="connsiteX6" fmla="*/ 0 w 12191999"/>
              <a:gd name="connsiteY6" fmla="*/ 3743997 h 374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743997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743997"/>
                </a:lnTo>
                <a:lnTo>
                  <a:pt x="0" y="3743997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 wrap="square" tIns="1296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placeholder">
            <a:extLst>
              <a:ext uri="{FF2B5EF4-FFF2-40B4-BE49-F238E27FC236}">
                <a16:creationId xmlns:a16="http://schemas.microsoft.com/office/drawing/2014/main" id="{2D16A7B9-CA23-4C66-B2AF-3682EAAE815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0314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92DC6926-96FF-4BB1-823E-5F2FFE796E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ow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0C8DD3BC-73D2-4101-B037-359F1B42B43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FC21F178-EFAA-49DE-A35E-72E2C0CA3B0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43B2B732-8EC3-4F44-986D-B5DAC6EA77C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03708507-303A-4696-8A49-D64DA70EAF1B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ow | 2 columns |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97E57A33-CDFD-4C72-B657-882682DACB1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F09BE8EF-EBD2-4B7A-9878-8440DC26C91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99207B66-AFA5-4510-BF1D-29423C34CEF2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1235F132-B0A2-4CF3-A146-5DF950DFB464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557CA6BF-F2F9-417F-A2FD-035F1FC8569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4E82CE8C-8E20-4C1A-B65C-F8A30CF5A15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D96F0A90-37BC-4B0D-A29D-8711C51DD44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226441E8-60EA-42A3-B978-BA612ACACF40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Row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492E0D9-97C5-4A27-B585-4460769C4D6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D547197E-1EC3-47AA-B644-4B7771421A2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5B4084F1-8114-4C22-84F5-3D14817A790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F76E7CBE-7230-4110-85FB-3718D4B81343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C33D0117-4C9D-47FC-BBAF-7D90814DB7C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classification_placeholder">
            <a:extLst>
              <a:ext uri="{FF2B5EF4-FFF2-40B4-BE49-F238E27FC236}">
                <a16:creationId xmlns:a16="http://schemas.microsoft.com/office/drawing/2014/main" id="{B1D76006-023D-437E-80D1-B8FC83CA1329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71DC81B7-1CCA-48F9-8AB9-34BBC16340C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3" name="Footer Placeholder 12" hidden="1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8" name="MIO_Placeholder_Mapping" hidden="1">
            <a:extLst>
              <a:ext uri="{FF2B5EF4-FFF2-40B4-BE49-F238E27FC236}">
                <a16:creationId xmlns:a16="http://schemas.microsoft.com/office/drawing/2014/main" id="{12ADA7AE-DD1C-409A-B0A5-6D14FF7BF270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Row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2A98BB16-D9CD-4785-A71C-21C57A55488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classification_placeholder">
            <a:extLst>
              <a:ext uri="{FF2B5EF4-FFF2-40B4-BE49-F238E27FC236}">
                <a16:creationId xmlns:a16="http://schemas.microsoft.com/office/drawing/2014/main" id="{DBAA7875-DC7B-4CB1-AFAA-A99AEDD01BF7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5743D8EF-9336-4669-BBD9-501D062A3DB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MIO_Placeholder_Mapping" hidden="1">
            <a:extLst>
              <a:ext uri="{FF2B5EF4-FFF2-40B4-BE49-F238E27FC236}">
                <a16:creationId xmlns:a16="http://schemas.microsoft.com/office/drawing/2014/main" id="{E3241B79-27A8-4873-89EC-D6F0564709E7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4E03D739-7852-4964-A407-6FD3B0FC1EE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5CA1B3C-86AD-43CD-94E9-5A2E81B7D24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8E11CE1F-6424-469C-8957-85A359561FB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1AE06898-E172-4A77-BE61-DAD235E107B9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020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rgbClr val="DCD5D7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MIO_Placeholder_Mapping" hidden="1">
            <a:extLst>
              <a:ext uri="{FF2B5EF4-FFF2-40B4-BE49-F238E27FC236}">
                <a16:creationId xmlns:a16="http://schemas.microsoft.com/office/drawing/2014/main" id="{162DC542-CA6E-49F2-AE52-133D584ED71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 White">
            <a:extLst>
              <a:ext uri="{FF2B5EF4-FFF2-40B4-BE49-F238E27FC236}">
                <a16:creationId xmlns:a16="http://schemas.microsoft.com/office/drawing/2014/main" id="{8739B1C3-A1A6-48E1-B2C4-F4CE3C824436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27650" y="1920766"/>
            <a:ext cx="6336702" cy="30884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77B07280-C452-41A8-A8A7-B816EB9C3C9E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1D664F82-C381-42D9-B168-31F6D4282D2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46" y="2755984"/>
            <a:ext cx="3077814" cy="13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7" name="Crystal Picture Placeholder">
            <a:extLst>
              <a:ext uri="{FF2B5EF4-FFF2-40B4-BE49-F238E27FC236}">
                <a16:creationId xmlns:a16="http://schemas.microsoft.com/office/drawing/2014/main" id="{2B034C47-A659-3457-E1A7-79A7F521356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5205158" cy="6858000"/>
          </a:xfrm>
          <a:custGeom>
            <a:avLst/>
            <a:gdLst>
              <a:gd name="connsiteX0" fmla="*/ 0 w 5205158"/>
              <a:gd name="connsiteY0" fmla="*/ 0 h 6858000"/>
              <a:gd name="connsiteX1" fmla="*/ 4377139 w 5205158"/>
              <a:gd name="connsiteY1" fmla="*/ 0 h 6858000"/>
              <a:gd name="connsiteX2" fmla="*/ 5205158 w 5205158"/>
              <a:gd name="connsiteY2" fmla="*/ 1713978 h 6858000"/>
              <a:gd name="connsiteX3" fmla="*/ 4370092 w 5205158"/>
              <a:gd name="connsiteY3" fmla="*/ 6858000 h 6858000"/>
              <a:gd name="connsiteX4" fmla="*/ 0 w 520515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5158" h="6858000">
                <a:moveTo>
                  <a:pt x="0" y="0"/>
                </a:moveTo>
                <a:lnTo>
                  <a:pt x="4377139" y="0"/>
                </a:lnTo>
                <a:lnTo>
                  <a:pt x="5205158" y="1713978"/>
                </a:lnTo>
                <a:lnTo>
                  <a:pt x="4370092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 wrap="square" tIns="2700000">
            <a:noAutofit/>
          </a:bodyPr>
          <a:lstStyle>
            <a:lvl1pPr marL="0" indent="0" algn="ctr" rtl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2E1A11AC-1395-4E21-827C-BF03F1350E7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808608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A2558C1A-A4CE-495C-941B-21CFE7DE6C2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Background White">
            <a:extLst>
              <a:ext uri="{FF2B5EF4-FFF2-40B4-BE49-F238E27FC236}">
                <a16:creationId xmlns:a16="http://schemas.microsoft.com/office/drawing/2014/main" id="{1FBC75BD-957B-1EC7-B3A9-8C67FC480706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rtl="0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Crystal Shape">
            <a:extLst>
              <a:ext uri="{FF2B5EF4-FFF2-40B4-BE49-F238E27FC236}">
                <a16:creationId xmlns:a16="http://schemas.microsoft.com/office/drawing/2014/main" id="{2EA7ACC0-9174-0F6F-0B3E-9FE773D0A408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0A827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2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4001" y="4161599"/>
            <a:ext cx="8280000" cy="1119600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F2A69E30-B66A-4640-A0FD-5D2C3EE160B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3B046A58-B894-4C62-9312-C4EF9EDFF3F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0090C8BE-0F32-4CF4-BB5D-F435E6072DC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BB857729-3B9C-45BF-8F44-236D56EED40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7C1E426-F34B-4FFB-A688-C9E251A8BC0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6976A686-032A-4DD8-ACB2-F6323D2BEB1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D23B78-ED4D-4135-B16E-F5097554D30C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empower_footer_placeholder">
            <a:extLst>
              <a:ext uri="{FF2B5EF4-FFF2-40B4-BE49-F238E27FC236}">
                <a16:creationId xmlns:a16="http://schemas.microsoft.com/office/drawing/2014/main" id="{FE09BAC5-F3BC-4C51-A794-098F4099C05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1" name="empower_classification_placeholder">
            <a:extLst>
              <a:ext uri="{FF2B5EF4-FFF2-40B4-BE49-F238E27FC236}">
                <a16:creationId xmlns:a16="http://schemas.microsoft.com/office/drawing/2014/main" id="{6F76DDB4-3F8E-4A82-B473-4784C9B20BC1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date_placeholder">
            <a:extLst>
              <a:ext uri="{FF2B5EF4-FFF2-40B4-BE49-F238E27FC236}">
                <a16:creationId xmlns:a16="http://schemas.microsoft.com/office/drawing/2014/main" id="{2C326E6F-F54B-4E77-BCF5-73E6B02466B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B8A1C3-E607-4E28-91A1-A973183FE78F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Footer Placeholder 9" hidden="1">
            <a:extLst>
              <a:ext uri="{FF2B5EF4-FFF2-40B4-BE49-F238E27FC236}">
                <a16:creationId xmlns:a16="http://schemas.microsoft.com/office/drawing/2014/main" id="{6B901E0B-D453-4CEB-8C35-51C25A27F89D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 hidden="1">
            <a:extLst>
              <a:ext uri="{FF2B5EF4-FFF2-40B4-BE49-F238E27FC236}">
                <a16:creationId xmlns:a16="http://schemas.microsoft.com/office/drawing/2014/main" id="{212E0C1A-F772-4C8C-B2E7-03887DA46ED9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0BE19B5-FA3E-481C-ACF3-046C2AA8A91D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  <a:endParaRPr lang="en-US" sz="800" b="1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empower_footer_placeholder">
            <a:extLst>
              <a:ext uri="{FF2B5EF4-FFF2-40B4-BE49-F238E27FC236}">
                <a16:creationId xmlns:a16="http://schemas.microsoft.com/office/drawing/2014/main" id="{DC9834AE-8B30-477E-8C87-5F8E7D7B17A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classification_placeholder">
            <a:extLst>
              <a:ext uri="{FF2B5EF4-FFF2-40B4-BE49-F238E27FC236}">
                <a16:creationId xmlns:a16="http://schemas.microsoft.com/office/drawing/2014/main" id="{A254D557-505E-4B08-8C5B-DEA083728C5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date_placeholder">
            <a:extLst>
              <a:ext uri="{FF2B5EF4-FFF2-40B4-BE49-F238E27FC236}">
                <a16:creationId xmlns:a16="http://schemas.microsoft.com/office/drawing/2014/main" id="{6E3D16E2-B858-4F89-B7A0-119FBFC7081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1" name="Footer Placeholder 10" hidden="1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673026AB-61DE-4BDA-8F8E-CCC68BAAE095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Crystal Shape">
            <a:extLst>
              <a:ext uri="{FF2B5EF4-FFF2-40B4-BE49-F238E27FC236}">
                <a16:creationId xmlns:a16="http://schemas.microsoft.com/office/drawing/2014/main" id="{3FBBF7BF-BA7F-647C-39AB-CEDA0092AA91}"/>
              </a:ext>
            </a:extLst>
          </p:cNvPr>
          <p:cNvSpPr/>
          <p:nvPr userDrawn="1"/>
        </p:nvSpPr>
        <p:spPr>
          <a:xfrm rot="5400000">
            <a:off x="1207129" y="-1234005"/>
            <a:ext cx="6878637" cy="9330464"/>
          </a:xfrm>
          <a:custGeom>
            <a:avLst/>
            <a:gdLst>
              <a:gd name="connsiteX0" fmla="*/ 0 w 6870543"/>
              <a:gd name="connsiteY0" fmla="*/ 727877 h 5591944"/>
              <a:gd name="connsiteX1" fmla="*/ 1726296 w 6870543"/>
              <a:gd name="connsiteY1" fmla="*/ 0 h 5591944"/>
              <a:gd name="connsiteX2" fmla="*/ 6870543 w 6870543"/>
              <a:gd name="connsiteY2" fmla="*/ 1136853 h 5591944"/>
              <a:gd name="connsiteX3" fmla="*/ 6870543 w 6870543"/>
              <a:gd name="connsiteY3" fmla="*/ 5591944 h 5591944"/>
              <a:gd name="connsiteX4" fmla="*/ 0 w 6870543"/>
              <a:gd name="connsiteY4" fmla="*/ 5591944 h 5591944"/>
              <a:gd name="connsiteX5" fmla="*/ 0 w 6870543"/>
              <a:gd name="connsiteY5" fmla="*/ 727877 h 5591944"/>
              <a:gd name="connsiteX0" fmla="*/ 0 w 6870545"/>
              <a:gd name="connsiteY0" fmla="*/ 727877 h 9322375"/>
              <a:gd name="connsiteX1" fmla="*/ 1726296 w 6870545"/>
              <a:gd name="connsiteY1" fmla="*/ 0 h 9322375"/>
              <a:gd name="connsiteX2" fmla="*/ 6870543 w 6870545"/>
              <a:gd name="connsiteY2" fmla="*/ 1136853 h 9322375"/>
              <a:gd name="connsiteX3" fmla="*/ 6870545 w 6870545"/>
              <a:gd name="connsiteY3" fmla="*/ 9322375 h 9322375"/>
              <a:gd name="connsiteX4" fmla="*/ 0 w 6870545"/>
              <a:gd name="connsiteY4" fmla="*/ 5591944 h 9322375"/>
              <a:gd name="connsiteX5" fmla="*/ 0 w 6870545"/>
              <a:gd name="connsiteY5" fmla="*/ 727877 h 9322375"/>
              <a:gd name="connsiteX0" fmla="*/ 8092 w 6878637"/>
              <a:gd name="connsiteY0" fmla="*/ 727877 h 9330464"/>
              <a:gd name="connsiteX1" fmla="*/ 1734388 w 6878637"/>
              <a:gd name="connsiteY1" fmla="*/ 0 h 9330464"/>
              <a:gd name="connsiteX2" fmla="*/ 6878635 w 6878637"/>
              <a:gd name="connsiteY2" fmla="*/ 1136853 h 9330464"/>
              <a:gd name="connsiteX3" fmla="*/ 6878637 w 6878637"/>
              <a:gd name="connsiteY3" fmla="*/ 9322375 h 9330464"/>
              <a:gd name="connsiteX4" fmla="*/ 0 w 6878637"/>
              <a:gd name="connsiteY4" fmla="*/ 9330464 h 9330464"/>
              <a:gd name="connsiteX5" fmla="*/ 8092 w 6878637"/>
              <a:gd name="connsiteY5" fmla="*/ 727877 h 933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8637" h="9330464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554E90-4FD5-45B2-A49A-214245B7F6D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Crystal Shape">
            <a:extLst>
              <a:ext uri="{FF2B5EF4-FFF2-40B4-BE49-F238E27FC236}">
                <a16:creationId xmlns:a16="http://schemas.microsoft.com/office/drawing/2014/main" id="{63F28C96-D1D9-271E-B326-A1C4DC6BC78F}"/>
              </a:ext>
            </a:extLst>
          </p:cNvPr>
          <p:cNvSpPr/>
          <p:nvPr userDrawn="1"/>
        </p:nvSpPr>
        <p:spPr>
          <a:xfrm rot="16200000">
            <a:off x="6866258" y="1532259"/>
            <a:ext cx="6857999" cy="3793483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E2919660-0784-4B00-9836-7A69515909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2" y="193689"/>
            <a:ext cx="1207447" cy="5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27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0C951CC-CB9B-43AC-8395-FB2751814E0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3F4900C8-0A39-4B02-8E0A-398AAC4831B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A1158698-11CA-4310-AAEA-81BFB74C7A4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4E976BE-C7DE-4FCF-9535-07568046A13E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" hidden="1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6" name="Date Placeholder" hidden="1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 dirty="0"/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23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471403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800" b="1" kern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800" b="1" kern="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F0C8D1F1-BA28-4973-A394-021D3C969BE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2" y="193689"/>
            <a:ext cx="1207447" cy="528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29" r:id="rId4"/>
    <p:sldLayoutId id="2147483730" r:id="rId5"/>
    <p:sldLayoutId id="2147483731" r:id="rId6"/>
    <p:sldLayoutId id="2147483747" r:id="rId7"/>
    <p:sldLayoutId id="2147483756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54" r:id="rId17"/>
    <p:sldLayoutId id="2147483753" r:id="rId18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252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2pPr>
      <a:lvl3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3pPr>
      <a:lvl4pPr marL="1008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4pPr>
      <a:lvl5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5pPr>
      <a:lvl6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6pPr>
      <a:lvl7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7pPr>
      <a:lvl8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8pPr>
      <a:lvl9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589B28-D26E-44F4-8C62-FEE4AAED4A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FB27639-D1FE-4EB7-81D0-019FC186F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FB1C68C-D054-4F8D-AA7A-F778CCFFF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AFF28-0883-405B-A8DD-D42393A2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0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FABDCF-A792-156B-AE91-731BACECAE9D}"/>
              </a:ext>
            </a:extLst>
          </p:cNvPr>
          <p:cNvSpPr/>
          <p:nvPr/>
        </p:nvSpPr>
        <p:spPr bwMode="auto">
          <a:xfrm>
            <a:off x="1600200" y="494176"/>
            <a:ext cx="8686800" cy="6287621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7340A7-5CB5-05A3-5612-F5A6C7C810AC}"/>
              </a:ext>
            </a:extLst>
          </p:cNvPr>
          <p:cNvCxnSpPr/>
          <p:nvPr/>
        </p:nvCxnSpPr>
        <p:spPr>
          <a:xfrm>
            <a:off x="1618246" y="727027"/>
            <a:ext cx="8686800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155407-09EF-71E0-5CE6-EEB338A7351A}"/>
              </a:ext>
            </a:extLst>
          </p:cNvPr>
          <p:cNvSpPr txBox="1"/>
          <p:nvPr/>
        </p:nvSpPr>
        <p:spPr bwMode="auto">
          <a:xfrm>
            <a:off x="1752600" y="473991"/>
            <a:ext cx="304800" cy="20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200" kern="0" baseline="0" dirty="0">
                <a:latin typeface="+mn-lt"/>
                <a:ea typeface="+mn-ea"/>
                <a:cs typeface="+mn-cs"/>
              </a:rPr>
              <a:t>title</a:t>
            </a:r>
          </a:p>
        </p:txBody>
      </p:sp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9EB12939-208B-0BCE-861A-EB70EBA6E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3997" y="494177"/>
            <a:ext cx="232850" cy="232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C64562-AE6D-E495-198A-1A5AF0831896}"/>
              </a:ext>
            </a:extLst>
          </p:cNvPr>
          <p:cNvSpPr/>
          <p:nvPr/>
        </p:nvSpPr>
        <p:spPr bwMode="auto">
          <a:xfrm>
            <a:off x="1600200" y="838200"/>
            <a:ext cx="2743200" cy="586739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27CE71-25C4-0799-23C5-42FD360B5926}"/>
              </a:ext>
            </a:extLst>
          </p:cNvPr>
          <p:cNvSpPr/>
          <p:nvPr/>
        </p:nvSpPr>
        <p:spPr bwMode="auto">
          <a:xfrm>
            <a:off x="4495800" y="838199"/>
            <a:ext cx="5638800" cy="5867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8C3E17-3058-4D2A-C801-B551310DF9A3}"/>
              </a:ext>
            </a:extLst>
          </p:cNvPr>
          <p:cNvSpPr txBox="1"/>
          <p:nvPr/>
        </p:nvSpPr>
        <p:spPr bwMode="auto">
          <a:xfrm>
            <a:off x="1658353" y="877424"/>
            <a:ext cx="1467853" cy="184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100" kern="0" dirty="0">
                <a:latin typeface="+mn-lt"/>
              </a:rPr>
              <a:t>    I</a:t>
            </a:r>
            <a:r>
              <a:rPr lang="en-US" sz="1100" kern="0" baseline="0" dirty="0">
                <a:latin typeface="+mn-lt"/>
                <a:ea typeface="+mn-ea"/>
                <a:cs typeface="+mn-cs"/>
              </a:rPr>
              <a:t>nstrument Setting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43CD2F-DC00-1912-DE74-4E10FA8E567D}"/>
              </a:ext>
            </a:extLst>
          </p:cNvPr>
          <p:cNvGrpSpPr/>
          <p:nvPr/>
        </p:nvGrpSpPr>
        <p:grpSpPr>
          <a:xfrm>
            <a:off x="1656347" y="1119665"/>
            <a:ext cx="2630905" cy="817528"/>
            <a:chOff x="1622258" y="899482"/>
            <a:chExt cx="2644942" cy="11430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B3DED31-223B-B258-C870-59551DD498DE}"/>
                </a:ext>
              </a:extLst>
            </p:cNvPr>
            <p:cNvSpPr/>
            <p:nvPr/>
          </p:nvSpPr>
          <p:spPr bwMode="auto">
            <a:xfrm>
              <a:off x="1622258" y="899482"/>
              <a:ext cx="2644942" cy="1143000"/>
            </a:xfrm>
            <a:prstGeom prst="round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defTabSz="576000" eaLnBrk="0" hangingPunct="0">
                <a:lnSpc>
                  <a:spcPct val="120000"/>
                </a:lnSpc>
              </a:pPr>
              <a:endParaRPr lang="en-US" sz="1600" baseline="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0C6D9A-393B-D63B-AE29-A75AB507CE66}"/>
                </a:ext>
              </a:extLst>
            </p:cNvPr>
            <p:cNvSpPr txBox="1"/>
            <p:nvPr/>
          </p:nvSpPr>
          <p:spPr bwMode="auto">
            <a:xfrm>
              <a:off x="1768642" y="964704"/>
              <a:ext cx="1600200" cy="176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t" anchorCtr="0">
              <a:spAutoFit/>
            </a:bodyPr>
            <a:lstStyle/>
            <a:p>
              <a:pPr marR="0" algn="l" defTabSz="57600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Tx/>
                <a:tabLst/>
              </a:pPr>
              <a:r>
                <a:rPr lang="en-US" sz="1050" kern="0" dirty="0">
                  <a:latin typeface="+mn-lt"/>
                </a:rPr>
                <a:t>Power supply</a:t>
              </a:r>
              <a:endParaRPr lang="en-US" sz="1050" kern="0" baseline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9001C9-3076-E66B-9273-3763DEC66C78}"/>
                </a:ext>
              </a:extLst>
            </p:cNvPr>
            <p:cNvSpPr txBox="1"/>
            <p:nvPr/>
          </p:nvSpPr>
          <p:spPr bwMode="auto">
            <a:xfrm>
              <a:off x="1766636" y="1204528"/>
              <a:ext cx="1600200" cy="176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t" anchorCtr="0">
              <a:spAutoFit/>
            </a:bodyPr>
            <a:lstStyle/>
            <a:p>
              <a:pPr marR="0" algn="l" defTabSz="57600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Tx/>
                <a:tabLst/>
              </a:pPr>
              <a:r>
                <a:rPr lang="en-US" sz="1050" kern="0" baseline="0" dirty="0">
                  <a:latin typeface="+mn-lt"/>
                  <a:ea typeface="+mn-ea"/>
                  <a:cs typeface="+mn-cs"/>
                </a:rPr>
                <a:t>DAQ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3806BA-AEA5-72FC-691A-0B786A684844}"/>
                </a:ext>
              </a:extLst>
            </p:cNvPr>
            <p:cNvSpPr txBox="1"/>
            <p:nvPr/>
          </p:nvSpPr>
          <p:spPr bwMode="auto">
            <a:xfrm>
              <a:off x="1766636" y="1474360"/>
              <a:ext cx="1600200" cy="176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t" anchorCtr="0">
              <a:spAutoFit/>
            </a:bodyPr>
            <a:lstStyle/>
            <a:p>
              <a:pPr marR="0" algn="l" defTabSz="57600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Tx/>
                <a:tabLst/>
              </a:pPr>
              <a:r>
                <a:rPr lang="en-US" sz="1050" kern="0" baseline="0" dirty="0">
                  <a:latin typeface="+mn-lt"/>
                  <a:ea typeface="+mn-ea"/>
                  <a:cs typeface="+mn-cs"/>
                </a:rPr>
                <a:t>E-load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5D0ADF-3F8C-A55F-5616-6485C3076604}"/>
                </a:ext>
              </a:extLst>
            </p:cNvPr>
            <p:cNvSpPr txBox="1"/>
            <p:nvPr/>
          </p:nvSpPr>
          <p:spPr bwMode="auto">
            <a:xfrm>
              <a:off x="1750595" y="1717010"/>
              <a:ext cx="1600200" cy="176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t" anchorCtr="0">
              <a:spAutoFit/>
            </a:bodyPr>
            <a:lstStyle/>
            <a:p>
              <a:pPr marR="0" algn="l" defTabSz="57600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Tx/>
                <a:tabLst/>
              </a:pPr>
              <a:r>
                <a:rPr lang="en-US" sz="1050" kern="0" baseline="0" dirty="0">
                  <a:latin typeface="+mn-lt"/>
                  <a:ea typeface="+mn-ea"/>
                  <a:cs typeface="+mn-cs"/>
                </a:rPr>
                <a:t>Oscilloscope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3A8DDC-5C73-3303-7B44-32108F4F31E5}"/>
              </a:ext>
            </a:extLst>
          </p:cNvPr>
          <p:cNvGrpSpPr/>
          <p:nvPr/>
        </p:nvGrpSpPr>
        <p:grpSpPr>
          <a:xfrm>
            <a:off x="1658353" y="2089592"/>
            <a:ext cx="2630905" cy="1143000"/>
            <a:chOff x="1658353" y="2218658"/>
            <a:chExt cx="2630905" cy="11430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D341C03-3B89-B0C1-7F21-2E9D73E56C8B}"/>
                </a:ext>
              </a:extLst>
            </p:cNvPr>
            <p:cNvGrpSpPr/>
            <p:nvPr/>
          </p:nvGrpSpPr>
          <p:grpSpPr>
            <a:xfrm>
              <a:off x="1658353" y="2218658"/>
              <a:ext cx="2630905" cy="1143000"/>
              <a:chOff x="1622258" y="2235152"/>
              <a:chExt cx="2630905" cy="1143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864C9C8-58DA-116A-42CB-557CC64973DB}"/>
                  </a:ext>
                </a:extLst>
              </p:cNvPr>
              <p:cNvGrpSpPr/>
              <p:nvPr/>
            </p:nvGrpSpPr>
            <p:grpSpPr>
              <a:xfrm>
                <a:off x="1622258" y="2235152"/>
                <a:ext cx="2630905" cy="1143000"/>
                <a:chOff x="1636294" y="2103764"/>
                <a:chExt cx="2630905" cy="1143000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9EE4951B-7E26-F156-DB8A-161B19E7735B}"/>
                    </a:ext>
                  </a:extLst>
                </p:cNvPr>
                <p:cNvSpPr/>
                <p:nvPr/>
              </p:nvSpPr>
              <p:spPr bwMode="auto">
                <a:xfrm>
                  <a:off x="1636294" y="2103764"/>
                  <a:ext cx="2630905" cy="1143000"/>
                </a:xfrm>
                <a:prstGeom prst="roundRect">
                  <a:avLst/>
                </a:prstGeom>
                <a:solidFill>
                  <a:srgbClr val="8D878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72000" tIns="72000" rIns="72000" bIns="72000" rtlCol="0" anchor="ctr"/>
                <a:lstStyle/>
                <a:p>
                  <a:pPr algn="ctr" defTabSz="576000" eaLnBrk="0" hangingPunct="0">
                    <a:lnSpc>
                      <a:spcPct val="120000"/>
                    </a:lnSpc>
                  </a:pPr>
                  <a:endParaRPr lang="en-US" sz="1600" baseline="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3C93400-C507-18C1-ED5F-F63192347AE3}"/>
                    </a:ext>
                  </a:extLst>
                </p:cNvPr>
                <p:cNvSpPr txBox="1"/>
                <p:nvPr/>
              </p:nvSpPr>
              <p:spPr bwMode="auto">
                <a:xfrm>
                  <a:off x="1806741" y="2127407"/>
                  <a:ext cx="1066800" cy="18447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t" anchorCtr="0">
                  <a:spAutoFit/>
                </a:bodyPr>
                <a:lstStyle/>
                <a:p>
                  <a:pPr marR="0" algn="l" defTabSz="576000" eaLnBrk="0" fontAlgn="auto" latinLnBrk="0" hangingPunct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2"/>
                    </a:buClr>
                    <a:buSzTx/>
                    <a:tabLst/>
                  </a:pPr>
                  <a:r>
                    <a:rPr lang="en-US" sz="1100" kern="0" dirty="0">
                      <a:latin typeface="+mn-lt"/>
                    </a:rPr>
                    <a:t>    Power Supply</a:t>
                  </a:r>
                  <a:endParaRPr lang="en-US" sz="1100" kern="0" baseline="0" dirty="0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A2DD3CC-3F45-D045-CBC5-8D5E1F17F2E2}"/>
                    </a:ext>
                  </a:extLst>
                </p:cNvPr>
                <p:cNvSpPr txBox="1"/>
                <p:nvPr/>
              </p:nvSpPr>
              <p:spPr bwMode="auto">
                <a:xfrm>
                  <a:off x="1752600" y="2405892"/>
                  <a:ext cx="1600200" cy="1760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t" anchorCtr="0">
                  <a:spAutoFit/>
                </a:bodyPr>
                <a:lstStyle/>
                <a:p>
                  <a:pPr marR="0" algn="l" defTabSz="576000" eaLnBrk="0" fontAlgn="auto" latinLnBrk="0" hangingPunct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2"/>
                    </a:buClr>
                    <a:buSzTx/>
                    <a:tabLst/>
                  </a:pPr>
                  <a:r>
                    <a:rPr lang="en-US" sz="1050" kern="0" dirty="0">
                      <a:latin typeface="+mn-lt"/>
                    </a:rPr>
                    <a:t>Vin(V)</a:t>
                  </a:r>
                  <a:endParaRPr lang="en-US" sz="1050" kern="0" baseline="0" dirty="0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ACB2224-A711-9ABF-E074-4F7DA624D3B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762625" y="2708020"/>
                  <a:ext cx="1600200" cy="1760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t" anchorCtr="0">
                  <a:spAutoFit/>
                </a:bodyPr>
                <a:lstStyle/>
                <a:p>
                  <a:pPr marR="0" algn="l" defTabSz="576000" eaLnBrk="0" fontAlgn="auto" latinLnBrk="0" hangingPunct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2"/>
                    </a:buClr>
                    <a:buSzTx/>
                    <a:tabLst/>
                  </a:pPr>
                  <a:r>
                    <a:rPr lang="en-US" sz="1050" kern="0" dirty="0">
                      <a:latin typeface="+mn-lt"/>
                    </a:rPr>
                    <a:t>Iin(A)</a:t>
                  </a:r>
                  <a:endParaRPr lang="en-US" sz="1050" kern="0" baseline="0" dirty="0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B9ADE48-4233-DFC2-DD39-01F700B693C8}"/>
                    </a:ext>
                  </a:extLst>
                </p:cNvPr>
                <p:cNvSpPr/>
                <p:nvPr/>
              </p:nvSpPr>
              <p:spPr bwMode="auto">
                <a:xfrm>
                  <a:off x="2133600" y="2405892"/>
                  <a:ext cx="1219200" cy="184474"/>
                </a:xfrm>
                <a:prstGeom prst="round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72000" tIns="72000" rIns="72000" bIns="72000" rtlCol="0" anchor="ctr"/>
                <a:lstStyle/>
                <a:p>
                  <a:pPr algn="ctr" defTabSz="576000" eaLnBrk="0" hangingPunct="0">
                    <a:lnSpc>
                      <a:spcPct val="120000"/>
                    </a:lnSpc>
                  </a:pPr>
                  <a:endParaRPr lang="en-US" sz="1600" baseline="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52D3E62-9FAB-D853-78CA-0F9CBF2BFF33}"/>
                  </a:ext>
                </a:extLst>
              </p:cNvPr>
              <p:cNvSpPr/>
              <p:nvPr/>
            </p:nvSpPr>
            <p:spPr bwMode="auto">
              <a:xfrm>
                <a:off x="2117557" y="2819352"/>
                <a:ext cx="1219200" cy="184474"/>
              </a:xfrm>
              <a:prstGeom prst="round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defTabSz="576000" eaLnBrk="0" hangingPunct="0">
                  <a:lnSpc>
                    <a:spcPct val="120000"/>
                  </a:lnSpc>
                </a:pPr>
                <a:endParaRPr lang="en-US" sz="1600" baseline="0" dirty="0">
                  <a:solidFill>
                    <a:schemeClr val="bg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476BA3-CB64-C331-1E4A-1FFD4CC67CB6}"/>
                </a:ext>
              </a:extLst>
            </p:cNvPr>
            <p:cNvSpPr txBox="1"/>
            <p:nvPr/>
          </p:nvSpPr>
          <p:spPr bwMode="auto">
            <a:xfrm>
              <a:off x="1774659" y="3094430"/>
              <a:ext cx="533400" cy="16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t" anchorCtr="0">
              <a:spAutoFit/>
            </a:bodyPr>
            <a:lstStyle/>
            <a:p>
              <a:pPr marR="0" algn="l" defTabSz="57600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Tx/>
                <a:tabLst/>
              </a:pPr>
              <a:r>
                <a:rPr lang="en-US" sz="1000" kern="0" baseline="0" dirty="0">
                  <a:latin typeface="+mn-lt"/>
                  <a:ea typeface="+mn-ea"/>
                  <a:cs typeface="+mn-cs"/>
                </a:rPr>
                <a:t>Channel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202E807-8CAF-654C-8412-97159F395CE0}"/>
                </a:ext>
              </a:extLst>
            </p:cNvPr>
            <p:cNvSpPr/>
            <p:nvPr/>
          </p:nvSpPr>
          <p:spPr bwMode="auto">
            <a:xfrm>
              <a:off x="2284999" y="3122007"/>
              <a:ext cx="198521" cy="1467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defTabSz="576000" eaLnBrk="0" hangingPunct="0">
                <a:lnSpc>
                  <a:spcPct val="120000"/>
                </a:lnSpc>
              </a:pPr>
              <a:endParaRPr lang="en-US" sz="1600" baseline="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1776AB-B183-E1E5-2CCA-6DCEBA4EF4A2}"/>
              </a:ext>
            </a:extLst>
          </p:cNvPr>
          <p:cNvGrpSpPr/>
          <p:nvPr/>
        </p:nvGrpSpPr>
        <p:grpSpPr>
          <a:xfrm>
            <a:off x="1618246" y="3275227"/>
            <a:ext cx="2630905" cy="1876712"/>
            <a:chOff x="1658353" y="2218658"/>
            <a:chExt cx="2630905" cy="11430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E8DE9EB-080A-389F-B342-6DA85C5EA9EF}"/>
                </a:ext>
              </a:extLst>
            </p:cNvPr>
            <p:cNvGrpSpPr/>
            <p:nvPr/>
          </p:nvGrpSpPr>
          <p:grpSpPr>
            <a:xfrm>
              <a:off x="1658353" y="2218658"/>
              <a:ext cx="2630905" cy="1143000"/>
              <a:chOff x="1636294" y="2103764"/>
              <a:chExt cx="2630905" cy="114300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9E76AE4A-030D-9914-42F9-9E810394383C}"/>
                  </a:ext>
                </a:extLst>
              </p:cNvPr>
              <p:cNvSpPr/>
              <p:nvPr/>
            </p:nvSpPr>
            <p:spPr bwMode="auto">
              <a:xfrm>
                <a:off x="1636294" y="2103764"/>
                <a:ext cx="2630905" cy="1143000"/>
              </a:xfrm>
              <a:prstGeom prst="roundRect">
                <a:avLst/>
              </a:prstGeom>
              <a:solidFill>
                <a:srgbClr val="8D878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defTabSz="576000" eaLnBrk="0" hangingPunct="0">
                  <a:lnSpc>
                    <a:spcPct val="120000"/>
                  </a:lnSpc>
                </a:pPr>
                <a:endParaRPr lang="en-US" sz="1600" baseline="0" dirty="0">
                  <a:solidFill>
                    <a:schemeClr val="bg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1A162E-804F-B1B7-2C39-4152289E4236}"/>
                  </a:ext>
                </a:extLst>
              </p:cNvPr>
              <p:cNvSpPr txBox="1"/>
              <p:nvPr/>
            </p:nvSpPr>
            <p:spPr bwMode="auto">
              <a:xfrm>
                <a:off x="1816769" y="2132351"/>
                <a:ext cx="589548" cy="1123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marR="0" algn="l" defTabSz="576000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Tx/>
                  <a:tabLst/>
                </a:pPr>
                <a:r>
                  <a:rPr lang="en-US" sz="1100" kern="0" dirty="0">
                    <a:latin typeface="+mn-lt"/>
                  </a:rPr>
                  <a:t>    DAQ</a:t>
                </a:r>
                <a:endParaRPr lang="en-US" sz="1100" kern="0" baseline="0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D79920-70C5-7D14-EC4A-246E9F07CB79}"/>
                </a:ext>
              </a:extLst>
            </p:cNvPr>
            <p:cNvSpPr txBox="1"/>
            <p:nvPr/>
          </p:nvSpPr>
          <p:spPr bwMode="auto">
            <a:xfrm>
              <a:off x="1886454" y="2501591"/>
              <a:ext cx="533400" cy="102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t" anchorCtr="0">
              <a:spAutoFit/>
            </a:bodyPr>
            <a:lstStyle/>
            <a:p>
              <a:pPr marR="0" algn="l" defTabSz="57600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Tx/>
                <a:tabLst/>
              </a:pPr>
              <a:r>
                <a:rPr lang="en-US" sz="1000" kern="0" dirty="0">
                  <a:latin typeface="+mn-lt"/>
                </a:rPr>
                <a:t>ch1</a:t>
              </a:r>
              <a:endParaRPr lang="en-US" sz="1000" kern="0" baseline="0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F99C418-15AC-E0FE-89E4-F6F6B3A40CDF}"/>
              </a:ext>
            </a:extLst>
          </p:cNvPr>
          <p:cNvSpPr txBox="1"/>
          <p:nvPr/>
        </p:nvSpPr>
        <p:spPr bwMode="auto">
          <a:xfrm>
            <a:off x="1854869" y="3964972"/>
            <a:ext cx="533400" cy="16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000" kern="0" dirty="0">
                <a:latin typeface="+mn-lt"/>
              </a:rPr>
              <a:t>ch2</a:t>
            </a:r>
            <a:endParaRPr lang="en-US" sz="10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F84CBB-52A1-78C0-6283-3514D5CC675C}"/>
              </a:ext>
            </a:extLst>
          </p:cNvPr>
          <p:cNvSpPr txBox="1"/>
          <p:nvPr/>
        </p:nvSpPr>
        <p:spPr bwMode="auto">
          <a:xfrm>
            <a:off x="1838827" y="4186946"/>
            <a:ext cx="533400" cy="16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000" kern="0" dirty="0">
                <a:latin typeface="+mn-lt"/>
              </a:rPr>
              <a:t>ch3</a:t>
            </a:r>
            <a:endParaRPr lang="en-US" sz="10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762441-5C2A-EE09-F29D-B4615418EF53}"/>
              </a:ext>
            </a:extLst>
          </p:cNvPr>
          <p:cNvSpPr txBox="1"/>
          <p:nvPr/>
        </p:nvSpPr>
        <p:spPr bwMode="auto">
          <a:xfrm>
            <a:off x="1850857" y="4403058"/>
            <a:ext cx="533400" cy="16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000" kern="0" dirty="0">
                <a:latin typeface="+mn-lt"/>
              </a:rPr>
              <a:t>ch4</a:t>
            </a:r>
            <a:endParaRPr lang="en-US" sz="10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CBF73F-5CD0-09D1-20A3-3147C1CFB183}"/>
              </a:ext>
            </a:extLst>
          </p:cNvPr>
          <p:cNvSpPr txBox="1"/>
          <p:nvPr/>
        </p:nvSpPr>
        <p:spPr bwMode="auto">
          <a:xfrm>
            <a:off x="1858879" y="4643593"/>
            <a:ext cx="533400" cy="16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000" kern="0" dirty="0">
                <a:latin typeface="+mn-lt"/>
              </a:rPr>
              <a:t>ch5</a:t>
            </a:r>
            <a:endParaRPr lang="en-US" sz="10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2CC5FC-AE7A-7E0B-22FF-FD47A5304948}"/>
              </a:ext>
            </a:extLst>
          </p:cNvPr>
          <p:cNvSpPr txBox="1"/>
          <p:nvPr/>
        </p:nvSpPr>
        <p:spPr bwMode="auto">
          <a:xfrm>
            <a:off x="1858879" y="4879829"/>
            <a:ext cx="533400" cy="16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000" kern="0" dirty="0">
                <a:latin typeface="+mn-lt"/>
              </a:rPr>
              <a:t>ch6</a:t>
            </a:r>
            <a:endParaRPr lang="en-US" sz="10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2B2AF3A-1B8E-AB47-56DF-B7B4E291B617}"/>
              </a:ext>
            </a:extLst>
          </p:cNvPr>
          <p:cNvSpPr/>
          <p:nvPr/>
        </p:nvSpPr>
        <p:spPr bwMode="auto">
          <a:xfrm>
            <a:off x="2115052" y="3722979"/>
            <a:ext cx="1219200" cy="184474"/>
          </a:xfrm>
          <a:prstGeom prst="round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65E60E-9325-3B9F-BBB9-9E761521249E}"/>
              </a:ext>
            </a:extLst>
          </p:cNvPr>
          <p:cNvSpPr/>
          <p:nvPr/>
        </p:nvSpPr>
        <p:spPr bwMode="auto">
          <a:xfrm>
            <a:off x="2121569" y="3944954"/>
            <a:ext cx="1219200" cy="184474"/>
          </a:xfrm>
          <a:prstGeom prst="round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BE9CB36-54AF-985F-04DC-25082BC0E312}"/>
              </a:ext>
            </a:extLst>
          </p:cNvPr>
          <p:cNvSpPr/>
          <p:nvPr/>
        </p:nvSpPr>
        <p:spPr bwMode="auto">
          <a:xfrm>
            <a:off x="2116557" y="4177270"/>
            <a:ext cx="1219200" cy="184474"/>
          </a:xfrm>
          <a:prstGeom prst="round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0867989-A375-0B1E-8E48-1C71B1964B3F}"/>
              </a:ext>
            </a:extLst>
          </p:cNvPr>
          <p:cNvSpPr/>
          <p:nvPr/>
        </p:nvSpPr>
        <p:spPr bwMode="auto">
          <a:xfrm>
            <a:off x="2119562" y="4403059"/>
            <a:ext cx="1219200" cy="184474"/>
          </a:xfrm>
          <a:prstGeom prst="round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2DCB210-1EAC-4D50-D068-5D6AF43EF0E0}"/>
              </a:ext>
            </a:extLst>
          </p:cNvPr>
          <p:cNvSpPr/>
          <p:nvPr/>
        </p:nvSpPr>
        <p:spPr bwMode="auto">
          <a:xfrm>
            <a:off x="2119562" y="4632724"/>
            <a:ext cx="1219200" cy="184474"/>
          </a:xfrm>
          <a:prstGeom prst="round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3D8CDCF-6DF5-E957-18A8-95F0F50606C7}"/>
              </a:ext>
            </a:extLst>
          </p:cNvPr>
          <p:cNvSpPr/>
          <p:nvPr/>
        </p:nvSpPr>
        <p:spPr bwMode="auto">
          <a:xfrm>
            <a:off x="2107532" y="4878584"/>
            <a:ext cx="1219200" cy="184474"/>
          </a:xfrm>
          <a:prstGeom prst="round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5C216E-2C65-1146-6F73-272AE4D8EB24}"/>
              </a:ext>
            </a:extLst>
          </p:cNvPr>
          <p:cNvCxnSpPr/>
          <p:nvPr/>
        </p:nvCxnSpPr>
        <p:spPr>
          <a:xfrm>
            <a:off x="4495800" y="990600"/>
            <a:ext cx="5641047" cy="0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B230F63-4473-B095-3941-9B0D71F8BC1F}"/>
              </a:ext>
            </a:extLst>
          </p:cNvPr>
          <p:cNvCxnSpPr/>
          <p:nvPr/>
        </p:nvCxnSpPr>
        <p:spPr>
          <a:xfrm>
            <a:off x="5334000" y="838199"/>
            <a:ext cx="0" cy="152401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AE7442E-2021-D8A1-B48C-D9CAB9652C0A}"/>
              </a:ext>
            </a:extLst>
          </p:cNvPr>
          <p:cNvSpPr txBox="1"/>
          <p:nvPr/>
        </p:nvSpPr>
        <p:spPr bwMode="auto">
          <a:xfrm>
            <a:off x="4599072" y="814526"/>
            <a:ext cx="667750" cy="176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050" kern="0" baseline="0" dirty="0">
                <a:latin typeface="+mn-lt"/>
                <a:ea typeface="+mn-ea"/>
                <a:cs typeface="+mn-cs"/>
              </a:rPr>
              <a:t>efficiency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337FA5-AB44-C844-127E-FF8672F4E4F6}"/>
              </a:ext>
            </a:extLst>
          </p:cNvPr>
          <p:cNvSpPr txBox="1"/>
          <p:nvPr/>
        </p:nvSpPr>
        <p:spPr bwMode="auto">
          <a:xfrm>
            <a:off x="5401179" y="814526"/>
            <a:ext cx="629146" cy="176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050" kern="0" dirty="0">
                <a:latin typeface="+mn-lt"/>
              </a:rPr>
              <a:t>other test</a:t>
            </a:r>
            <a:endParaRPr lang="en-US" sz="1050" kern="0" baseline="0" dirty="0">
              <a:latin typeface="+mn-lt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108D5D7-B478-1AE5-9B21-5A22B2451C13}"/>
              </a:ext>
            </a:extLst>
          </p:cNvPr>
          <p:cNvCxnSpPr/>
          <p:nvPr/>
        </p:nvCxnSpPr>
        <p:spPr>
          <a:xfrm>
            <a:off x="6710110" y="826363"/>
            <a:ext cx="0" cy="152400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9E6FBF8-C35F-D5DA-0BDD-D8CB35B8BA9B}"/>
              </a:ext>
            </a:extLst>
          </p:cNvPr>
          <p:cNvCxnSpPr/>
          <p:nvPr/>
        </p:nvCxnSpPr>
        <p:spPr>
          <a:xfrm>
            <a:off x="6030325" y="838200"/>
            <a:ext cx="0" cy="152400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6766EE1-E9B5-F959-AD20-E7F230866C3A}"/>
              </a:ext>
            </a:extLst>
          </p:cNvPr>
          <p:cNvGrpSpPr/>
          <p:nvPr/>
        </p:nvGrpSpPr>
        <p:grpSpPr>
          <a:xfrm>
            <a:off x="1612229" y="5231694"/>
            <a:ext cx="2630905" cy="1143000"/>
            <a:chOff x="1622258" y="2235152"/>
            <a:chExt cx="2630905" cy="11430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6A4A145-7CD8-2225-AD39-66BE7E143F43}"/>
                </a:ext>
              </a:extLst>
            </p:cNvPr>
            <p:cNvGrpSpPr/>
            <p:nvPr/>
          </p:nvGrpSpPr>
          <p:grpSpPr>
            <a:xfrm>
              <a:off x="1622258" y="2235152"/>
              <a:ext cx="2630905" cy="1143000"/>
              <a:chOff x="1636294" y="2103764"/>
              <a:chExt cx="2630905" cy="1143000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C3997D2F-6ABA-B5CD-CAC9-6809813E047C}"/>
                  </a:ext>
                </a:extLst>
              </p:cNvPr>
              <p:cNvSpPr/>
              <p:nvPr/>
            </p:nvSpPr>
            <p:spPr bwMode="auto">
              <a:xfrm>
                <a:off x="1636294" y="2103764"/>
                <a:ext cx="2630905" cy="1143000"/>
              </a:xfrm>
              <a:prstGeom prst="roundRect">
                <a:avLst/>
              </a:prstGeom>
              <a:solidFill>
                <a:srgbClr val="8D878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defTabSz="576000" eaLnBrk="0" hangingPunct="0">
                  <a:lnSpc>
                    <a:spcPct val="120000"/>
                  </a:lnSpc>
                </a:pPr>
                <a:endParaRPr lang="en-US" sz="1600" baseline="0" dirty="0">
                  <a:solidFill>
                    <a:schemeClr val="bg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345484C-E09B-CEBC-93AF-FE07D7AFC3F9}"/>
                  </a:ext>
                </a:extLst>
              </p:cNvPr>
              <p:cNvSpPr txBox="1"/>
              <p:nvPr/>
            </p:nvSpPr>
            <p:spPr bwMode="auto">
              <a:xfrm>
                <a:off x="1806741" y="2127407"/>
                <a:ext cx="1066800" cy="18447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marR="0" algn="l" defTabSz="576000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Tx/>
                  <a:tabLst/>
                </a:pPr>
                <a:r>
                  <a:rPr lang="en-US" sz="1100" kern="0" dirty="0">
                    <a:latin typeface="+mn-lt"/>
                  </a:rPr>
                  <a:t>    Protection</a:t>
                </a:r>
                <a:endParaRPr lang="en-US" sz="1100" kern="0" baseline="0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1C4C517-D70D-67CF-AAB4-D2DE63CA6E70}"/>
                  </a:ext>
                </a:extLst>
              </p:cNvPr>
              <p:cNvSpPr txBox="1"/>
              <p:nvPr/>
            </p:nvSpPr>
            <p:spPr bwMode="auto">
              <a:xfrm>
                <a:off x="1752600" y="2405892"/>
                <a:ext cx="1600200" cy="1760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marR="0" algn="l" defTabSz="576000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Tx/>
                  <a:tabLst/>
                </a:pPr>
                <a:r>
                  <a:rPr lang="en-US" sz="1050" kern="0" dirty="0">
                    <a:latin typeface="+mn-lt"/>
                  </a:rPr>
                  <a:t>Max Vin </a:t>
                </a:r>
                <a:endParaRPr lang="en-US" sz="1050" kern="0" baseline="0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7E907D0-32EC-B6D3-D92B-95CE704033B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62625" y="2708020"/>
                <a:ext cx="1600200" cy="1760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marR="0" algn="l" defTabSz="576000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Tx/>
                  <a:tabLst/>
                </a:pPr>
                <a:r>
                  <a:rPr lang="en-US" altLang="zh-TW" sz="1050" kern="0" dirty="0">
                    <a:latin typeface="+mn-lt"/>
                  </a:rPr>
                  <a:t>Max </a:t>
                </a:r>
                <a:r>
                  <a:rPr lang="en-US" sz="1050" kern="0" dirty="0">
                    <a:latin typeface="+mn-lt"/>
                  </a:rPr>
                  <a:t>Iin(A)</a:t>
                </a:r>
                <a:endParaRPr lang="en-US" sz="1050" kern="0" baseline="0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E0390EBB-3430-7B93-A175-EDE31C8C5C47}"/>
                  </a:ext>
                </a:extLst>
              </p:cNvPr>
              <p:cNvSpPr/>
              <p:nvPr/>
            </p:nvSpPr>
            <p:spPr bwMode="auto">
              <a:xfrm>
                <a:off x="2491540" y="2421693"/>
                <a:ext cx="1219200" cy="184474"/>
              </a:xfrm>
              <a:prstGeom prst="round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defTabSz="576000" eaLnBrk="0" hangingPunct="0">
                  <a:lnSpc>
                    <a:spcPct val="120000"/>
                  </a:lnSpc>
                </a:pPr>
                <a:endParaRPr lang="en-US" sz="1600" baseline="0" dirty="0">
                  <a:solidFill>
                    <a:schemeClr val="bg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828D8A0-6ADC-4631-CCA7-A2E84496BAD3}"/>
                </a:ext>
              </a:extLst>
            </p:cNvPr>
            <p:cNvSpPr/>
            <p:nvPr/>
          </p:nvSpPr>
          <p:spPr bwMode="auto">
            <a:xfrm>
              <a:off x="2479509" y="2823596"/>
              <a:ext cx="1219200" cy="184474"/>
            </a:xfrm>
            <a:prstGeom prst="round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defTabSz="576000" eaLnBrk="0" hangingPunct="0">
                <a:lnSpc>
                  <a:spcPct val="120000"/>
                </a:lnSpc>
              </a:pPr>
              <a:endParaRPr lang="en-US" sz="1600" baseline="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E63DD41-0E60-DCB8-FF6A-60144F9552FF}"/>
              </a:ext>
            </a:extLst>
          </p:cNvPr>
          <p:cNvSpPr txBox="1">
            <a:spLocks/>
          </p:cNvSpPr>
          <p:nvPr/>
        </p:nvSpPr>
        <p:spPr bwMode="auto">
          <a:xfrm>
            <a:off x="1740568" y="6084885"/>
            <a:ext cx="1600200" cy="176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altLang="zh-TW" sz="1050" kern="0" dirty="0">
                <a:latin typeface="+mn-lt"/>
              </a:rPr>
              <a:t>Max </a:t>
            </a:r>
            <a:r>
              <a:rPr lang="en-US" sz="1050" kern="0" dirty="0" err="1">
                <a:latin typeface="+mn-lt"/>
              </a:rPr>
              <a:t>Iout</a:t>
            </a:r>
            <a:r>
              <a:rPr lang="en-US" sz="1050" kern="0" dirty="0">
                <a:latin typeface="+mn-lt"/>
              </a:rPr>
              <a:t>(A)</a:t>
            </a:r>
            <a:endParaRPr lang="en-US" sz="105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DF32DD3-CBFA-9663-7984-4C0A53507E60}"/>
              </a:ext>
            </a:extLst>
          </p:cNvPr>
          <p:cNvSpPr/>
          <p:nvPr/>
        </p:nvSpPr>
        <p:spPr bwMode="auto">
          <a:xfrm>
            <a:off x="2467475" y="6079963"/>
            <a:ext cx="1219200" cy="184474"/>
          </a:xfrm>
          <a:prstGeom prst="round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00546-7C09-7E97-D4DB-E017F4B37B36}"/>
              </a:ext>
            </a:extLst>
          </p:cNvPr>
          <p:cNvSpPr txBox="1"/>
          <p:nvPr/>
        </p:nvSpPr>
        <p:spPr bwMode="auto">
          <a:xfrm>
            <a:off x="6080964" y="814526"/>
            <a:ext cx="629146" cy="176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050" kern="0" dirty="0">
                <a:latin typeface="+mn-lt"/>
              </a:rPr>
              <a:t>other test</a:t>
            </a:r>
            <a:endParaRPr lang="en-US" sz="105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F07A62-C361-9320-5C37-290B12FF3910}"/>
              </a:ext>
            </a:extLst>
          </p:cNvPr>
          <p:cNvSpPr/>
          <p:nvPr/>
        </p:nvSpPr>
        <p:spPr bwMode="auto">
          <a:xfrm>
            <a:off x="4645692" y="2514600"/>
            <a:ext cx="5186615" cy="385306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7CBB8-2E2F-3384-5786-8B9605354964}"/>
              </a:ext>
            </a:extLst>
          </p:cNvPr>
          <p:cNvSpPr txBox="1"/>
          <p:nvPr/>
        </p:nvSpPr>
        <p:spPr bwMode="auto">
          <a:xfrm>
            <a:off x="4816140" y="2815901"/>
            <a:ext cx="4998120" cy="84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2400" dirty="0"/>
              <a:t>Here is the graph with the data from the testing.</a:t>
            </a:r>
            <a:endParaRPr lang="en-US" sz="1800" kern="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29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60B38-ED9A-4688-A544-CA41460ADE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142A3-3E18-4302-85FC-39EF0216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7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135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wo_ColumnsMIOPlaceholderMapping.11MIOPlaceholderMapping-Infineon 16:9MIOPlaceholderMapping.Row | 2 columnsMIOPlaceholderMapping.1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Two_Columns_RowMIOPlaceholderMapping.12MIOPlaceholderMapping-Infineon 16:9MIOPlaceholderMapping.Row | 2 columns | rowMIOPlaceholderMapping.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hree_ColumnsMIOPlaceholderMapping.13MIOPlaceholderMapping-Infineon 16:9MIOPlaceholderMapping.3 columnsMIOPlaceholderMapping.1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hree_ColumnsMIOPlaceholderMapping.14MIOPlaceholderMapping-Infineon 16:9MIOPlaceholderMapping.Row | 3 columnsMIOPlaceholderMapping.1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_1MIOPlaceholderMapping.2MIOPlaceholderMapping-Infineon 16:9MIOPlaceholderMapping.Presentation title 1MIOPlaceholderMapping.1MIOPlaceholderMapping;Infineon 16:9MIOPlaceholderMapping.IFX_PresentationTitle_2MIOPlaceholderMapping.3MIOPlaceholderMapping-Infineon 16:9MIOPlaceholderMapping.Presentation title 1MIOPlaceholderMapping.1MIOPlaceholderMapping;Infineon 16:9MIOPlaceholderMapping.IFX_PresentationTitle_3MIOPlaceholderMapping.4MIOPlaceholderMapping-Infineon 16:9MIOPlaceholderMapping.Presentation title 1MIOPlaceholderMapping.1MIOPlaceholderMapping;Infineon 16:9MIOPlaceholderMapping.IFX_PresentationTitle_1MIOPlaceholderMapping.2MIOPlaceholderMapping.Picture Placeholder 20MIOPlaceholderMapping.18MIOPlaceholderMapping-Infineon 16:9MIOPlaceholderMapping.Presentation title 1MIOPlaceholderMapping.1MIOPlaceholderMapping.Crystal Picture PlaceholderMIOPlaceholderMapping.15MIOPlaceholderMapping;Infineon 16:9MIOPlaceholderMapping.IFX_PresentationTitle_2MIOPlaceholderMapping.3MIOPlaceholderMapping.Picture Placeholder 20MIOPlaceholderMapping.14MIOPlaceholderMapping-Infineon 16:9MIOPlaceholderMapping.Presentation title 1MIOPlaceholderMapping.1MIOPlaceholderMapping.Crystal Picture PlaceholderMIOPlaceholderMapping.1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our_ColumnsMIOPlaceholderMapping.15MIOPlaceholderMapping-Infineon 16:9MIOPlaceholderMapping.4 columnsMIOPlaceholderMapping.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Four_ColumnsMIOPlaceholderMapping.16MIOPlaceholderMapping-Infineon 16:9MIOPlaceholderMapping.Row | 4 columnsMIOPlaceholderMapping.1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EmptyMIOPlaceholderMapping.17MIOPlaceholderMapping-Infineon 16:9MIOPlaceholderMapping.EmptyMIOPlaceholderMapping.16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ullpicMIOPlaceholderMapping.18MIOPlaceholderMapping-Infineon 16:9MIOPlaceholderMapping.FullpicMIOPlaceholderMapping.1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inal_ClaimMIOPlaceholderMapping.19MIOPlaceholderMapping-Infineon 16:9MIOPlaceholderMapping.FinalMIOPlaceholderMapping.1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MIOPlaceholderMapping.1MIOPlaceholderMapping-Infineon 16:9MIOPlaceholderMapping.Presentation title 3MIOPlaceholderMapping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OnlyMIOPlaceholderMapping.5MIOPlaceholderMapping-Infineon 16:9MIOPlaceholderMapping.Title OnlyMIOPlaceholderMapping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False"/>
  <p:tag name="MIO_SHOW_PAGENUMBER" val="False"/>
  <p:tag name="MIO_AVOID_BLANK_LAYOUT" val="False"/>
  <p:tag name="MIO_CD_LAYOUT_VALID_AREA" val="False"/>
  <p:tag name="MIO_EMBED_FONT" val="False"/>
  <p:tag name="MIO_MATCH_COLOR_SCHEME" val="True"/>
  <p:tag name="MIO_NUMBER_OF_VALID_LAYOUTS" val="18"/>
  <p:tag name="MIO_HDS" val="True"/>
  <p:tag name="MIO_SKIPVERSION" val="01.01.0001 00:00:00"/>
  <p:tag name="MIO_EKGUID" val="f8120ca7-cceb-428f-a7d0-f20ce9397e1b"/>
  <p:tag name="MIO_UPDATE" val="True"/>
  <p:tag name="MIO_VERSION" val="13.05.2023 07:12:22"/>
  <p:tag name="MIO_DBID" val="FDE84254-54DB-49E3-9A0E-CDE72035D530"/>
  <p:tag name="MIO_LASTDOWNLOADED" val="26.07.2023 12:28:29.220"/>
  <p:tag name="MIO_OBJECTNAME" val="Infineon LCD 16:9"/>
  <p:tag name="MIO_CDID" val="e2fc2f9e-d5cf-4311-b3a1-0559b8fd1ab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ContentMIOPlaceholderMapping.6MIOPlaceholderMapping-Infineon 16:9MIOPlaceholderMapping.Title | contentMIOPlaceholderMapping.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wo_ContentMIOPlaceholderMapping.8MIOPlaceholderMapping-Infineon 16:9MIOPlaceholderMapping.2 contentsMIOPlaceholderMapping.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SectionMIOPlaceholderMapping.9MIOPlaceholderMapping-Infineon 16:9MIOPlaceholderMapping.Section 1MIOPlaceholderMapping.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Four_ContentMIOPlaceholderMapping.10MIOPlaceholderMapping-Infineon 16:9MIOPlaceholderMapping.4 contentsMIOPlaceholderMapping.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Infineon 2023 - 2">
      <a:dk1>
        <a:srgbClr val="1D1D1D"/>
      </a:dk1>
      <a:lt1>
        <a:srgbClr val="FFFFFF"/>
      </a:lt1>
      <a:dk2>
        <a:srgbClr val="0A8276"/>
      </a:dk2>
      <a:lt2>
        <a:srgbClr val="8D8786"/>
      </a:lt2>
      <a:accent1>
        <a:srgbClr val="0A8276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0A8276"/>
      </a:hlink>
      <a:folHlink>
        <a:srgbClr val="0A8276"/>
      </a:folHlink>
    </a:clrScheme>
    <a:fontScheme name="Infineon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defTabSz="576000" eaLnBrk="0" hangingPunct="0">
          <a:lnSpc>
            <a:spcPct val="120000"/>
          </a:lnSpc>
          <a:defRPr sz="1600" baseline="0" dirty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9525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t" anchorCtr="0">
        <a:spAutoFit/>
      </a:bodyPr>
      <a:lstStyle>
        <a:defPPr marL="252000" marR="0" indent="-252000" algn="l" defTabSz="576000" eaLnBrk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panose="020B0604020202020204" pitchFamily="34" charset="0"/>
          <a:buChar char="‒"/>
          <a:tabLst/>
          <a:defRPr sz="18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100">
      <a:srgbClr val="0A8276"/>
    </a:custClr>
    <a:custClr name="Ocean 80">
      <a:srgbClr val="3B9B91"/>
    </a:custClr>
    <a:custClr name="Ocean 60">
      <a:srgbClr val="6CB4AD"/>
    </a:custClr>
    <a:custClr name="Ocean 40">
      <a:srgbClr val="B8DEDA"/>
    </a:custClr>
    <a:custClr name="White">
      <a:srgbClr val="FFFFF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Main">
      <a:srgbClr val="9BBA43"/>
    </a:custClr>
    <a:custClr name="Berry Main">
      <a:srgbClr val="9C216E"/>
    </a:custClr>
    <a:custClr name="Engineering Main">
      <a:srgbClr val="575352"/>
    </a:custClr>
    <a:custClr name="Sun Main">
      <a:srgbClr val="F97414"/>
    </a:custClr>
    <a:custClr name="Sand Main">
      <a:srgbClr val="FCD442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Light">
      <a:srgbClr val="B9D257"/>
    </a:custClr>
    <a:custClr name="Berry Light">
      <a:srgbClr val="BE3283"/>
    </a:custClr>
    <a:custClr name="Engineering Light">
      <a:srgbClr val="8D8786"/>
    </a:custClr>
    <a:custClr name="Sun Light">
      <a:srgbClr val="FF9737"/>
    </a:custClr>
    <a:custClr name="Sand Light">
      <a:srgbClr val="FBE273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Grey 300 ">
      <a:srgbClr val="DCD5D7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Default Theme" id="{1E115DF3-41F0-4647-B0A5-8A317E6D094E}" vid="{137F0F39-D844-4AA9-B871-823A03F108D0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2014AB-78C2-4F59-9D6E-9572E72F7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D299A1D5-F553-4264-9022-E0136C61CE27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a709603d-609a-478b-a91d-3c5e984c0e79"/>
    <ds:schemaRef ds:uri="6ef45842-284e-44e4-b2db-1749e7948b44"/>
    <ds:schemaRef ds:uri="http://schemas.microsoft.com/office/infopath/2007/PartnerControl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168</TotalTime>
  <Words>59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Infineon 16:9</vt:lpstr>
      <vt:lpstr>PowerPoint Presentation</vt:lpstr>
      <vt:lpstr>PowerPoint Presentation</vt:lpstr>
      <vt:lpstr>PowerPoint Presentation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Hsieh Chen Yu (PSS PCS PI TM)</dc:creator>
  <cp:lastModifiedBy>Hsieh Chen Yu (PSS PCS PI TM)</cp:lastModifiedBy>
  <cp:revision>2</cp:revision>
  <dcterms:created xsi:type="dcterms:W3CDTF">2024-06-20T18:46:52Z</dcterms:created>
  <dcterms:modified xsi:type="dcterms:W3CDTF">2024-06-21T14:02:18Z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2023-03-18T12:11:36Z</vt:filetime>
  </property>
  <property fmtid="{D5CDD505-2E9C-101B-9397-08002B2CF9AE}" pid="15" name="empower.integration.Classification.DateFormat">
    <vt:lpwstr>d MMM yyyy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2023-03-24T13:40:28Z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73b1d637-b020-4fda-a205-ff5e02ff8705</vt:lpwstr>
  </property>
  <property fmtid="{D5CDD505-2E9C-101B-9397-08002B2CF9AE}" pid="28" name="MSIP_Label_a15a25aa-e944-415d-b7a7-40f6b9180b6b_ContentBits">
    <vt:lpwstr>0</vt:lpwstr>
  </property>
</Properties>
</file>