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7" r:id="rId6"/>
    <p:sldId id="263" r:id="rId7"/>
    <p:sldId id="265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" initials="T" lastIdx="2" clrIdx="0">
    <p:extLst>
      <p:ext uri="{19B8F6BF-5375-455C-9EA6-DF929625EA0E}">
        <p15:presenceInfo xmlns:p15="http://schemas.microsoft.com/office/powerpoint/2012/main" userId="T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6T14:22:02.18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6T14:23:36.993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2A74-E24C-0944-A2DD-7FB4BE38D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29557-3764-D647-A857-65A081F4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70F3-D48D-5141-BC84-538FD93B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70FA8-B7DB-EF40-96AF-724EE9C3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6B0E-CEAB-AE44-8911-347D5B7A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0D19-2871-0A4C-AD6F-1BC24C40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FB7D2-35C7-A64A-A400-086C5CF5A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7D555-6BA0-A948-A757-D6CB7F40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5439-9630-5C4B-876F-E65DF4D7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C48D-3A60-DD46-8CA0-C789152C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F61-1A18-5742-B028-A24687FBF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1A3E6-BD8E-4046-BDA2-AF5F5CD23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2895-958B-6D49-AE8F-70A729BC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53445-C42F-6446-93EF-E1C68B8C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8031-9A5B-1649-95C0-FBBDE5CE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0257-BB35-A24C-AAAA-39AF020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8E1E-1EF5-3546-92EC-04348001C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626E-4424-A046-AEF5-7DB0BB53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A837-A0BE-5541-92F7-3A0DCB3C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10E9-0D68-EF41-A0DE-41511ACA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3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E5AD-C6A6-9541-92E2-FC7EE629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C9A8E-9AA1-F149-A352-6CE2B9418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10A4-299D-0840-998F-4992D0EA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12CC1-8C66-F94D-AE46-369E57DB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87B1-6636-9E44-A0F5-0A240199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C3E9-C739-4342-B887-D7EC4080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6E4B-B620-6746-9F18-B2A1A2CB1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67F1C-4A7A-C04E-851E-094A84558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AB2F3-19D4-D344-B693-C86AAE63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CC62-18F6-4945-A424-1CBBF0F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23532-3E83-6746-8C9A-234A19FA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348A-668B-9647-A11D-B2F1B2FA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E546A-DAD3-6241-8409-C3DC1A95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8B0F9-D9B9-4645-8BBB-749B832E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B99A9-BAD0-8A49-BA21-579A28CE0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3D673-474C-2E4B-9A4A-706EFECE8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70EB4-3E1F-4942-AF4D-6077E72E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213DC-DD84-6144-B6A5-04971871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A16E-F87D-924B-B7F5-9B0F9BE8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4AD6-8C9C-C340-A443-7DAA920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5FF72-8A44-8E42-83F0-E7EBDCE7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9BB83-CFB5-164E-B8D8-AC6C3B86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53A7A-09F9-B744-BDD8-16758B23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8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03B44-0F7E-184A-8157-3663E6A4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A1BBA-DEDC-B948-9BA3-307A8DF6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4E60-91BD-614C-8BEB-7929B3C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E108-14FF-074B-A6AC-30C2DC9C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4225-5032-2247-AFBF-0192110C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860E-83AD-D848-A66E-1E935DAD9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F17D-C4CD-1C48-8B12-E3F620D2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BD3F6-48AD-9E49-ACA0-1F5C6625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77DE-22A6-5A40-9378-709030E5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7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4F05-8269-0544-AF43-57DDC739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73FDC-F38D-C447-B720-95D5D3129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A7984-00DE-D040-B106-D0573555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A43D0-A1F1-2341-A6E2-992194BC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9F17B-55DC-DF46-8F41-2C3A1ABC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EE18B-2FBC-C34F-BAAC-731C7339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CA020-0572-C448-ABC1-727568AE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2C3D-8CA9-0547-A995-D95E3800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ECE6-3E68-E843-8E15-774041237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14D0-4604-4A42-A6F5-48104240033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F0AE-89D4-BF4A-B8EE-199AF2217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8F7B-DDD2-EA4F-A832-E94F6C56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CA03-A1EF-1E4C-9C3D-E7D31325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hyperlink" Target="https://ssr1.scrape.center/page/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hite cut out stars in blue background">
            <a:extLst>
              <a:ext uri="{FF2B5EF4-FFF2-40B4-BE49-F238E27FC236}">
                <a16:creationId xmlns:a16="http://schemas.microsoft.com/office/drawing/2014/main" id="{8C907BA3-1B96-421D-835D-1B8BD39DF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8132" b="1868"/>
          <a:stretch/>
        </p:blipFill>
        <p:spPr>
          <a:xfrm>
            <a:off x="10537" y="1"/>
            <a:ext cx="12191980" cy="685799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F778A-36E3-D04C-9559-20695E863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847059"/>
          </a:xfrm>
        </p:spPr>
        <p:txBody>
          <a:bodyPr>
            <a:normAutofit/>
          </a:bodyPr>
          <a:lstStyle/>
          <a:p>
            <a:r>
              <a:rPr lang="zh-CN" altLang="en-US" dirty="0"/>
              <a:t>电影网站爬虫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F4584-D81E-274C-B546-C36B00C37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1177" y="4513870"/>
            <a:ext cx="4119748" cy="3257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21 </a:t>
            </a:r>
            <a:r>
              <a:rPr lang="zh-CN" altLang="en-US" dirty="0"/>
              <a:t>梅努斯自动化   陈震</a:t>
            </a:r>
            <a:endParaRPr lang="en-US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3021-5A56-A64D-892C-9FC62298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390" y="2125688"/>
            <a:ext cx="7466525" cy="25439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7200" b="1" dirty="0"/>
              <a:t>谢 谢 观 看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6301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995F8AC-39D6-4E7E-AB86-0AF41877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010" y="1757779"/>
            <a:ext cx="7953790" cy="4705165"/>
          </a:xfrm>
        </p:spPr>
        <p:txBody>
          <a:bodyPr>
            <a:normAutofit/>
          </a:bodyPr>
          <a:lstStyle/>
          <a:p>
            <a:r>
              <a:rPr lang="zh-CN" altLang="en-US" dirty="0"/>
              <a:t>功能介绍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亮点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使用的技术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困难及解决</a:t>
            </a:r>
          </a:p>
        </p:txBody>
      </p:sp>
    </p:spTree>
    <p:extLst>
      <p:ext uri="{BB962C8B-B14F-4D97-AF65-F5344CB8AC3E}">
        <p14:creationId xmlns:p14="http://schemas.microsoft.com/office/powerpoint/2010/main" val="28915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C0112-03AD-D44B-BA40-4F8CF927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功能介绍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FE18-6D1D-9247-983D-A99D198C0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br>
              <a:rPr lang="en-ZA" sz="2000" dirty="0"/>
            </a:br>
            <a:endParaRPr lang="en-US" sz="20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EF164D-69BB-46CD-B53E-91B701D4C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838678"/>
              </p:ext>
            </p:extLst>
          </p:nvPr>
        </p:nvGraphicFramePr>
        <p:xfrm>
          <a:off x="8462023" y="1320837"/>
          <a:ext cx="1472953" cy="152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包装程序外壳对象" showAsIcon="1" r:id="rId3" imgW="425880" imgH="439560" progId="Package">
                  <p:embed/>
                </p:oleObj>
              </mc:Choice>
              <mc:Fallback>
                <p:oleObj name="包装程序外壳对象" showAsIcon="1" r:id="rId3" imgW="425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62023" y="1320837"/>
                        <a:ext cx="1472953" cy="152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EF9721E-EFEF-436E-A355-0BCDD1C8F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43638"/>
              </p:ext>
            </p:extLst>
          </p:nvPr>
        </p:nvGraphicFramePr>
        <p:xfrm>
          <a:off x="8087757" y="3977899"/>
          <a:ext cx="2456762" cy="152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包装程序外壳对象" showAsIcon="1" r:id="rId5" imgW="709560" imgH="439560" progId="Package">
                  <p:embed/>
                </p:oleObj>
              </mc:Choice>
              <mc:Fallback>
                <p:oleObj name="包装程序外壳对象" showAsIcon="1" r:id="rId5" imgW="709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87757" y="3977899"/>
                        <a:ext cx="2456762" cy="152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4532BCC1-2FA5-45F6-9C27-D3AAD42C6A6C}"/>
              </a:ext>
            </a:extLst>
          </p:cNvPr>
          <p:cNvSpPr txBox="1"/>
          <p:nvPr/>
        </p:nvSpPr>
        <p:spPr>
          <a:xfrm>
            <a:off x="4641599" y="2919834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hlinkClick r:id="rId7"/>
              </a:rPr>
              <a:t>Scrape | Movie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723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8F451-1259-374C-A289-CF2E4CFA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亮点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07B8-7136-034D-95DF-AD781CB5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</a:t>
            </a:r>
            <a:r>
              <a:rPr lang="en-US" dirty="0"/>
              <a:t>ublic class </a:t>
            </a:r>
            <a:r>
              <a:rPr lang="zh-CN" altLang="en-US" dirty="0"/>
              <a:t>亮点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zh-CN" altLang="en-US" dirty="0"/>
              <a:t>？？？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62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8F451-1259-374C-A289-CF2E4CFA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使用的技术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FE519B-6236-4806-9BF9-D2FEE1BB3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272" y="467488"/>
            <a:ext cx="8120406" cy="2222445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AC0065-2D9D-45A1-B10C-D208489EA8D5}"/>
              </a:ext>
            </a:extLst>
          </p:cNvPr>
          <p:cNvSpPr txBox="1"/>
          <p:nvPr/>
        </p:nvSpPr>
        <p:spPr>
          <a:xfrm>
            <a:off x="5116088" y="5741874"/>
            <a:ext cx="385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数据库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53CD72-2073-4E48-8181-503642DC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53" y="2901053"/>
            <a:ext cx="5506856" cy="25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6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1D8FF-7E5D-234C-9BFB-7F93745F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使用的技术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F1EE56-DCB3-4FD2-8E59-189987DA6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9970" y="71303"/>
            <a:ext cx="5018603" cy="5077746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C0D5B4-5D3E-4BD8-A2E7-0FCDCBE4F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71" y="3297601"/>
            <a:ext cx="5452399" cy="28368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E604D1-0C8A-4522-A47D-6C8B3332D6ED}"/>
              </a:ext>
            </a:extLst>
          </p:cNvPr>
          <p:cNvSpPr txBox="1"/>
          <p:nvPr/>
        </p:nvSpPr>
        <p:spPr>
          <a:xfrm>
            <a:off x="4111047" y="5480303"/>
            <a:ext cx="260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I/0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313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1D8FF-7E5D-234C-9BFB-7F93745F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使用的技术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A38718-8B3E-4A25-9371-9DC11847A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547" y="272293"/>
            <a:ext cx="7457624" cy="556921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A5EB9B-13C9-4DAB-8E90-87C884B70F4C}"/>
              </a:ext>
            </a:extLst>
          </p:cNvPr>
          <p:cNvSpPr txBox="1"/>
          <p:nvPr/>
        </p:nvSpPr>
        <p:spPr>
          <a:xfrm>
            <a:off x="5201806" y="5977119"/>
            <a:ext cx="301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List </a:t>
            </a:r>
            <a:r>
              <a:rPr lang="zh-CN" altLang="en-US" sz="2400" dirty="0"/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195705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2EF46-C21C-E94B-ACEA-F363B19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困难及解决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739E-F9D0-EC4F-93A9-C83493AC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ZA" sz="2200" dirty="0"/>
          </a:p>
          <a:p>
            <a:pPr marL="0" indent="0">
              <a:buNone/>
            </a:pPr>
            <a:endParaRPr lang="en-ZA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4BE08D-F672-44AD-8FC2-74FFCA9F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110" y="43962"/>
            <a:ext cx="8994153" cy="738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5A0FF6-0588-40A0-8325-A3E9A0EB8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700" y="1952708"/>
            <a:ext cx="5767955" cy="2055648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785FC2C-63D2-4077-B7AC-20A98B7EB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587016"/>
              </p:ext>
            </p:extLst>
          </p:nvPr>
        </p:nvGraphicFramePr>
        <p:xfrm>
          <a:off x="8530231" y="4412914"/>
          <a:ext cx="1640028" cy="120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包装程序外壳对象" showAsIcon="1" r:id="rId5" imgW="599760" imgH="439560" progId="Package">
                  <p:embed/>
                </p:oleObj>
              </mc:Choice>
              <mc:Fallback>
                <p:oleObj name="包装程序外壳对象" showAsIcon="1" r:id="rId5" imgW="599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0231" y="4412914"/>
                        <a:ext cx="1640028" cy="120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4B62DC8-3619-4298-8F4A-79EAC7F90329}"/>
              </a:ext>
            </a:extLst>
          </p:cNvPr>
          <p:cNvSpPr txBox="1"/>
          <p:nvPr/>
        </p:nvSpPr>
        <p:spPr>
          <a:xfrm>
            <a:off x="4867063" y="4119240"/>
            <a:ext cx="2862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html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501547-B5B9-47F4-A774-478D75FC4DD4}"/>
              </a:ext>
            </a:extLst>
          </p:cNvPr>
          <p:cNvSpPr txBox="1"/>
          <p:nvPr/>
        </p:nvSpPr>
        <p:spPr>
          <a:xfrm>
            <a:off x="4643021" y="878889"/>
            <a:ext cx="341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FileWriter</a:t>
            </a:r>
            <a:r>
              <a:rPr lang="en-US" altLang="zh-CN" sz="2000" dirty="0"/>
              <a:t>     </a:t>
            </a:r>
            <a:r>
              <a:rPr lang="en-US" altLang="zh-CN" sz="2000" dirty="0" err="1"/>
              <a:t>PrintWriter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0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47C5C-33E0-4E4E-ACDA-C472BE21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294" y="1112969"/>
            <a:ext cx="2665829" cy="41660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总结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36D3-645E-D145-A9D2-78C5D238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655" y="2936831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继续学习、实践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61</Words>
  <Application>Microsoft Office PowerPoint</Application>
  <PresentationFormat>宽屏</PresentationFormat>
  <Paragraphs>31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包装程序外壳对象</vt:lpstr>
      <vt:lpstr>程序包</vt:lpstr>
      <vt:lpstr>电影网站爬虫</vt:lpstr>
      <vt:lpstr>PowerPoint 演示文稿</vt:lpstr>
      <vt:lpstr>功能介绍</vt:lpstr>
      <vt:lpstr>亮点</vt:lpstr>
      <vt:lpstr>使用的技术</vt:lpstr>
      <vt:lpstr>使用的技术</vt:lpstr>
      <vt:lpstr>使用的技术</vt:lpstr>
      <vt:lpstr>困难及解决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</dc:title>
  <dc:creator>Fatima Halday</dc:creator>
  <cp:lastModifiedBy>Tom</cp:lastModifiedBy>
  <cp:revision>5</cp:revision>
  <dcterms:created xsi:type="dcterms:W3CDTF">2021-12-19T17:28:06Z</dcterms:created>
  <dcterms:modified xsi:type="dcterms:W3CDTF">2022-03-06T08:06:03Z</dcterms:modified>
</cp:coreProperties>
</file>