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3"/>
    <p:sldId id="271" r:id="rId4"/>
    <p:sldId id="272" r:id="rId5"/>
    <p:sldId id="280" r:id="rId6"/>
    <p:sldId id="273" r:id="rId7"/>
    <p:sldId id="274" r:id="rId8"/>
    <p:sldId id="275" r:id="rId9"/>
    <p:sldId id="277" r:id="rId10"/>
    <p:sldId id="278" r:id="rId11"/>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hyperlink" Target="https://en.wikipedia.org/wiki/File:R._A._Fischer.jpg"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659" y="3870664"/>
            <a:ext cx="8911687" cy="701336"/>
          </a:xfrm>
        </p:spPr>
        <p:txBody>
          <a:bodyPr>
            <a:normAutofit/>
          </a:bodyPr>
          <a:lstStyle/>
          <a:p>
            <a:pPr algn="ctr"/>
            <a:r>
              <a:rPr lang="en-IN" dirty="0"/>
              <a:t>Introduction To Machine Learning</a:t>
            </a:r>
            <a:endParaRPr lang="en-IN" dirty="0"/>
          </a:p>
        </p:txBody>
      </p:sp>
      <p:pic>
        <p:nvPicPr>
          <p:cNvPr id="9" name="Content Placeholder 8"/>
          <p:cNvPicPr>
            <a:picLocks noGrp="1" noChangeAspect="1"/>
          </p:cNvPicPr>
          <p:nvPr>
            <p:ph idx="1"/>
          </p:nvPr>
        </p:nvPicPr>
        <p:blipFill>
          <a:blip r:embed="rId1"/>
          <a:stretch>
            <a:fillRect/>
          </a:stretch>
        </p:blipFill>
        <p:spPr>
          <a:xfrm>
            <a:off x="4575894" y="975147"/>
            <a:ext cx="4107536" cy="2453853"/>
          </a:xfrm>
        </p:spPr>
      </p:pic>
      <p:sp>
        <p:nvSpPr>
          <p:cNvPr id="10" name="Rectangle 9"/>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p:cNvSpPr txBox="1"/>
          <p:nvPr/>
        </p:nvSpPr>
        <p:spPr>
          <a:xfrm flipH="1">
            <a:off x="8424909" y="5344357"/>
            <a:ext cx="3613211" cy="922020"/>
          </a:xfrm>
          <a:prstGeom prst="rect">
            <a:avLst/>
          </a:prstGeom>
          <a:noFill/>
        </p:spPr>
        <p:txBody>
          <a:bodyPr wrap="square" rtlCol="0">
            <a:spAutoFit/>
          </a:bodyPr>
          <a:lstStyle/>
          <a:p>
            <a:r>
              <a:rPr lang="en-IN" dirty="0"/>
              <a:t>Name: </a:t>
            </a:r>
            <a:r>
              <a:rPr lang="en-IN" dirty="0" err="1"/>
              <a:t>ch</a:t>
            </a:r>
            <a:r>
              <a:rPr lang="en-US" altLang="en-IN" dirty="0" err="1"/>
              <a:t>.Sasi Kumar</a:t>
            </a:r>
            <a:endParaRPr lang="en-IN" dirty="0"/>
          </a:p>
          <a:p>
            <a:r>
              <a:rPr lang="en-IN"/>
              <a:t>Course:Mca</a:t>
            </a:r>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p:cNvSpPr>
            <a:spLocks noGrp="1"/>
          </p:cNvSpPr>
          <p:nvPr>
            <p:ph type="subTitle" idx="1"/>
          </p:nvPr>
        </p:nvSpPr>
        <p:spPr>
          <a:xfrm>
            <a:off x="7865508" y="5374402"/>
            <a:ext cx="4326492" cy="1483598"/>
          </a:xfrm>
        </p:spPr>
        <p:txBody>
          <a:bodyPr>
            <a:normAutofit fontScale="92500" lnSpcReduction="10000"/>
          </a:bodyPr>
          <a:lstStyle/>
          <a:p>
            <a:r>
              <a:rPr lang="en-IN" dirty="0"/>
              <a:t>Made By:</a:t>
            </a:r>
            <a:endParaRPr lang="en-IN" dirty="0"/>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endParaRPr lang="en-IN" dirty="0"/>
          </a:p>
          <a:p>
            <a:r>
              <a:rPr lang="en-IN" dirty="0"/>
              <a:t>Roll no:180102008</a:t>
            </a:r>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1"/>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p:cNvPicPr>
            <a:picLocks noGrp="1" noChangeAspect="1"/>
          </p:cNvPicPr>
          <p:nvPr>
            <p:ph idx="1"/>
          </p:nvPr>
        </p:nvPicPr>
        <p:blipFill>
          <a:blip r:embed="rId1"/>
          <a:stretch>
            <a:fillRect/>
          </a:stretch>
        </p:blipFill>
        <p:spPr>
          <a:xfrm>
            <a:off x="3808489" y="1038689"/>
            <a:ext cx="6140081" cy="229711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p:cNvPicPr>
            <a:picLocks noGrp="1" noChangeAspect="1"/>
          </p:cNvPicPr>
          <p:nvPr>
            <p:ph idx="1"/>
          </p:nvPr>
        </p:nvPicPr>
        <p:blipFill>
          <a:blip r:embed="rId1"/>
          <a:stretch>
            <a:fillRect/>
          </a:stretch>
        </p:blipFill>
        <p:spPr>
          <a:xfrm>
            <a:off x="3018408" y="2224597"/>
            <a:ext cx="6676008" cy="391875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6014"/>
          </a:xfrm>
        </p:spPr>
        <p:txBody>
          <a:bodyPr>
            <a:normAutofit/>
          </a:bodyPr>
          <a:lstStyle/>
          <a:p>
            <a:r>
              <a:rPr lang="en-IN" sz="2800" dirty="0"/>
              <a:t>Plotting Histogram:</a:t>
            </a:r>
            <a:endParaRPr lang="en-IN" sz="2800" dirty="0"/>
          </a:p>
        </p:txBody>
      </p:sp>
      <p:pic>
        <p:nvPicPr>
          <p:cNvPr id="5" name="Content Placeholder 4"/>
          <p:cNvPicPr>
            <a:picLocks noGrp="1" noChangeAspect="1"/>
          </p:cNvPicPr>
          <p:nvPr>
            <p:ph idx="1"/>
          </p:nvPr>
        </p:nvPicPr>
        <p:blipFill>
          <a:blip r:embed="rId1"/>
          <a:stretch>
            <a:fillRect/>
          </a:stretch>
        </p:blipFill>
        <p:spPr>
          <a:xfrm>
            <a:off x="2592926" y="1491449"/>
            <a:ext cx="7900480" cy="442040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endParaRPr lang="en-IN" sz="2800" dirty="0"/>
          </a:p>
        </p:txBody>
      </p:sp>
      <p:pic>
        <p:nvPicPr>
          <p:cNvPr id="5" name="Content Placeholder 4"/>
          <p:cNvPicPr>
            <a:picLocks noGrp="1" noChangeAspect="1"/>
          </p:cNvPicPr>
          <p:nvPr>
            <p:ph idx="1"/>
          </p:nvPr>
        </p:nvPicPr>
        <p:blipFill>
          <a:blip r:embed="rId1"/>
          <a:stretch>
            <a:fillRect/>
          </a:stretch>
        </p:blipFill>
        <p:spPr>
          <a:xfrm>
            <a:off x="2592924" y="2104008"/>
            <a:ext cx="7847215" cy="450097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p:cNvPicPr>
            <a:picLocks noChangeAspect="1"/>
          </p:cNvPicPr>
          <p:nvPr/>
        </p:nvPicPr>
        <p:blipFill>
          <a:blip r:embed="rId1"/>
          <a:stretch>
            <a:fillRect/>
          </a:stretch>
        </p:blipFill>
        <p:spPr>
          <a:xfrm>
            <a:off x="3107185" y="3219492"/>
            <a:ext cx="8247356" cy="35045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endParaRPr lang="en-IN" sz="3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339" y="624110"/>
            <a:ext cx="9134274" cy="672030"/>
          </a:xfrm>
        </p:spPr>
        <p:txBody>
          <a:bodyPr/>
          <a:lstStyle/>
          <a:p>
            <a:r>
              <a:rPr lang="en-IN" dirty="0"/>
              <a:t>Final Evaluation Of All Models:</a:t>
            </a:r>
            <a:endParaRPr lang="en-IN" dirty="0"/>
          </a:p>
        </p:txBody>
      </p:sp>
      <p:pic>
        <p:nvPicPr>
          <p:cNvPr id="5" name="Content Placeholder 4"/>
          <p:cNvPicPr>
            <a:picLocks noGrp="1" noChangeAspect="1"/>
          </p:cNvPicPr>
          <p:nvPr>
            <p:ph idx="1"/>
          </p:nvPr>
        </p:nvPicPr>
        <p:blipFill>
          <a:blip r:embed="rId1"/>
          <a:stretch>
            <a:fillRect/>
          </a:stretch>
        </p:blipFill>
        <p:spPr>
          <a:xfrm>
            <a:off x="2370338" y="1296140"/>
            <a:ext cx="9134275" cy="5140171"/>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2601157" y="798990"/>
            <a:ext cx="8611340" cy="591252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p:cNvSpPr>
            <a:spLocks noGrp="1"/>
          </p:cNvSpPr>
          <p:nvPr>
            <p:ph idx="1"/>
          </p:nvPr>
        </p:nvSpPr>
        <p:spPr>
          <a:xfrm>
            <a:off x="2589212" y="5610686"/>
            <a:ext cx="8915400" cy="300535"/>
          </a:xfrm>
        </p:spPr>
        <p:txBody>
          <a:bodyPr>
            <a:normAutofit fontScale="92500" lnSpcReduction="20000"/>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2126865" y="792332"/>
            <a:ext cx="9280941" cy="527333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p:cNvPicPr>
            <a:picLocks noGrp="1" noChangeAspect="1"/>
          </p:cNvPicPr>
          <p:nvPr>
            <p:ph idx="1"/>
          </p:nvPr>
        </p:nvPicPr>
        <p:blipFill>
          <a:blip r:embed="rId1"/>
          <a:stretch>
            <a:fillRect/>
          </a:stretch>
        </p:blipFill>
        <p:spPr>
          <a:xfrm>
            <a:off x="4268329" y="2929862"/>
            <a:ext cx="4882461" cy="323056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p:cNvPicPr>
            <a:picLocks noGrp="1" noChangeAspect="1"/>
          </p:cNvPicPr>
          <p:nvPr>
            <p:ph idx="1"/>
          </p:nvPr>
        </p:nvPicPr>
        <p:blipFill>
          <a:blip r:embed="rId1"/>
          <a:stretch>
            <a:fillRect/>
          </a:stretch>
        </p:blipFill>
        <p:spPr>
          <a:xfrm>
            <a:off x="4767309" y="2822575"/>
            <a:ext cx="4607509" cy="341131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p:cNvPicPr>
            <a:picLocks noGrp="1" noChangeAspect="1"/>
          </p:cNvPicPr>
          <p:nvPr>
            <p:ph idx="1"/>
          </p:nvPr>
        </p:nvPicPr>
        <p:blipFill>
          <a:blip r:embed="rId1"/>
          <a:stretch>
            <a:fillRect/>
          </a:stretch>
        </p:blipFill>
        <p:spPr>
          <a:xfrm>
            <a:off x="3462292" y="3493364"/>
            <a:ext cx="6507332" cy="31369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3318</Words>
  <Application>WPS Presentation</Application>
  <PresentationFormat>Widescreen</PresentationFormat>
  <Paragraphs>55</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Wingdings 3</vt:lpstr>
      <vt:lpstr>Arial</vt:lpstr>
      <vt:lpstr>Century Gothic</vt:lpstr>
      <vt:lpstr>Microsoft YaHei</vt:lpstr>
      <vt:lpstr>Arial Unicode MS</vt:lpstr>
      <vt:lpstr>Calibri</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演示文稿</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91912</cp:lastModifiedBy>
  <cp:revision>22</cp:revision>
  <dcterms:created xsi:type="dcterms:W3CDTF">2020-08-08T04:12:00Z</dcterms:created>
  <dcterms:modified xsi:type="dcterms:W3CDTF">2023-08-26T18:18:21Z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0167325260204096B468305ACC6F2311</vt:lpwstr>
  </property>
  <property fmtid="{D5CDD505-2E9C-101B-9397-08002B2CF9AE}" pid="3" name="KSOProductBuildVer">
    <vt:lpwstr>1033-11.2.0.11537</vt:lpwstr>
  </property>
</Properties>
</file>