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57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10884"/>
            <a:ext cx="12120880" cy="66040"/>
          </a:xfrm>
          <a:custGeom>
            <a:avLst/>
            <a:gdLst/>
            <a:ahLst/>
            <a:cxnLst/>
            <a:rect l="l" t="t" r="r" b="b"/>
            <a:pathLst>
              <a:path w="12120880" h="66039">
                <a:moveTo>
                  <a:pt x="0" y="65531"/>
                </a:moveTo>
                <a:lnTo>
                  <a:pt x="12120371" y="65531"/>
                </a:lnTo>
                <a:lnTo>
                  <a:pt x="1212037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560" y="380548"/>
            <a:ext cx="10342878" cy="139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0767" y="1677174"/>
            <a:ext cx="10690465" cy="454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ra.org/professional-certificates/ibm-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8" y="6400800"/>
            <a:ext cx="12188190" cy="457200"/>
          </a:xfrm>
          <a:custGeom>
            <a:avLst/>
            <a:gdLst/>
            <a:ahLst/>
            <a:cxnLst/>
            <a:rect l="l" t="t" r="r" b="b"/>
            <a:pathLst>
              <a:path w="12188190" h="457200">
                <a:moveTo>
                  <a:pt x="0" y="457199"/>
                </a:moveTo>
                <a:lnTo>
                  <a:pt x="12188189" y="457199"/>
                </a:lnTo>
                <a:lnTo>
                  <a:pt x="1218818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3494"/>
            <a:ext cx="12188190" cy="63500"/>
          </a:xfrm>
          <a:custGeom>
            <a:avLst/>
            <a:gdLst/>
            <a:ahLst/>
            <a:cxnLst/>
            <a:rect l="l" t="t" r="r" b="b"/>
            <a:pathLst>
              <a:path w="12188190" h="63500">
                <a:moveTo>
                  <a:pt x="0" y="63495"/>
                </a:moveTo>
                <a:lnTo>
                  <a:pt x="12188189" y="63495"/>
                </a:lnTo>
                <a:lnTo>
                  <a:pt x="1218818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ts val="10460"/>
              </a:lnSpc>
            </a:pPr>
            <a:r>
              <a:rPr sz="8800" spc="-55" dirty="0">
                <a:solidFill>
                  <a:srgbClr val="000000"/>
                </a:solidFill>
                <a:latin typeface="Leelawadee UI"/>
                <a:cs typeface="Leelawadee UI"/>
              </a:rPr>
              <a:t>Data</a:t>
            </a:r>
            <a:endParaRPr sz="8800">
              <a:latin typeface="Leelawadee UI"/>
              <a:cs typeface="Leelawadee U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616" rIns="0" bIns="0" rtlCol="0">
            <a:spAutoFit/>
          </a:bodyPr>
          <a:lstStyle/>
          <a:p>
            <a:pPr marL="438150" marR="5080">
              <a:lnSpc>
                <a:spcPts val="10530"/>
              </a:lnSpc>
            </a:pPr>
            <a:r>
              <a:rPr sz="8800" spc="-50" dirty="0">
                <a:solidFill>
                  <a:srgbClr val="000000"/>
                </a:solidFill>
                <a:latin typeface="Leelawadee UI"/>
                <a:cs typeface="Leelawadee UI"/>
              </a:rPr>
              <a:t>ScienceCapstone</a:t>
            </a:r>
            <a:r>
              <a:rPr sz="88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800" spc="-45" dirty="0">
                <a:solidFill>
                  <a:srgbClr val="000000"/>
                </a:solidFill>
                <a:latin typeface="Leelawadee UI"/>
                <a:cs typeface="Leelawadee UI"/>
              </a:rPr>
              <a:t>Project</a:t>
            </a:r>
            <a:endParaRPr sz="8800">
              <a:latin typeface="Leelawadee UI"/>
              <a:cs typeface="Leelawade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7186" y="4539136"/>
            <a:ext cx="4422775" cy="126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890">
              <a:lnSpc>
                <a:spcPct val="127499"/>
              </a:lnSpc>
            </a:pP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vas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She</a:t>
            </a:r>
            <a:r>
              <a:rPr sz="2400" spc="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f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u="heavy" spc="-15" dirty="0">
                <a:solidFill>
                  <a:srgbClr val="0000FF"/>
                </a:solidFill>
                <a:latin typeface="Arial"/>
                <a:cs typeface="Arial"/>
              </a:rPr>
              <a:t>ht</a:t>
            </a:r>
            <a:r>
              <a:rPr sz="2400" u="heavy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400" u="heavy" spc="-15" dirty="0">
                <a:solidFill>
                  <a:srgbClr val="0000FF"/>
                </a:solidFill>
                <a:latin typeface="Arial"/>
                <a:cs typeface="Arial"/>
              </a:rPr>
              <a:t>ps://gi</a:t>
            </a:r>
            <a:r>
              <a:rPr sz="2400" u="heavy" dirty="0">
                <a:solidFill>
                  <a:srgbClr val="0000FF"/>
                </a:solidFill>
                <a:latin typeface="Arial"/>
                <a:cs typeface="Arial"/>
              </a:rPr>
              <a:t>thub.com/</a:t>
            </a:r>
            <a:r>
              <a:rPr sz="2400" u="heavy" spc="-5" dirty="0">
                <a:solidFill>
                  <a:srgbClr val="0000FF"/>
                </a:solidFill>
                <a:latin typeface="Arial"/>
                <a:cs typeface="Arial"/>
              </a:rPr>
              <a:t>nav</a:t>
            </a:r>
            <a:r>
              <a:rPr sz="24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u="heavy" dirty="0">
                <a:solidFill>
                  <a:srgbClr val="0000FF"/>
                </a:solidFill>
                <a:latin typeface="Arial"/>
                <a:cs typeface="Arial"/>
              </a:rPr>
              <a:t>ssherif98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22/08/2021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6664" y="4399919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6730" y="1055379"/>
            <a:ext cx="304800" cy="1932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27669" y="1067433"/>
            <a:ext cx="225424" cy="1862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1739" y="669913"/>
            <a:ext cx="2580003" cy="1580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4599" y="994400"/>
            <a:ext cx="2598419" cy="9817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3350" y="691499"/>
            <a:ext cx="2500631" cy="150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59581" y="1098107"/>
            <a:ext cx="1236980" cy="938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145" algn="ctr">
              <a:lnSpc>
                <a:spcPct val="9450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Req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Wik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6730" y="2922270"/>
            <a:ext cx="304800" cy="19418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7669" y="2943859"/>
            <a:ext cx="225424" cy="1862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1739" y="2546350"/>
            <a:ext cx="2580003" cy="1579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0" y="2870835"/>
            <a:ext cx="2135504" cy="9810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3350" y="2567306"/>
            <a:ext cx="2500631" cy="1501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15487" y="2976057"/>
            <a:ext cx="167005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5080">
              <a:lnSpc>
                <a:spcPts val="2500"/>
              </a:lnSpc>
            </a:pP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Bea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utif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lSou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7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5l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5"/>
              </a:lnSpc>
            </a:pP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Par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25480" y="4678045"/>
            <a:ext cx="339218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6420" y="4699634"/>
            <a:ext cx="3313419" cy="2254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1739" y="4422138"/>
            <a:ext cx="2580003" cy="1580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0169" y="4746626"/>
            <a:ext cx="2287271" cy="9817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33350" y="4443731"/>
            <a:ext cx="2500631" cy="150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71291" y="4869501"/>
            <a:ext cx="146177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010" marR="5080" indent="-321945" algn="just">
              <a:lnSpc>
                <a:spcPts val="2400"/>
              </a:lnSpc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nfo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33470" y="2922270"/>
            <a:ext cx="304800" cy="19418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54440" y="2943859"/>
            <a:ext cx="225424" cy="18624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38509" y="4422138"/>
            <a:ext cx="2580003" cy="1580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46469" y="4900927"/>
            <a:ext cx="2364104" cy="6737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60120" y="4443731"/>
            <a:ext cx="2500631" cy="150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28716" y="5020378"/>
            <a:ext cx="1221105" cy="64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Crea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icti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33470" y="1046491"/>
            <a:ext cx="304800" cy="19418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4440" y="1067433"/>
            <a:ext cx="225424" cy="18624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8509" y="2546350"/>
            <a:ext cx="2580003" cy="1579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59490" y="2562859"/>
            <a:ext cx="2203451" cy="15957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60120" y="2567306"/>
            <a:ext cx="2500631" cy="15011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50637" y="2684973"/>
            <a:ext cx="1733550" cy="153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6985" algn="ctr">
              <a:lnSpc>
                <a:spcPct val="92000"/>
              </a:lnSpc>
              <a:tabLst>
                <a:tab pos="388620" algn="l"/>
                <a:tab pos="1115060" algn="l"/>
              </a:tabLst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Iter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thro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ug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ble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xtract</a:t>
            </a:r>
            <a:r>
              <a:rPr sz="22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icti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38509" y="669913"/>
            <a:ext cx="2580003" cy="1580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25499" y="994400"/>
            <a:ext cx="2468879" cy="9817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60120" y="691499"/>
            <a:ext cx="2500631" cy="150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708904" y="1114871"/>
            <a:ext cx="1861185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905" marR="5080" indent="-370840">
              <a:lnSpc>
                <a:spcPct val="9110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icti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rame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092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spc="-5" dirty="0"/>
              <a:t>DataWrang</a:t>
            </a:r>
            <a:r>
              <a:rPr spc="10" dirty="0"/>
              <a:t>l</a:t>
            </a:r>
            <a:r>
              <a:rPr spc="-5" dirty="0"/>
              <a:t>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9707" y="1590537"/>
          <a:ext cx="11483975" cy="407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5725">
                <a:tc>
                  <a:txBody>
                    <a:bodyPr/>
                    <a:lstStyle/>
                    <a:p>
                      <a:pPr marL="34925" marR="380365">
                        <a:lnSpc>
                          <a:spcPct val="159000"/>
                        </a:lnSpc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labe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wit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3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landin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6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utc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mes</a:t>
                      </a:r>
                      <a:r>
                        <a:rPr sz="2000" spc="6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6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ucc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ful</a:t>
                      </a:r>
                      <a:r>
                        <a:rPr sz="2000" spc="3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ailu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0.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Outco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um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2000" spc="4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nts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‘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Mis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Ou</a:t>
                      </a:r>
                      <a:r>
                        <a:rPr sz="2000" spc="-2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com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’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‘La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Loca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’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095">
                      <a:solidFill>
                        <a:srgbClr val="7C7C7C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3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training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4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labe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lu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‘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class’ </a:t>
                      </a:r>
                      <a:r>
                        <a:rPr sz="2000" spc="-24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wit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4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lu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3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14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‘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Mis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Outco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’ </a:t>
                      </a:r>
                      <a:r>
                        <a:rPr sz="2000" spc="-24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2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othe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wise.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014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</a:pPr>
                      <a:r>
                        <a:rPr sz="2000" u="heavy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u="heavy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Mapp</a:t>
                      </a:r>
                      <a:r>
                        <a:rPr sz="2000" u="heavy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u="heavy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u="heavy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37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6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SDS,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4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RT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LS,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6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-&gt;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,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SDS,</a:t>
                      </a:r>
                      <a:r>
                        <a:rPr sz="2000" spc="2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SDS,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cean,</a:t>
                      </a:r>
                      <a:r>
                        <a:rPr sz="2000" spc="3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50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TLS</a:t>
                      </a:r>
                      <a:r>
                        <a:rPr sz="2000" spc="6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2000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4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-&gt;</a:t>
                      </a:r>
                      <a:r>
                        <a:rPr sz="2000" spc="55" dirty="0">
                          <a:solidFill>
                            <a:srgbClr val="3F3F3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23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u="heavy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GitHub</a:t>
                      </a:r>
                      <a:r>
                        <a:rPr sz="2000" u="heavy" spc="-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u="heavy" spc="-15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000" u="heavy" dirty="0">
                          <a:solidFill>
                            <a:srgbClr val="3F3F3F"/>
                          </a:solidFill>
                          <a:latin typeface="Arial"/>
                          <a:cs typeface="Arial"/>
                        </a:rPr>
                        <a:t>rl: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2682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5950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0" y="66674"/>
                </a:moveTo>
                <a:lnTo>
                  <a:pt x="12191999" y="66674"/>
                </a:lnTo>
                <a:lnTo>
                  <a:pt x="12191999" y="0"/>
                </a:lnTo>
                <a:lnTo>
                  <a:pt x="0" y="0"/>
                </a:lnTo>
                <a:lnTo>
                  <a:pt x="0" y="66674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932" y="691145"/>
            <a:ext cx="9885680" cy="732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48500"/>
              </a:lnSpc>
            </a:pP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ht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/gi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hub.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om/n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va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sherif98/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BM_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ata_Sci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nce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Profe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sional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erti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ation/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lob/m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ter/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0.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ppl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ed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ata_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ence_Ca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st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ne/W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ek%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0Int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ro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du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ction/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ata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angl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dirty="0"/>
              <a:t>EDA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/>
              <a:t>D</a:t>
            </a:r>
            <a:r>
              <a:rPr spc="10" dirty="0"/>
              <a:t>a</a:t>
            </a:r>
            <a:r>
              <a:rPr dirty="0"/>
              <a:t>taVisualization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975" marR="506730" indent="-7620">
              <a:lnSpc>
                <a:spcPct val="100000"/>
              </a:lnSpc>
              <a:tabLst>
                <a:tab pos="1859280" algn="l"/>
                <a:tab pos="1987550" algn="l"/>
                <a:tab pos="2544445" algn="l"/>
                <a:tab pos="3637915" algn="l"/>
                <a:tab pos="4942205" algn="l"/>
                <a:tab pos="5373370" algn="l"/>
                <a:tab pos="6538595" algn="l"/>
                <a:tab pos="7308215" algn="l"/>
                <a:tab pos="8430895" algn="l"/>
                <a:tab pos="9495790" algn="l"/>
              </a:tabLst>
            </a:pPr>
            <a:r>
              <a:rPr dirty="0"/>
              <a:t>Expl</a:t>
            </a:r>
            <a:r>
              <a:rPr spc="-10" dirty="0"/>
              <a:t>o</a:t>
            </a:r>
            <a:r>
              <a:rPr dirty="0"/>
              <a:t>rato</a:t>
            </a:r>
            <a:r>
              <a:rPr spc="-15" dirty="0"/>
              <a:t>r</a:t>
            </a:r>
            <a:r>
              <a:rPr dirty="0"/>
              <a:t>y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D</a:t>
            </a:r>
            <a:r>
              <a:rPr dirty="0"/>
              <a:t>ata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Ana</a:t>
            </a:r>
            <a:r>
              <a:rPr spc="-15" dirty="0"/>
              <a:t>l</a:t>
            </a:r>
            <a:r>
              <a:rPr dirty="0"/>
              <a:t>y</a:t>
            </a:r>
            <a:r>
              <a:rPr spc="10" dirty="0"/>
              <a:t>s</a:t>
            </a:r>
            <a:r>
              <a:rPr spc="-15" dirty="0"/>
              <a:t>i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pe</a:t>
            </a:r>
            <a:r>
              <a:rPr spc="5" dirty="0"/>
              <a:t>r</a:t>
            </a:r>
            <a:r>
              <a:rPr dirty="0"/>
              <a:t>f</a:t>
            </a:r>
            <a:r>
              <a:rPr spc="-20" dirty="0"/>
              <a:t>o</a:t>
            </a:r>
            <a:r>
              <a:rPr dirty="0"/>
              <a:t>rm</a:t>
            </a:r>
            <a:r>
              <a:rPr spc="-10" dirty="0"/>
              <a:t>e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o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v</a:t>
            </a:r>
            <a:r>
              <a:rPr spc="5" dirty="0"/>
              <a:t>a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abl</a:t>
            </a:r>
            <a:r>
              <a:rPr spc="-10" dirty="0"/>
              <a:t>e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Flight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Nu</a:t>
            </a:r>
            <a:r>
              <a:rPr spc="-10" dirty="0"/>
              <a:t>m</a:t>
            </a:r>
            <a:r>
              <a:rPr spc="-5" dirty="0"/>
              <a:t>be</a:t>
            </a:r>
            <a:r>
              <a:rPr spc="5" dirty="0"/>
              <a:t>r</a:t>
            </a:r>
            <a:r>
              <a:rPr dirty="0"/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Pay</a:t>
            </a:r>
            <a:r>
              <a:rPr spc="-15" dirty="0"/>
              <a:t>lo</a:t>
            </a:r>
            <a:r>
              <a:rPr spc="-5" dirty="0"/>
              <a:t>a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Mass,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Launc</a:t>
            </a:r>
            <a:r>
              <a:rPr dirty="0"/>
              <a:t>h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S</a:t>
            </a:r>
            <a:r>
              <a:rPr spc="-5" dirty="0"/>
              <a:t>ite</a:t>
            </a:r>
            <a:r>
              <a:rPr dirty="0"/>
              <a:t>,</a:t>
            </a:r>
            <a:r>
              <a:rPr dirty="0">
                <a:latin typeface="Times New Roman"/>
                <a:cs typeface="Times New Roman"/>
              </a:rPr>
              <a:t>		</a:t>
            </a:r>
            <a:r>
              <a:rPr dirty="0"/>
              <a:t>Or</a:t>
            </a:r>
            <a:r>
              <a:rPr spc="5" dirty="0"/>
              <a:t>b</a:t>
            </a:r>
            <a:r>
              <a:rPr spc="-5" dirty="0"/>
              <a:t>it</a:t>
            </a:r>
            <a:r>
              <a:rPr dirty="0"/>
              <a:t>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Cl</a:t>
            </a:r>
            <a:r>
              <a:rPr spc="-15" dirty="0"/>
              <a:t>a</a:t>
            </a:r>
            <a:r>
              <a:rPr dirty="0"/>
              <a:t>ss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Y</a:t>
            </a:r>
            <a:r>
              <a:rPr spc="-5" dirty="0"/>
              <a:t>ea</a:t>
            </a:r>
            <a:r>
              <a:rPr spc="5" dirty="0"/>
              <a:t>r</a:t>
            </a:r>
            <a:r>
              <a:rPr dirty="0"/>
              <a:t>.</a:t>
            </a:r>
          </a:p>
          <a:p>
            <a:pPr marL="427355">
              <a:lnSpc>
                <a:spcPct val="100000"/>
              </a:lnSpc>
              <a:spcBef>
                <a:spcPts val="1165"/>
              </a:spcBef>
            </a:pPr>
            <a:r>
              <a:rPr u="heavy" dirty="0"/>
              <a:t>Plo</a:t>
            </a:r>
            <a:r>
              <a:rPr u="heavy" spc="-10" dirty="0"/>
              <a:t>t</a:t>
            </a:r>
            <a:r>
              <a:rPr u="heavy" dirty="0"/>
              <a:t>s </a:t>
            </a:r>
            <a:r>
              <a:rPr u="heavy" spc="-5" dirty="0"/>
              <a:t>Used:</a:t>
            </a:r>
          </a:p>
          <a:p>
            <a:pPr marL="427355">
              <a:lnSpc>
                <a:spcPct val="100000"/>
              </a:lnSpc>
              <a:spcBef>
                <a:spcPts val="1175"/>
              </a:spcBef>
            </a:pPr>
            <a:r>
              <a:rPr dirty="0"/>
              <a:t>Flight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N</a:t>
            </a:r>
            <a:r>
              <a:rPr dirty="0"/>
              <a:t>um</a:t>
            </a:r>
            <a:r>
              <a:rPr spc="-15" dirty="0"/>
              <a:t>be</a:t>
            </a:r>
            <a:r>
              <a:rPr dirty="0"/>
              <a:t>r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v</a:t>
            </a:r>
            <a:r>
              <a:rPr dirty="0"/>
              <a:t>s.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5" dirty="0"/>
              <a:t>a</a:t>
            </a:r>
            <a:r>
              <a:rPr spc="5" dirty="0"/>
              <a:t>y</a:t>
            </a:r>
            <a:r>
              <a:rPr spc="-5" dirty="0"/>
              <a:t>lo</a:t>
            </a:r>
            <a:r>
              <a:rPr spc="-15" dirty="0"/>
              <a:t>a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Ma</a:t>
            </a:r>
            <a:r>
              <a:rPr spc="-10" dirty="0"/>
              <a:t>s</a:t>
            </a:r>
            <a:r>
              <a:rPr dirty="0"/>
              <a:t>s,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Fl</a:t>
            </a:r>
            <a:r>
              <a:rPr spc="-10" dirty="0"/>
              <a:t>i</a:t>
            </a:r>
            <a:r>
              <a:rPr spc="-5" dirty="0"/>
              <a:t>gh</a:t>
            </a:r>
            <a:r>
              <a:rPr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N</a:t>
            </a:r>
            <a:r>
              <a:rPr dirty="0"/>
              <a:t>um</a:t>
            </a:r>
            <a:r>
              <a:rPr spc="-15" dirty="0"/>
              <a:t>b</a:t>
            </a:r>
            <a:r>
              <a:rPr spc="-5" dirty="0"/>
              <a:t>e</a:t>
            </a:r>
            <a:r>
              <a:rPr dirty="0"/>
              <a:t>r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/>
              <a:t>v</a:t>
            </a:r>
            <a:r>
              <a:rPr spc="10" dirty="0"/>
              <a:t>s</a:t>
            </a:r>
            <a:r>
              <a:rPr dirty="0"/>
              <a:t>.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5" dirty="0"/>
              <a:t>L</a:t>
            </a:r>
            <a:r>
              <a:rPr spc="-5" dirty="0"/>
              <a:t>au</a:t>
            </a:r>
            <a:r>
              <a:rPr spc="-10" dirty="0"/>
              <a:t>n</a:t>
            </a:r>
            <a:r>
              <a:rPr dirty="0"/>
              <a:t>ch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0" dirty="0"/>
              <a:t>S</a:t>
            </a:r>
            <a:r>
              <a:rPr spc="-5" dirty="0"/>
              <a:t>ite</a:t>
            </a:r>
            <a:r>
              <a:rPr dirty="0"/>
              <a:t>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5" dirty="0"/>
              <a:t>a</a:t>
            </a:r>
            <a:r>
              <a:rPr spc="5" dirty="0"/>
              <a:t>y</a:t>
            </a:r>
            <a:r>
              <a:rPr spc="-5" dirty="0"/>
              <a:t>l</a:t>
            </a:r>
            <a:r>
              <a:rPr spc="-15" dirty="0"/>
              <a:t>o</a:t>
            </a:r>
            <a:r>
              <a:rPr spc="-5" dirty="0"/>
              <a:t>a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M</a:t>
            </a:r>
            <a:r>
              <a:rPr spc="-15" dirty="0"/>
              <a:t>a</a:t>
            </a:r>
            <a:r>
              <a:rPr dirty="0"/>
              <a:t>ss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/>
              <a:t>v</a:t>
            </a:r>
            <a:r>
              <a:rPr spc="10" dirty="0"/>
              <a:t>s</a:t>
            </a:r>
            <a:r>
              <a:rPr dirty="0"/>
              <a:t>.</a:t>
            </a:r>
          </a:p>
          <a:p>
            <a:pPr marL="434975" marR="6350" indent="-7620">
              <a:lnSpc>
                <a:spcPts val="2380"/>
              </a:lnSpc>
              <a:spcBef>
                <a:spcPts val="155"/>
              </a:spcBef>
              <a:tabLst>
                <a:tab pos="2148205" algn="l"/>
                <a:tab pos="4366895" algn="l"/>
              </a:tabLst>
            </a:pPr>
            <a:r>
              <a:rPr spc="-5" dirty="0"/>
              <a:t>Launc</a:t>
            </a:r>
            <a:r>
              <a:rPr dirty="0"/>
              <a:t>h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Si</a:t>
            </a:r>
            <a:r>
              <a:rPr spc="-10" dirty="0"/>
              <a:t>t</a:t>
            </a:r>
            <a:r>
              <a:rPr spc="-5" dirty="0"/>
              <a:t>e</a:t>
            </a:r>
            <a:r>
              <a:rPr dirty="0"/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Or</a:t>
            </a:r>
            <a:r>
              <a:rPr spc="5" dirty="0"/>
              <a:t>b</a:t>
            </a:r>
            <a:r>
              <a:rPr spc="-5" dirty="0"/>
              <a:t>i</a:t>
            </a:r>
            <a:r>
              <a:rPr dirty="0"/>
              <a:t>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v</a:t>
            </a:r>
            <a:r>
              <a:rPr spc="10" dirty="0"/>
              <a:t>s</a:t>
            </a:r>
            <a:r>
              <a:rPr dirty="0"/>
              <a:t>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5" dirty="0"/>
              <a:t>S</a:t>
            </a:r>
            <a:r>
              <a:rPr spc="-5" dirty="0"/>
              <a:t>ucc</a:t>
            </a:r>
            <a:r>
              <a:rPr spc="-10" dirty="0"/>
              <a:t>e</a:t>
            </a:r>
            <a:r>
              <a:rPr dirty="0"/>
              <a:t>ss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R</a:t>
            </a:r>
            <a:r>
              <a:rPr spc="-5" dirty="0"/>
              <a:t>ate</a:t>
            </a:r>
            <a:r>
              <a:rPr dirty="0"/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Flight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N</a:t>
            </a:r>
            <a:r>
              <a:rPr dirty="0"/>
              <a:t>um</a:t>
            </a:r>
            <a:r>
              <a:rPr spc="-15" dirty="0"/>
              <a:t>b</a:t>
            </a:r>
            <a:r>
              <a:rPr spc="-5" dirty="0"/>
              <a:t>e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vs.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spc="5" dirty="0"/>
              <a:t>b</a:t>
            </a:r>
            <a:r>
              <a:rPr spc="-5" dirty="0"/>
              <a:t>it</a:t>
            </a:r>
            <a:r>
              <a:rPr dirty="0"/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/>
              <a:t>Paylo</a:t>
            </a:r>
            <a:r>
              <a:rPr spc="-10" dirty="0"/>
              <a:t>a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vs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spc="5" dirty="0"/>
              <a:t>b</a:t>
            </a:r>
            <a:r>
              <a:rPr spc="-5" dirty="0"/>
              <a:t>it</a:t>
            </a:r>
            <a:r>
              <a:rPr dirty="0"/>
              <a:t>,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/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Succe</a:t>
            </a:r>
            <a:r>
              <a:rPr spc="-10" dirty="0"/>
              <a:t>s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Ye</a:t>
            </a:r>
            <a:r>
              <a:rPr spc="-15" dirty="0"/>
              <a:t>a</a:t>
            </a:r>
            <a:r>
              <a:rPr dirty="0"/>
              <a:t>rly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15" dirty="0"/>
              <a:t>r</a:t>
            </a:r>
            <a:r>
              <a:rPr spc="-5" dirty="0"/>
              <a:t>end</a:t>
            </a:r>
          </a:p>
          <a:p>
            <a:pPr marL="434975" marR="5080" indent="-7620">
              <a:lnSpc>
                <a:spcPts val="2380"/>
              </a:lnSpc>
              <a:spcBef>
                <a:spcPts val="1185"/>
              </a:spcBef>
              <a:tabLst>
                <a:tab pos="1370965" algn="l"/>
                <a:tab pos="2116455" algn="l"/>
                <a:tab pos="2651125" algn="l"/>
                <a:tab pos="3550920" algn="l"/>
                <a:tab pos="4114800" algn="l"/>
                <a:tab pos="4620260" algn="l"/>
                <a:tab pos="5295265" algn="l"/>
                <a:tab pos="5985510" algn="l"/>
                <a:tab pos="6673850" algn="l"/>
                <a:tab pos="7024370" algn="l"/>
                <a:tab pos="8151495" algn="l"/>
                <a:tab pos="9717405" algn="l"/>
              </a:tabLst>
            </a:pPr>
            <a:r>
              <a:rPr dirty="0"/>
              <a:t>Scat</a:t>
            </a:r>
            <a:r>
              <a:rPr spc="-10" dirty="0"/>
              <a:t>t</a:t>
            </a:r>
            <a:r>
              <a:rPr spc="-5" dirty="0"/>
              <a:t>e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plo</a:t>
            </a:r>
            <a:r>
              <a:rPr spc="-15" dirty="0"/>
              <a:t>t</a:t>
            </a:r>
            <a:r>
              <a:rPr dirty="0"/>
              <a:t>s,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lin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c</a:t>
            </a:r>
            <a:r>
              <a:rPr spc="5" dirty="0"/>
              <a:t>h</a:t>
            </a:r>
            <a:r>
              <a:rPr spc="-15" dirty="0"/>
              <a:t>a</a:t>
            </a:r>
            <a:r>
              <a:rPr dirty="0"/>
              <a:t>rts,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an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b</a:t>
            </a:r>
            <a:r>
              <a:rPr spc="-10" dirty="0"/>
              <a:t>a</a:t>
            </a:r>
            <a:r>
              <a:rPr dirty="0"/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pl</a:t>
            </a:r>
            <a:r>
              <a:rPr spc="-15" dirty="0"/>
              <a:t>o</a:t>
            </a:r>
            <a:r>
              <a:rPr dirty="0"/>
              <a:t>ts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wer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u</a:t>
            </a:r>
            <a:r>
              <a:rPr dirty="0"/>
              <a:t>sed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to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c</a:t>
            </a:r>
            <a:r>
              <a:rPr spc="5" dirty="0"/>
              <a:t>o</a:t>
            </a:r>
            <a:r>
              <a:rPr dirty="0"/>
              <a:t>m</a:t>
            </a:r>
            <a:r>
              <a:rPr spc="-15" dirty="0"/>
              <a:t>p</a:t>
            </a:r>
            <a:r>
              <a:rPr spc="-5" dirty="0"/>
              <a:t>ar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re</a:t>
            </a:r>
            <a:r>
              <a:rPr spc="-5" dirty="0"/>
              <a:t>latio</a:t>
            </a:r>
            <a:r>
              <a:rPr spc="-15" dirty="0"/>
              <a:t>n</a:t>
            </a:r>
            <a:r>
              <a:rPr dirty="0"/>
              <a:t>s</a:t>
            </a:r>
            <a:r>
              <a:rPr spc="5" dirty="0"/>
              <a:t>h</a:t>
            </a:r>
            <a:r>
              <a:rPr spc="-15" dirty="0"/>
              <a:t>i</a:t>
            </a:r>
            <a:r>
              <a:rPr spc="-5" dirty="0"/>
              <a:t>p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be</a:t>
            </a:r>
            <a:r>
              <a:rPr spc="-15" dirty="0"/>
              <a:t>t</a:t>
            </a:r>
            <a:r>
              <a:rPr spc="-5" dirty="0"/>
              <a:t>w</a:t>
            </a:r>
            <a:r>
              <a:rPr dirty="0"/>
              <a:t>e</a:t>
            </a:r>
            <a:r>
              <a:rPr spc="-15" dirty="0"/>
              <a:t>e</a:t>
            </a:r>
            <a:r>
              <a:rPr dirty="0"/>
              <a:t>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v</a:t>
            </a:r>
            <a:r>
              <a:rPr spc="5" dirty="0"/>
              <a:t>a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abl</a:t>
            </a:r>
            <a:r>
              <a:rPr spc="-10" dirty="0"/>
              <a:t>e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</a:p>
          <a:p>
            <a:pPr marL="434975" indent="-7620">
              <a:lnSpc>
                <a:spcPts val="2280"/>
              </a:lnSpc>
            </a:pPr>
            <a:r>
              <a:rPr spc="-5" dirty="0"/>
              <a:t>de</a:t>
            </a:r>
            <a:r>
              <a:rPr spc="5" dirty="0"/>
              <a:t>c</a:t>
            </a:r>
            <a:r>
              <a:rPr spc="-15" dirty="0"/>
              <a:t>i</a:t>
            </a:r>
            <a:r>
              <a:rPr spc="-5" dirty="0"/>
              <a:t>d</a:t>
            </a:r>
            <a:r>
              <a:rPr dirty="0"/>
              <a:t>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f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-5" dirty="0"/>
              <a:t>lations</a:t>
            </a:r>
            <a:r>
              <a:rPr dirty="0"/>
              <a:t>h</a:t>
            </a:r>
            <a:r>
              <a:rPr spc="-15" dirty="0"/>
              <a:t>i</a:t>
            </a:r>
            <a:r>
              <a:rPr dirty="0"/>
              <a:t>p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/>
              <a:t>e</a:t>
            </a:r>
            <a:r>
              <a:rPr spc="5" dirty="0"/>
              <a:t>x</a:t>
            </a:r>
            <a:r>
              <a:rPr spc="-15" dirty="0"/>
              <a:t>i</a:t>
            </a:r>
            <a:r>
              <a:rPr dirty="0"/>
              <a:t>sts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dirty="0"/>
              <a:t>so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dirty="0"/>
              <a:t>that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dirty="0"/>
              <a:t>they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could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e</a:t>
            </a:r>
            <a:r>
              <a:rPr spc="229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spc="5" dirty="0"/>
              <a:t>s</a:t>
            </a:r>
            <a:r>
              <a:rPr spc="-15" dirty="0"/>
              <a:t>e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/>
              <a:t>i</a:t>
            </a:r>
            <a:r>
              <a:rPr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train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dirty="0"/>
              <a:t>mac</a:t>
            </a:r>
            <a:r>
              <a:rPr spc="-5" dirty="0"/>
              <a:t>h</a:t>
            </a:r>
            <a:r>
              <a:rPr spc="-15" dirty="0"/>
              <a:t>i</a:t>
            </a:r>
            <a:r>
              <a:rPr spc="-5" dirty="0"/>
              <a:t>n</a:t>
            </a:r>
            <a:r>
              <a:rPr dirty="0"/>
              <a:t>e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spc="-5" dirty="0"/>
              <a:t>learning</a:t>
            </a:r>
          </a:p>
          <a:p>
            <a:pPr marL="427355" indent="7620">
              <a:lnSpc>
                <a:spcPts val="2390"/>
              </a:lnSpc>
            </a:pPr>
            <a:r>
              <a:rPr dirty="0"/>
              <a:t>model</a:t>
            </a:r>
          </a:p>
          <a:p>
            <a:pPr marL="427355" marR="228600">
              <a:lnSpc>
                <a:spcPct val="102499"/>
              </a:lnSpc>
              <a:spcBef>
                <a:spcPts val="1115"/>
              </a:spcBef>
            </a:pPr>
            <a:r>
              <a:rPr u="heavy" dirty="0"/>
              <a:t>GitHub</a:t>
            </a:r>
            <a:r>
              <a:rPr u="heavy" spc="-5" dirty="0"/>
              <a:t> </a:t>
            </a:r>
            <a:r>
              <a:rPr u="heavy" spc="-15" dirty="0"/>
              <a:t>u</a:t>
            </a:r>
            <a:r>
              <a:rPr u="heavy" dirty="0"/>
              <a:t>rl: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u="heavy" spc="-5" dirty="0">
                <a:solidFill>
                  <a:srgbClr val="0000FF"/>
                </a:solidFill>
              </a:rPr>
              <a:t>ht</a:t>
            </a:r>
            <a:r>
              <a:rPr u="heavy" spc="-10" dirty="0">
                <a:solidFill>
                  <a:srgbClr val="0000FF"/>
                </a:solidFill>
              </a:rPr>
              <a:t>t</a:t>
            </a:r>
            <a:r>
              <a:rPr u="heavy" spc="-5" dirty="0">
                <a:solidFill>
                  <a:srgbClr val="0000FF"/>
                </a:solidFill>
              </a:rPr>
              <a:t>p</a:t>
            </a:r>
            <a:r>
              <a:rPr u="heavy" spc="5" dirty="0">
                <a:solidFill>
                  <a:srgbClr val="0000FF"/>
                </a:solidFill>
              </a:rPr>
              <a:t>s</a:t>
            </a:r>
            <a:r>
              <a:rPr u="heavy" dirty="0">
                <a:solidFill>
                  <a:srgbClr val="0000FF"/>
                </a:solidFill>
              </a:rPr>
              <a:t>:</a:t>
            </a:r>
            <a:r>
              <a:rPr u="heavy" spc="-10" dirty="0">
                <a:solidFill>
                  <a:srgbClr val="0000FF"/>
                </a:solidFill>
              </a:rPr>
              <a:t>/</a:t>
            </a:r>
            <a:r>
              <a:rPr u="heavy" dirty="0">
                <a:solidFill>
                  <a:srgbClr val="0000FF"/>
                </a:solidFill>
              </a:rPr>
              <a:t>/gi</a:t>
            </a:r>
            <a:r>
              <a:rPr u="heavy" spc="-15" dirty="0">
                <a:solidFill>
                  <a:srgbClr val="0000FF"/>
                </a:solidFill>
              </a:rPr>
              <a:t>t</a:t>
            </a:r>
            <a:r>
              <a:rPr u="heavy" spc="-5" dirty="0">
                <a:solidFill>
                  <a:srgbClr val="0000FF"/>
                </a:solidFill>
              </a:rPr>
              <a:t>hub.</a:t>
            </a:r>
            <a:r>
              <a:rPr u="heavy" dirty="0">
                <a:solidFill>
                  <a:srgbClr val="0000FF"/>
                </a:solidFill>
              </a:rPr>
              <a:t>c</a:t>
            </a:r>
            <a:r>
              <a:rPr u="heavy" spc="-5" dirty="0">
                <a:solidFill>
                  <a:srgbClr val="0000FF"/>
                </a:solidFill>
              </a:rPr>
              <a:t>om/n</a:t>
            </a:r>
            <a:r>
              <a:rPr u="heavy" spc="-15" dirty="0">
                <a:solidFill>
                  <a:srgbClr val="0000FF"/>
                </a:solidFill>
              </a:rPr>
              <a:t>a</a:t>
            </a:r>
            <a:r>
              <a:rPr u="heavy" dirty="0">
                <a:solidFill>
                  <a:srgbClr val="0000FF"/>
                </a:solidFill>
              </a:rPr>
              <a:t>va</a:t>
            </a:r>
            <a:r>
              <a:rPr u="heavy" spc="-15" dirty="0">
                <a:solidFill>
                  <a:srgbClr val="0000FF"/>
                </a:solidFill>
              </a:rPr>
              <a:t>s</a:t>
            </a:r>
            <a:r>
              <a:rPr u="heavy" dirty="0">
                <a:solidFill>
                  <a:srgbClr val="0000FF"/>
                </a:solidFill>
              </a:rPr>
              <a:t>sherif98/</a:t>
            </a:r>
            <a:r>
              <a:rPr u="heavy" spc="-15" dirty="0">
                <a:solidFill>
                  <a:srgbClr val="0000FF"/>
                </a:solidFill>
              </a:rPr>
              <a:t>I</a:t>
            </a:r>
            <a:r>
              <a:rPr u="heavy" dirty="0">
                <a:solidFill>
                  <a:srgbClr val="0000FF"/>
                </a:solidFill>
              </a:rPr>
              <a:t>BM_</a:t>
            </a:r>
            <a:r>
              <a:rPr u="heavy" spc="-15" dirty="0">
                <a:solidFill>
                  <a:srgbClr val="0000FF"/>
                </a:solidFill>
              </a:rPr>
              <a:t>D</a:t>
            </a:r>
            <a:r>
              <a:rPr u="heavy" spc="-5" dirty="0">
                <a:solidFill>
                  <a:srgbClr val="0000FF"/>
                </a:solidFill>
              </a:rPr>
              <a:t>ata_Sci</a:t>
            </a:r>
            <a:r>
              <a:rPr u="heavy" spc="-10" dirty="0">
                <a:solidFill>
                  <a:srgbClr val="0000FF"/>
                </a:solidFill>
              </a:rPr>
              <a:t>e</a:t>
            </a:r>
            <a:r>
              <a:rPr u="heavy" spc="-5" dirty="0">
                <a:solidFill>
                  <a:srgbClr val="0000FF"/>
                </a:solidFill>
              </a:rPr>
              <a:t>nce</a:t>
            </a:r>
            <a:r>
              <a:rPr u="heavy" spc="-15" dirty="0">
                <a:solidFill>
                  <a:srgbClr val="0000FF"/>
                </a:solidFill>
              </a:rPr>
              <a:t>_</a:t>
            </a:r>
            <a:r>
              <a:rPr u="heavy" dirty="0">
                <a:solidFill>
                  <a:srgbClr val="0000FF"/>
                </a:solidFill>
              </a:rPr>
              <a:t>Profe</a:t>
            </a:r>
            <a:r>
              <a:rPr u="heavy" spc="-10" dirty="0">
                <a:solidFill>
                  <a:srgbClr val="0000FF"/>
                </a:solidFill>
              </a:rPr>
              <a:t>s</a:t>
            </a:r>
            <a:r>
              <a:rPr u="heavy" dirty="0">
                <a:solidFill>
                  <a:srgbClr val="0000FF"/>
                </a:solidFill>
              </a:rPr>
              <a:t>sional</a:t>
            </a:r>
            <a:r>
              <a:rPr u="heavy" spc="-15" dirty="0">
                <a:solidFill>
                  <a:srgbClr val="0000FF"/>
                </a:solidFill>
              </a:rPr>
              <a:t>_</a:t>
            </a:r>
            <a:r>
              <a:rPr u="heavy" spc="-5" dirty="0">
                <a:solidFill>
                  <a:srgbClr val="0000FF"/>
                </a:solidFill>
              </a:rPr>
              <a:t>C</a:t>
            </a:r>
            <a:r>
              <a:rPr u="heavy" dirty="0">
                <a:solidFill>
                  <a:srgbClr val="0000FF"/>
                </a:solidFill>
              </a:rPr>
              <a:t>erti</a:t>
            </a:r>
            <a:r>
              <a:rPr u="heavy" spc="-10" dirty="0">
                <a:solidFill>
                  <a:srgbClr val="0000FF"/>
                </a:solidFill>
              </a:rPr>
              <a:t>f</a:t>
            </a:r>
            <a:r>
              <a:rPr u="heavy" spc="-5" dirty="0">
                <a:solidFill>
                  <a:srgbClr val="0000FF"/>
                </a:solidFill>
              </a:rPr>
              <a:t>i</a:t>
            </a:r>
            <a:r>
              <a:rPr u="heavy" spc="-10" dirty="0">
                <a:solidFill>
                  <a:srgbClr val="0000FF"/>
                </a:solidFill>
              </a:rPr>
              <a:t>c</a:t>
            </a:r>
            <a:r>
              <a:rPr u="heavy" spc="-5" dirty="0">
                <a:solidFill>
                  <a:srgbClr val="0000FF"/>
                </a:solidFill>
              </a:rPr>
              <a:t>ation/</a:t>
            </a:r>
            <a:r>
              <a:rPr u="heavy" spc="-15" dirty="0">
                <a:solidFill>
                  <a:srgbClr val="0000FF"/>
                </a:solidFill>
              </a:rPr>
              <a:t>b</a:t>
            </a:r>
            <a:r>
              <a:rPr u="heavy" spc="-5" dirty="0">
                <a:solidFill>
                  <a:srgbClr val="0000FF"/>
                </a:solidFill>
              </a:rPr>
              <a:t>lob/mas</a:t>
            </a:r>
            <a:r>
              <a:rPr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u="heavy" dirty="0">
                <a:solidFill>
                  <a:srgbClr val="0000FF"/>
                </a:solidFill>
              </a:rPr>
              <a:t>ter/10.</a:t>
            </a:r>
            <a:r>
              <a:rPr u="heavy" spc="-15" dirty="0">
                <a:solidFill>
                  <a:srgbClr val="0000FF"/>
                </a:solidFill>
              </a:rPr>
              <a:t>A</a:t>
            </a:r>
            <a:r>
              <a:rPr u="heavy" spc="-5" dirty="0">
                <a:solidFill>
                  <a:srgbClr val="0000FF"/>
                </a:solidFill>
              </a:rPr>
              <a:t>ppli</a:t>
            </a:r>
            <a:r>
              <a:rPr u="heavy" spc="-10" dirty="0">
                <a:solidFill>
                  <a:srgbClr val="0000FF"/>
                </a:solidFill>
              </a:rPr>
              <a:t>e</a:t>
            </a:r>
            <a:r>
              <a:rPr u="heavy" spc="-5" dirty="0">
                <a:solidFill>
                  <a:srgbClr val="0000FF"/>
                </a:solidFill>
              </a:rPr>
              <a:t>d_Da</a:t>
            </a:r>
            <a:r>
              <a:rPr u="heavy" spc="-10" dirty="0">
                <a:solidFill>
                  <a:srgbClr val="0000FF"/>
                </a:solidFill>
              </a:rPr>
              <a:t>t</a:t>
            </a:r>
            <a:r>
              <a:rPr u="heavy" spc="-5" dirty="0">
                <a:solidFill>
                  <a:srgbClr val="0000FF"/>
                </a:solidFill>
              </a:rPr>
              <a:t>a_Sc</a:t>
            </a:r>
            <a:r>
              <a:rPr u="heavy" spc="-10" dirty="0">
                <a:solidFill>
                  <a:srgbClr val="0000FF"/>
                </a:solidFill>
              </a:rPr>
              <a:t>i</a:t>
            </a:r>
            <a:r>
              <a:rPr u="heavy" spc="-15" dirty="0">
                <a:solidFill>
                  <a:srgbClr val="0000FF"/>
                </a:solidFill>
              </a:rPr>
              <a:t>e</a:t>
            </a:r>
            <a:r>
              <a:rPr u="heavy" spc="-5" dirty="0">
                <a:solidFill>
                  <a:srgbClr val="0000FF"/>
                </a:solidFill>
              </a:rPr>
              <a:t>n</a:t>
            </a:r>
            <a:r>
              <a:rPr u="heavy" spc="5" dirty="0">
                <a:solidFill>
                  <a:srgbClr val="0000FF"/>
                </a:solidFill>
              </a:rPr>
              <a:t>c</a:t>
            </a:r>
            <a:r>
              <a:rPr u="heavy" spc="-15" dirty="0">
                <a:solidFill>
                  <a:srgbClr val="0000FF"/>
                </a:solidFill>
              </a:rPr>
              <a:t>e</a:t>
            </a:r>
            <a:r>
              <a:rPr u="heavy" spc="-5" dirty="0">
                <a:solidFill>
                  <a:srgbClr val="0000FF"/>
                </a:solidFill>
              </a:rPr>
              <a:t>_</a:t>
            </a:r>
            <a:r>
              <a:rPr u="heavy" dirty="0">
                <a:solidFill>
                  <a:srgbClr val="0000FF"/>
                </a:solidFill>
              </a:rPr>
              <a:t>C</a:t>
            </a:r>
            <a:r>
              <a:rPr u="heavy" spc="-15" dirty="0">
                <a:solidFill>
                  <a:srgbClr val="0000FF"/>
                </a:solidFill>
              </a:rPr>
              <a:t>a</a:t>
            </a:r>
            <a:r>
              <a:rPr u="heavy" spc="-5" dirty="0">
                <a:solidFill>
                  <a:srgbClr val="0000FF"/>
                </a:solidFill>
              </a:rPr>
              <a:t>p</a:t>
            </a:r>
            <a:r>
              <a:rPr u="heavy" spc="5" dirty="0">
                <a:solidFill>
                  <a:srgbClr val="0000FF"/>
                </a:solidFill>
              </a:rPr>
              <a:t>s</a:t>
            </a:r>
            <a:r>
              <a:rPr u="heavy" dirty="0">
                <a:solidFill>
                  <a:srgbClr val="0000FF"/>
                </a:solidFill>
              </a:rPr>
              <a:t>t</a:t>
            </a:r>
            <a:r>
              <a:rPr u="heavy" spc="-20" dirty="0">
                <a:solidFill>
                  <a:srgbClr val="0000FF"/>
                </a:solidFill>
              </a:rPr>
              <a:t>o</a:t>
            </a:r>
            <a:r>
              <a:rPr u="heavy" spc="-15" dirty="0">
                <a:solidFill>
                  <a:srgbClr val="0000FF"/>
                </a:solidFill>
              </a:rPr>
              <a:t>n</a:t>
            </a:r>
            <a:r>
              <a:rPr u="heavy" spc="-5" dirty="0">
                <a:solidFill>
                  <a:srgbClr val="0000FF"/>
                </a:solidFill>
              </a:rPr>
              <a:t>e/We</a:t>
            </a:r>
            <a:r>
              <a:rPr u="heavy" spc="-10" dirty="0">
                <a:solidFill>
                  <a:srgbClr val="0000FF"/>
                </a:solidFill>
              </a:rPr>
              <a:t>e</a:t>
            </a:r>
            <a:r>
              <a:rPr u="heavy" dirty="0">
                <a:solidFill>
                  <a:srgbClr val="0000FF"/>
                </a:solidFill>
              </a:rPr>
              <a:t>k%2</a:t>
            </a:r>
            <a:r>
              <a:rPr u="heavy" spc="-10" dirty="0">
                <a:solidFill>
                  <a:srgbClr val="0000FF"/>
                </a:solidFill>
              </a:rPr>
              <a:t>0</a:t>
            </a:r>
            <a:r>
              <a:rPr u="heavy" spc="-15" dirty="0">
                <a:solidFill>
                  <a:srgbClr val="0000FF"/>
                </a:solidFill>
              </a:rPr>
              <a:t>2</a:t>
            </a:r>
            <a:r>
              <a:rPr u="heavy" dirty="0">
                <a:solidFill>
                  <a:srgbClr val="0000FF"/>
                </a:solidFill>
              </a:rPr>
              <a:t>%</a:t>
            </a:r>
            <a:r>
              <a:rPr u="heavy" spc="-5" dirty="0">
                <a:solidFill>
                  <a:srgbClr val="0000FF"/>
                </a:solidFill>
              </a:rPr>
              <a:t>20</a:t>
            </a:r>
            <a:r>
              <a:rPr u="heavy" spc="-15" dirty="0">
                <a:solidFill>
                  <a:srgbClr val="0000FF"/>
                </a:solidFill>
              </a:rPr>
              <a:t>E</a:t>
            </a:r>
            <a:r>
              <a:rPr u="heavy" spc="-5" dirty="0">
                <a:solidFill>
                  <a:srgbClr val="0000FF"/>
                </a:solidFill>
              </a:rPr>
              <a:t>DA/</a:t>
            </a:r>
            <a:r>
              <a:rPr u="heavy" spc="-10" dirty="0">
                <a:solidFill>
                  <a:srgbClr val="0000FF"/>
                </a:solidFill>
              </a:rPr>
              <a:t>ED</a:t>
            </a:r>
            <a:r>
              <a:rPr u="heavy" dirty="0">
                <a:solidFill>
                  <a:srgbClr val="0000FF"/>
                </a:solidFill>
              </a:rPr>
              <a:t>A%2</a:t>
            </a:r>
            <a:r>
              <a:rPr u="heavy" spc="-10" dirty="0">
                <a:solidFill>
                  <a:srgbClr val="0000FF"/>
                </a:solidFill>
              </a:rPr>
              <a:t>0</a:t>
            </a:r>
            <a:r>
              <a:rPr u="heavy" spc="-5" dirty="0">
                <a:solidFill>
                  <a:srgbClr val="0000FF"/>
                </a:solidFill>
              </a:rPr>
              <a:t>wit</a:t>
            </a:r>
            <a:r>
              <a:rPr u="heavy" spc="-15" dirty="0">
                <a:solidFill>
                  <a:srgbClr val="0000FF"/>
                </a:solidFill>
              </a:rPr>
              <a:t>h</a:t>
            </a:r>
            <a:r>
              <a:rPr u="heavy" dirty="0">
                <a:solidFill>
                  <a:srgbClr val="0000FF"/>
                </a:solidFill>
              </a:rPr>
              <a:t>%</a:t>
            </a:r>
            <a:r>
              <a:rPr u="heavy" spc="-15" dirty="0">
                <a:solidFill>
                  <a:srgbClr val="0000FF"/>
                </a:solidFill>
              </a:rPr>
              <a:t>2</a:t>
            </a:r>
            <a:r>
              <a:rPr u="heavy" spc="-5" dirty="0">
                <a:solidFill>
                  <a:srgbClr val="0000FF"/>
                </a:solidFill>
              </a:rPr>
              <a:t>0Visual</a:t>
            </a:r>
            <a:r>
              <a:rPr u="heavy" spc="-10" dirty="0">
                <a:solidFill>
                  <a:srgbClr val="0000FF"/>
                </a:solidFill>
              </a:rPr>
              <a:t>i</a:t>
            </a:r>
            <a:r>
              <a:rPr u="heavy" dirty="0">
                <a:solidFill>
                  <a:srgbClr val="0000FF"/>
                </a:solidFill>
              </a:rPr>
              <a:t>za</a:t>
            </a:r>
          </a:p>
        </p:txBody>
      </p:sp>
      <p:sp>
        <p:nvSpPr>
          <p:cNvPr id="4" name="object 4"/>
          <p:cNvSpPr/>
          <p:nvPr/>
        </p:nvSpPr>
        <p:spPr>
          <a:xfrm>
            <a:off x="1202685" y="151509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444" rIns="0" bIns="0" rtlCol="0">
            <a:spAutoFit/>
          </a:bodyPr>
          <a:lstStyle/>
          <a:p>
            <a:pPr marL="260985">
              <a:lnSpc>
                <a:spcPts val="2340"/>
              </a:lnSpc>
            </a:pPr>
            <a:r>
              <a:rPr sz="2000" u="heavy" dirty="0">
                <a:solidFill>
                  <a:srgbClr val="0000FF"/>
                </a:solidFill>
              </a:rPr>
              <a:t>tion</a:t>
            </a:r>
            <a:r>
              <a:rPr sz="2000" u="heavy" spc="-10" dirty="0">
                <a:solidFill>
                  <a:srgbClr val="0000FF"/>
                </a:solidFill>
              </a:rPr>
              <a:t>.</a:t>
            </a:r>
            <a:r>
              <a:rPr sz="2000" u="heavy" spc="-5" dirty="0">
                <a:solidFill>
                  <a:srgbClr val="0000FF"/>
                </a:solidFill>
              </a:rPr>
              <a:t>ip</a:t>
            </a:r>
            <a:r>
              <a:rPr sz="2000" u="heavy" dirty="0">
                <a:solidFill>
                  <a:srgbClr val="0000FF"/>
                </a:solidFill>
              </a:rPr>
              <a:t>y</a:t>
            </a:r>
            <a:r>
              <a:rPr sz="2000" u="heavy" spc="-5" dirty="0">
                <a:solidFill>
                  <a:srgbClr val="0000FF"/>
                </a:solidFill>
              </a:rPr>
              <a:t>nb</a:t>
            </a:r>
            <a:endParaRPr sz="2000"/>
          </a:p>
          <a:p>
            <a:pPr marL="5080">
              <a:lnSpc>
                <a:spcPts val="5700"/>
              </a:lnSpc>
            </a:pPr>
            <a:r>
              <a:rPr dirty="0"/>
              <a:t>EDA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30" dirty="0"/>
              <a:t>S</a:t>
            </a:r>
            <a:r>
              <a:rPr spc="-35" dirty="0"/>
              <a:t>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5662" y="1936635"/>
            <a:ext cx="9772650" cy="414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133975">
              <a:lnSpc>
                <a:spcPct val="1485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Loade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2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Que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sing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SQL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Pyth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eg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Que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t.</a:t>
            </a:r>
            <a:endParaRPr sz="2000">
              <a:latin typeface="Arial"/>
              <a:cs typeface="Arial"/>
            </a:endParaRPr>
          </a:p>
          <a:p>
            <a:pPr marL="20320" marR="5080" indent="-7620">
              <a:lnSpc>
                <a:spcPts val="2380"/>
              </a:lnSpc>
              <a:spcBef>
                <a:spcPts val="1260"/>
              </a:spcBef>
              <a:tabLst>
                <a:tab pos="102235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Que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mation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load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sizes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cus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omer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ter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vers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outco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13664">
              <a:lnSpc>
                <a:spcPct val="149100"/>
              </a:lnSpc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GitHub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rl: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ht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/gi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hub.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om/n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va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sherif98/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BM_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ata_Sci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nce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Profe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sional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erti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ation/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lob/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mast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r/10.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plied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ata_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cie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Caps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one/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k%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02%20EDA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DA%20wit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%20S</a:t>
            </a:r>
            <a:r>
              <a:rPr sz="2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QL.ip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82752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5080">
              <a:lnSpc>
                <a:spcPts val="5710"/>
              </a:lnSpc>
            </a:pPr>
            <a:r>
              <a:rPr dirty="0"/>
              <a:t>Build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dirty="0"/>
              <a:t>n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interactiv</a:t>
            </a:r>
            <a:r>
              <a:rPr dirty="0"/>
              <a:t>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map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withFolium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975" marR="451484" indent="-7620">
              <a:lnSpc>
                <a:spcPct val="100000"/>
              </a:lnSpc>
              <a:tabLst>
                <a:tab pos="1362710" algn="l"/>
                <a:tab pos="2154555" algn="l"/>
                <a:tab pos="2623185" algn="l"/>
                <a:tab pos="2893695" algn="l"/>
                <a:tab pos="3899535" algn="l"/>
                <a:tab pos="4706620" algn="l"/>
                <a:tab pos="6066155" algn="l"/>
                <a:tab pos="6661784" algn="l"/>
                <a:tab pos="8302625" algn="l"/>
                <a:tab pos="9491345" algn="l"/>
                <a:tab pos="10088245" algn="l"/>
              </a:tabLst>
            </a:pPr>
            <a:r>
              <a:rPr dirty="0"/>
              <a:t>Folium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ma</a:t>
            </a:r>
            <a:r>
              <a:rPr spc="-15" dirty="0"/>
              <a:t>p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mark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La</a:t>
            </a:r>
            <a:r>
              <a:rPr spc="-10" dirty="0"/>
              <a:t>u</a:t>
            </a:r>
            <a:r>
              <a:rPr spc="-15" dirty="0"/>
              <a:t>n</a:t>
            </a:r>
            <a:r>
              <a:rPr dirty="0"/>
              <a:t>ch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Si</a:t>
            </a:r>
            <a:r>
              <a:rPr spc="-10" dirty="0"/>
              <a:t>t</a:t>
            </a:r>
            <a:r>
              <a:rPr spc="-5" dirty="0"/>
              <a:t>e</a:t>
            </a:r>
            <a:r>
              <a:rPr spc="5" dirty="0"/>
              <a:t>s</a:t>
            </a:r>
            <a:r>
              <a:rPr dirty="0"/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succe</a:t>
            </a:r>
            <a:r>
              <a:rPr spc="-10" dirty="0"/>
              <a:t>s</a:t>
            </a:r>
            <a:r>
              <a:rPr dirty="0"/>
              <a:t>sful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an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un</a:t>
            </a:r>
            <a:r>
              <a:rPr spc="5" dirty="0"/>
              <a:t>s</a:t>
            </a:r>
            <a:r>
              <a:rPr spc="-15" dirty="0"/>
              <a:t>u</a:t>
            </a:r>
            <a:r>
              <a:rPr dirty="0"/>
              <a:t>ccess</a:t>
            </a:r>
            <a:r>
              <a:rPr spc="-20" dirty="0"/>
              <a:t>f</a:t>
            </a:r>
            <a:r>
              <a:rPr spc="-5" dirty="0"/>
              <a:t>u</a:t>
            </a:r>
            <a:r>
              <a:rPr dirty="0"/>
              <a:t>l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landings</a:t>
            </a:r>
            <a:r>
              <a:rPr dirty="0"/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an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a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dirty="0"/>
              <a:t>r</a:t>
            </a:r>
            <a:r>
              <a:rPr spc="-15" dirty="0"/>
              <a:t>o</a:t>
            </a:r>
            <a:r>
              <a:rPr dirty="0"/>
              <a:t>ximity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5" dirty="0"/>
              <a:t>e</a:t>
            </a:r>
            <a:r>
              <a:rPr dirty="0"/>
              <a:t>xample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/>
              <a:t>t</a:t>
            </a:r>
            <a:r>
              <a:rPr dirty="0"/>
              <a:t>o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/>
              <a:t>key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0" dirty="0"/>
              <a:t>l</a:t>
            </a:r>
            <a:r>
              <a:rPr spc="-5" dirty="0"/>
              <a:t>o</a:t>
            </a:r>
            <a:r>
              <a:rPr spc="5" dirty="0"/>
              <a:t>c</a:t>
            </a:r>
            <a:r>
              <a:rPr spc="-5" dirty="0"/>
              <a:t>ati</a:t>
            </a:r>
            <a:r>
              <a:rPr spc="-15" dirty="0"/>
              <a:t>o</a:t>
            </a:r>
            <a:r>
              <a:rPr spc="-5" dirty="0"/>
              <a:t>n</a:t>
            </a:r>
            <a:r>
              <a:rPr spc="5" dirty="0"/>
              <a:t>s</a:t>
            </a:r>
            <a:r>
              <a:rPr dirty="0"/>
              <a:t>: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R</a:t>
            </a:r>
            <a:r>
              <a:rPr dirty="0"/>
              <a:t>a</a:t>
            </a:r>
            <a:r>
              <a:rPr spc="-5" dirty="0"/>
              <a:t>i</a:t>
            </a:r>
            <a:r>
              <a:rPr spc="-15" dirty="0"/>
              <a:t>l</a:t>
            </a:r>
            <a:r>
              <a:rPr spc="-5" dirty="0"/>
              <a:t>way</a:t>
            </a:r>
            <a:r>
              <a:rPr dirty="0"/>
              <a:t>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Highw</a:t>
            </a:r>
            <a:r>
              <a:rPr spc="-15" dirty="0"/>
              <a:t>a</a:t>
            </a:r>
            <a:r>
              <a:rPr dirty="0"/>
              <a:t>y,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Co</a:t>
            </a:r>
            <a:r>
              <a:rPr spc="-10" dirty="0"/>
              <a:t>a</a:t>
            </a:r>
            <a:r>
              <a:rPr dirty="0"/>
              <a:t>st,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5" dirty="0"/>
              <a:t>City.</a:t>
            </a:r>
          </a:p>
          <a:p>
            <a:pPr marL="434975" marR="5080" indent="-7620">
              <a:lnSpc>
                <a:spcPts val="2380"/>
              </a:lnSpc>
              <a:spcBef>
                <a:spcPts val="1260"/>
              </a:spcBef>
              <a:tabLst>
                <a:tab pos="1043940" algn="l"/>
                <a:tab pos="1678305" algn="l"/>
                <a:tab pos="1884680" algn="l"/>
                <a:tab pos="2289175" algn="l"/>
                <a:tab pos="2636520" algn="l"/>
                <a:tab pos="4044315" algn="l"/>
                <a:tab pos="4632325" algn="l"/>
                <a:tab pos="5517515" algn="l"/>
                <a:tab pos="6175375" algn="l"/>
                <a:tab pos="6790690" algn="l"/>
                <a:tab pos="7209790" algn="l"/>
                <a:tab pos="8163559" algn="l"/>
                <a:tab pos="8992235" algn="l"/>
                <a:tab pos="9607550" algn="l"/>
                <a:tab pos="10181590" algn="l"/>
              </a:tabLst>
            </a:pPr>
            <a:r>
              <a:rPr dirty="0"/>
              <a:t>This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all</a:t>
            </a:r>
            <a:r>
              <a:rPr spc="-15" dirty="0"/>
              <a:t>o</a:t>
            </a:r>
            <a:r>
              <a:rPr spc="-5" dirty="0"/>
              <a:t>w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u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to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under</a:t>
            </a:r>
            <a:r>
              <a:rPr spc="-10" dirty="0"/>
              <a:t>s</a:t>
            </a:r>
            <a:r>
              <a:rPr dirty="0"/>
              <a:t>tand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wh</a:t>
            </a:r>
            <a:r>
              <a:rPr dirty="0"/>
              <a:t>y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la</a:t>
            </a:r>
            <a:r>
              <a:rPr spc="-15" dirty="0"/>
              <a:t>u</a:t>
            </a:r>
            <a:r>
              <a:rPr spc="-5" dirty="0"/>
              <a:t>n</a:t>
            </a:r>
            <a:r>
              <a:rPr spc="5" dirty="0"/>
              <a:t>c</a:t>
            </a:r>
            <a:r>
              <a:rPr dirty="0"/>
              <a:t>h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sit</a:t>
            </a:r>
            <a:r>
              <a:rPr spc="-15" dirty="0"/>
              <a:t>e</a:t>
            </a:r>
            <a:r>
              <a:rPr dirty="0"/>
              <a:t>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m</a:t>
            </a:r>
            <a:r>
              <a:rPr spc="-15" dirty="0"/>
              <a:t>a</a:t>
            </a:r>
            <a:r>
              <a:rPr dirty="0"/>
              <a:t>y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b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loca</a:t>
            </a:r>
            <a:r>
              <a:rPr spc="-10" dirty="0"/>
              <a:t>t</a:t>
            </a:r>
            <a:r>
              <a:rPr spc="-5" dirty="0"/>
              <a:t>e</a:t>
            </a:r>
            <a:r>
              <a:rPr dirty="0"/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w</a:t>
            </a:r>
            <a:r>
              <a:rPr dirty="0"/>
              <a:t>h</a:t>
            </a:r>
            <a:r>
              <a:rPr spc="-5" dirty="0"/>
              <a:t>er</a:t>
            </a: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they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.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Also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visualizes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s</a:t>
            </a:r>
            <a:r>
              <a:rPr spc="-20" dirty="0"/>
              <a:t>u</a:t>
            </a:r>
            <a:r>
              <a:rPr dirty="0"/>
              <a:t>ccessful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land</a:t>
            </a:r>
            <a:r>
              <a:rPr spc="-10" dirty="0"/>
              <a:t>i</a:t>
            </a:r>
            <a:r>
              <a:rPr spc="-5" dirty="0"/>
              <a:t>ng</a:t>
            </a:r>
            <a:r>
              <a:rPr dirty="0"/>
              <a:t>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" dirty="0"/>
              <a:t>r</a:t>
            </a:r>
            <a:r>
              <a:rPr spc="-5" dirty="0"/>
              <a:t>elati</a:t>
            </a:r>
            <a:r>
              <a:rPr spc="-10" dirty="0"/>
              <a:t>v</a:t>
            </a:r>
            <a:r>
              <a:rPr dirty="0"/>
              <a:t>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dirty="0"/>
              <a:t>o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location.</a:t>
            </a:r>
          </a:p>
          <a:p>
            <a:pPr marL="427355" marR="497205">
              <a:lnSpc>
                <a:spcPts val="3560"/>
              </a:lnSpc>
              <a:spcBef>
                <a:spcPts val="240"/>
              </a:spcBef>
            </a:pPr>
            <a:r>
              <a:rPr u="heavy" dirty="0"/>
              <a:t>GitHub</a:t>
            </a:r>
            <a:r>
              <a:rPr u="heavy" spc="-5" dirty="0"/>
              <a:t> </a:t>
            </a:r>
            <a:r>
              <a:rPr u="heavy" spc="-15" dirty="0"/>
              <a:t>u</a:t>
            </a:r>
            <a:r>
              <a:rPr u="heavy" dirty="0"/>
              <a:t>rl: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u="heavy" spc="-5" dirty="0">
                <a:solidFill>
                  <a:srgbClr val="0000FF"/>
                </a:solidFill>
              </a:rPr>
              <a:t>ht</a:t>
            </a:r>
            <a:r>
              <a:rPr u="heavy" spc="-10" dirty="0">
                <a:solidFill>
                  <a:srgbClr val="0000FF"/>
                </a:solidFill>
              </a:rPr>
              <a:t>t</a:t>
            </a:r>
            <a:r>
              <a:rPr u="heavy" spc="-5" dirty="0">
                <a:solidFill>
                  <a:srgbClr val="0000FF"/>
                </a:solidFill>
              </a:rPr>
              <a:t>p</a:t>
            </a:r>
            <a:r>
              <a:rPr u="heavy" spc="5" dirty="0">
                <a:solidFill>
                  <a:srgbClr val="0000FF"/>
                </a:solidFill>
              </a:rPr>
              <a:t>s</a:t>
            </a:r>
            <a:r>
              <a:rPr u="heavy" dirty="0">
                <a:solidFill>
                  <a:srgbClr val="0000FF"/>
                </a:solidFill>
              </a:rPr>
              <a:t>:</a:t>
            </a:r>
            <a:r>
              <a:rPr u="heavy" spc="-10" dirty="0">
                <a:solidFill>
                  <a:srgbClr val="0000FF"/>
                </a:solidFill>
              </a:rPr>
              <a:t>/</a:t>
            </a:r>
            <a:r>
              <a:rPr u="heavy" dirty="0">
                <a:solidFill>
                  <a:srgbClr val="0000FF"/>
                </a:solidFill>
              </a:rPr>
              <a:t>/gi</a:t>
            </a:r>
            <a:r>
              <a:rPr u="heavy" spc="-15" dirty="0">
                <a:solidFill>
                  <a:srgbClr val="0000FF"/>
                </a:solidFill>
              </a:rPr>
              <a:t>t</a:t>
            </a:r>
            <a:r>
              <a:rPr u="heavy" spc="-5" dirty="0">
                <a:solidFill>
                  <a:srgbClr val="0000FF"/>
                </a:solidFill>
              </a:rPr>
              <a:t>hub.</a:t>
            </a:r>
            <a:r>
              <a:rPr u="heavy" dirty="0">
                <a:solidFill>
                  <a:srgbClr val="0000FF"/>
                </a:solidFill>
              </a:rPr>
              <a:t>c</a:t>
            </a:r>
            <a:r>
              <a:rPr u="heavy" spc="-5" dirty="0">
                <a:solidFill>
                  <a:srgbClr val="0000FF"/>
                </a:solidFill>
              </a:rPr>
              <a:t>om/n</a:t>
            </a:r>
            <a:r>
              <a:rPr u="heavy" spc="-15" dirty="0">
                <a:solidFill>
                  <a:srgbClr val="0000FF"/>
                </a:solidFill>
              </a:rPr>
              <a:t>a</a:t>
            </a:r>
            <a:r>
              <a:rPr u="heavy" dirty="0">
                <a:solidFill>
                  <a:srgbClr val="0000FF"/>
                </a:solidFill>
              </a:rPr>
              <a:t>va</a:t>
            </a:r>
            <a:r>
              <a:rPr u="heavy" spc="-15" dirty="0">
                <a:solidFill>
                  <a:srgbClr val="0000FF"/>
                </a:solidFill>
              </a:rPr>
              <a:t>s</a:t>
            </a:r>
            <a:r>
              <a:rPr u="heavy" dirty="0">
                <a:solidFill>
                  <a:srgbClr val="0000FF"/>
                </a:solidFill>
              </a:rPr>
              <a:t>sherif98/</a:t>
            </a:r>
            <a:r>
              <a:rPr u="heavy" spc="-15" dirty="0">
                <a:solidFill>
                  <a:srgbClr val="0000FF"/>
                </a:solidFill>
              </a:rPr>
              <a:t>I</a:t>
            </a:r>
            <a:r>
              <a:rPr u="heavy" dirty="0">
                <a:solidFill>
                  <a:srgbClr val="0000FF"/>
                </a:solidFill>
              </a:rPr>
              <a:t>BM_</a:t>
            </a:r>
            <a:r>
              <a:rPr u="heavy" spc="-15" dirty="0">
                <a:solidFill>
                  <a:srgbClr val="0000FF"/>
                </a:solidFill>
              </a:rPr>
              <a:t>D</a:t>
            </a:r>
            <a:r>
              <a:rPr u="heavy" spc="-5" dirty="0">
                <a:solidFill>
                  <a:srgbClr val="0000FF"/>
                </a:solidFill>
              </a:rPr>
              <a:t>ata_Sci</a:t>
            </a:r>
            <a:r>
              <a:rPr u="heavy" spc="-10" dirty="0">
                <a:solidFill>
                  <a:srgbClr val="0000FF"/>
                </a:solidFill>
              </a:rPr>
              <a:t>e</a:t>
            </a:r>
            <a:r>
              <a:rPr u="heavy" spc="-5" dirty="0">
                <a:solidFill>
                  <a:srgbClr val="0000FF"/>
                </a:solidFill>
              </a:rPr>
              <a:t>nce</a:t>
            </a:r>
            <a:r>
              <a:rPr u="heavy" spc="-15" dirty="0">
                <a:solidFill>
                  <a:srgbClr val="0000FF"/>
                </a:solidFill>
              </a:rPr>
              <a:t>_</a:t>
            </a:r>
            <a:r>
              <a:rPr u="heavy" dirty="0">
                <a:solidFill>
                  <a:srgbClr val="0000FF"/>
                </a:solidFill>
              </a:rPr>
              <a:t>Profe</a:t>
            </a:r>
            <a:r>
              <a:rPr u="heavy" spc="-10" dirty="0">
                <a:solidFill>
                  <a:srgbClr val="0000FF"/>
                </a:solidFill>
              </a:rPr>
              <a:t>s</a:t>
            </a:r>
            <a:r>
              <a:rPr u="heavy" dirty="0">
                <a:solidFill>
                  <a:srgbClr val="0000FF"/>
                </a:solidFill>
              </a:rPr>
              <a:t>sional</a:t>
            </a:r>
            <a:r>
              <a:rPr u="heavy" spc="-15" dirty="0">
                <a:solidFill>
                  <a:srgbClr val="0000FF"/>
                </a:solidFill>
              </a:rPr>
              <a:t>_</a:t>
            </a:r>
            <a:r>
              <a:rPr u="heavy" spc="-5" dirty="0">
                <a:solidFill>
                  <a:srgbClr val="0000FF"/>
                </a:solidFill>
              </a:rPr>
              <a:t>C</a:t>
            </a:r>
            <a:r>
              <a:rPr u="heavy" dirty="0">
                <a:solidFill>
                  <a:srgbClr val="0000FF"/>
                </a:solidFill>
              </a:rPr>
              <a:t>erti</a:t>
            </a:r>
            <a:r>
              <a:rPr u="heavy" spc="-10" dirty="0">
                <a:solidFill>
                  <a:srgbClr val="0000FF"/>
                </a:solidFill>
              </a:rPr>
              <a:t>f</a:t>
            </a:r>
            <a:r>
              <a:rPr u="heavy" spc="-5" dirty="0">
                <a:solidFill>
                  <a:srgbClr val="0000FF"/>
                </a:solidFill>
              </a:rPr>
              <a:t>i</a:t>
            </a:r>
            <a:r>
              <a:rPr u="heavy" spc="-10" dirty="0">
                <a:solidFill>
                  <a:srgbClr val="0000FF"/>
                </a:solidFill>
              </a:rPr>
              <a:t>c</a:t>
            </a:r>
            <a:r>
              <a:rPr u="heavy" spc="-5" dirty="0">
                <a:solidFill>
                  <a:srgbClr val="0000FF"/>
                </a:solidFill>
              </a:rPr>
              <a:t>ation/</a:t>
            </a:r>
            <a:r>
              <a:rPr u="heavy" spc="-15" dirty="0">
                <a:solidFill>
                  <a:srgbClr val="0000FF"/>
                </a:solidFill>
              </a:rPr>
              <a:t>b</a:t>
            </a:r>
            <a:r>
              <a:rPr u="heavy" spc="-5" dirty="0">
                <a:solidFill>
                  <a:srgbClr val="0000FF"/>
                </a:solidFill>
              </a:rPr>
              <a:t>lob/m</a:t>
            </a:r>
          </a:p>
          <a:p>
            <a:pPr marL="427355" marR="446405" indent="7620">
              <a:lnSpc>
                <a:spcPts val="3600"/>
              </a:lnSpc>
              <a:spcBef>
                <a:spcPts val="5"/>
              </a:spcBef>
            </a:pPr>
            <a:r>
              <a:rPr u="heavy" spc="-5" dirty="0">
                <a:solidFill>
                  <a:srgbClr val="0000FF"/>
                </a:solidFill>
              </a:rPr>
              <a:t>a</a:t>
            </a:r>
            <a:r>
              <a:rPr u="heavy" spc="5" dirty="0">
                <a:solidFill>
                  <a:srgbClr val="0000FF"/>
                </a:solidFill>
              </a:rPr>
              <a:t>s</a:t>
            </a:r>
            <a:r>
              <a:rPr u="heavy" dirty="0">
                <a:solidFill>
                  <a:srgbClr val="0000FF"/>
                </a:solidFill>
              </a:rPr>
              <a:t>ter/</a:t>
            </a:r>
            <a:r>
              <a:rPr u="heavy" spc="-20" dirty="0">
                <a:solidFill>
                  <a:srgbClr val="0000FF"/>
                </a:solidFill>
              </a:rPr>
              <a:t>1</a:t>
            </a:r>
            <a:r>
              <a:rPr u="heavy" spc="-5" dirty="0">
                <a:solidFill>
                  <a:srgbClr val="0000FF"/>
                </a:solidFill>
              </a:rPr>
              <a:t>0.</a:t>
            </a:r>
            <a:r>
              <a:rPr u="heavy" spc="-10" dirty="0">
                <a:solidFill>
                  <a:srgbClr val="0000FF"/>
                </a:solidFill>
              </a:rPr>
              <a:t>A</a:t>
            </a:r>
            <a:r>
              <a:rPr u="heavy" spc="-5" dirty="0">
                <a:solidFill>
                  <a:srgbClr val="0000FF"/>
                </a:solidFill>
              </a:rPr>
              <a:t>ppl</a:t>
            </a:r>
            <a:r>
              <a:rPr u="heavy" spc="-15" dirty="0">
                <a:solidFill>
                  <a:srgbClr val="0000FF"/>
                </a:solidFill>
              </a:rPr>
              <a:t>i</a:t>
            </a:r>
            <a:r>
              <a:rPr u="heavy" spc="-5" dirty="0">
                <a:solidFill>
                  <a:srgbClr val="0000FF"/>
                </a:solidFill>
              </a:rPr>
              <a:t>ed</a:t>
            </a:r>
            <a:r>
              <a:rPr u="heavy" spc="-10" dirty="0">
                <a:solidFill>
                  <a:srgbClr val="0000FF"/>
                </a:solidFill>
              </a:rPr>
              <a:t>_</a:t>
            </a:r>
            <a:r>
              <a:rPr u="heavy" spc="-5" dirty="0">
                <a:solidFill>
                  <a:srgbClr val="0000FF"/>
                </a:solidFill>
              </a:rPr>
              <a:t>D</a:t>
            </a:r>
            <a:r>
              <a:rPr u="heavy" dirty="0">
                <a:solidFill>
                  <a:srgbClr val="0000FF"/>
                </a:solidFill>
              </a:rPr>
              <a:t>ata_</a:t>
            </a:r>
            <a:r>
              <a:rPr u="heavy" spc="-20" dirty="0">
                <a:solidFill>
                  <a:srgbClr val="0000FF"/>
                </a:solidFill>
              </a:rPr>
              <a:t>S</a:t>
            </a:r>
            <a:r>
              <a:rPr u="heavy" dirty="0">
                <a:solidFill>
                  <a:srgbClr val="0000FF"/>
                </a:solidFill>
              </a:rPr>
              <a:t>c</a:t>
            </a:r>
            <a:r>
              <a:rPr u="heavy" spc="-10" dirty="0">
                <a:solidFill>
                  <a:srgbClr val="0000FF"/>
                </a:solidFill>
              </a:rPr>
              <a:t>i</a:t>
            </a:r>
            <a:r>
              <a:rPr u="heavy" spc="-5" dirty="0">
                <a:solidFill>
                  <a:srgbClr val="0000FF"/>
                </a:solidFill>
              </a:rPr>
              <a:t>ence_Ca</a:t>
            </a:r>
            <a:r>
              <a:rPr u="heavy" spc="-15" dirty="0">
                <a:solidFill>
                  <a:srgbClr val="0000FF"/>
                </a:solidFill>
              </a:rPr>
              <a:t>p</a:t>
            </a:r>
            <a:r>
              <a:rPr u="heavy" dirty="0">
                <a:solidFill>
                  <a:srgbClr val="0000FF"/>
                </a:solidFill>
              </a:rPr>
              <a:t>st</a:t>
            </a:r>
            <a:r>
              <a:rPr u="heavy" spc="-10" dirty="0">
                <a:solidFill>
                  <a:srgbClr val="0000FF"/>
                </a:solidFill>
              </a:rPr>
              <a:t>o</a:t>
            </a:r>
            <a:r>
              <a:rPr u="heavy" spc="-5" dirty="0">
                <a:solidFill>
                  <a:srgbClr val="0000FF"/>
                </a:solidFill>
              </a:rPr>
              <a:t>ne/W</a:t>
            </a:r>
            <a:r>
              <a:rPr u="heavy" spc="-10" dirty="0">
                <a:solidFill>
                  <a:srgbClr val="0000FF"/>
                </a:solidFill>
              </a:rPr>
              <a:t>e</a:t>
            </a:r>
            <a:r>
              <a:rPr u="heavy" spc="-5" dirty="0">
                <a:solidFill>
                  <a:srgbClr val="0000FF"/>
                </a:solidFill>
              </a:rPr>
              <a:t>ek%</a:t>
            </a:r>
            <a:r>
              <a:rPr u="heavy" spc="-10" dirty="0">
                <a:solidFill>
                  <a:srgbClr val="0000FF"/>
                </a:solidFill>
              </a:rPr>
              <a:t>2</a:t>
            </a:r>
            <a:r>
              <a:rPr u="heavy" spc="-15" dirty="0">
                <a:solidFill>
                  <a:srgbClr val="0000FF"/>
                </a:solidFill>
              </a:rPr>
              <a:t>0</a:t>
            </a:r>
            <a:r>
              <a:rPr u="heavy" spc="-5" dirty="0">
                <a:solidFill>
                  <a:srgbClr val="0000FF"/>
                </a:solidFill>
              </a:rPr>
              <a:t>3</a:t>
            </a:r>
            <a:r>
              <a:rPr u="heavy" spc="5" dirty="0">
                <a:solidFill>
                  <a:srgbClr val="0000FF"/>
                </a:solidFill>
              </a:rPr>
              <a:t>%</a:t>
            </a:r>
            <a:r>
              <a:rPr u="heavy" spc="-15" dirty="0">
                <a:solidFill>
                  <a:srgbClr val="0000FF"/>
                </a:solidFill>
              </a:rPr>
              <a:t>2</a:t>
            </a:r>
            <a:r>
              <a:rPr u="heavy" spc="-5" dirty="0">
                <a:solidFill>
                  <a:srgbClr val="0000FF"/>
                </a:solidFill>
              </a:rPr>
              <a:t>0Inte</a:t>
            </a:r>
            <a:r>
              <a:rPr u="heavy" dirty="0">
                <a:solidFill>
                  <a:srgbClr val="0000FF"/>
                </a:solidFill>
              </a:rPr>
              <a:t>r</a:t>
            </a:r>
            <a:r>
              <a:rPr u="heavy" spc="-15" dirty="0">
                <a:solidFill>
                  <a:srgbClr val="0000FF"/>
                </a:solidFill>
              </a:rPr>
              <a:t>a</a:t>
            </a:r>
            <a:r>
              <a:rPr u="heavy" dirty="0">
                <a:solidFill>
                  <a:srgbClr val="0000FF"/>
                </a:solidFill>
              </a:rPr>
              <a:t>ct</a:t>
            </a:r>
            <a:r>
              <a:rPr u="heavy" spc="-15" dirty="0">
                <a:solidFill>
                  <a:srgbClr val="0000FF"/>
                </a:solidFill>
              </a:rPr>
              <a:t>i</a:t>
            </a:r>
            <a:r>
              <a:rPr u="heavy" dirty="0">
                <a:solidFill>
                  <a:srgbClr val="0000FF"/>
                </a:solidFill>
              </a:rPr>
              <a:t>ve%20V</a:t>
            </a:r>
            <a:r>
              <a:rPr u="heavy" spc="-15" dirty="0">
                <a:solidFill>
                  <a:srgbClr val="0000FF"/>
                </a:solidFill>
              </a:rPr>
              <a:t>i</a:t>
            </a:r>
            <a:r>
              <a:rPr u="heavy" dirty="0">
                <a:solidFill>
                  <a:srgbClr val="0000FF"/>
                </a:solidFill>
              </a:rPr>
              <a:t>s</a:t>
            </a:r>
            <a:r>
              <a:rPr u="heavy" spc="5" dirty="0">
                <a:solidFill>
                  <a:srgbClr val="0000FF"/>
                </a:solidFill>
              </a:rPr>
              <a:t>u</a:t>
            </a:r>
            <a:r>
              <a:rPr u="heavy" spc="-5" dirty="0">
                <a:solidFill>
                  <a:srgbClr val="0000FF"/>
                </a:solidFill>
              </a:rPr>
              <a:t>a</a:t>
            </a:r>
            <a:r>
              <a:rPr u="heavy" spc="-15" dirty="0">
                <a:solidFill>
                  <a:srgbClr val="0000FF"/>
                </a:solidFill>
              </a:rPr>
              <a:t>l</a:t>
            </a:r>
            <a:r>
              <a:rPr u="heavy" dirty="0">
                <a:solidFill>
                  <a:srgbClr val="0000FF"/>
                </a:solidFill>
              </a:rPr>
              <a:t>%</a:t>
            </a:r>
            <a:r>
              <a:rPr u="heavy" spc="-5" dirty="0">
                <a:solidFill>
                  <a:srgbClr val="0000FF"/>
                </a:solidFill>
              </a:rPr>
              <a:t>20A</a:t>
            </a:r>
            <a:r>
              <a:rPr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u="heavy" spc="-5" dirty="0">
                <a:solidFill>
                  <a:srgbClr val="0000FF"/>
                </a:solidFill>
              </a:rPr>
              <a:t>nal</a:t>
            </a:r>
            <a:r>
              <a:rPr u="heavy" spc="5" dirty="0">
                <a:solidFill>
                  <a:srgbClr val="0000FF"/>
                </a:solidFill>
              </a:rPr>
              <a:t>y</a:t>
            </a:r>
            <a:r>
              <a:rPr u="heavy" dirty="0">
                <a:solidFill>
                  <a:srgbClr val="0000FF"/>
                </a:solidFill>
              </a:rPr>
              <a:t>t</a:t>
            </a:r>
            <a:r>
              <a:rPr u="heavy" spc="-20" dirty="0">
                <a:solidFill>
                  <a:srgbClr val="0000FF"/>
                </a:solidFill>
              </a:rPr>
              <a:t>i</a:t>
            </a:r>
            <a:r>
              <a:rPr u="heavy" dirty="0">
                <a:solidFill>
                  <a:srgbClr val="0000FF"/>
                </a:solidFill>
              </a:rPr>
              <a:t>cs%</a:t>
            </a:r>
            <a:r>
              <a:rPr u="heavy" spc="-15" dirty="0">
                <a:solidFill>
                  <a:srgbClr val="0000FF"/>
                </a:solidFill>
              </a:rPr>
              <a:t>2</a:t>
            </a:r>
            <a:r>
              <a:rPr u="heavy" spc="-5" dirty="0">
                <a:solidFill>
                  <a:srgbClr val="0000FF"/>
                </a:solidFill>
              </a:rPr>
              <a:t>0</a:t>
            </a:r>
            <a:r>
              <a:rPr u="heavy" spc="-10" dirty="0">
                <a:solidFill>
                  <a:srgbClr val="0000FF"/>
                </a:solidFill>
              </a:rPr>
              <a:t>a</a:t>
            </a:r>
            <a:r>
              <a:rPr u="heavy" spc="-5" dirty="0">
                <a:solidFill>
                  <a:srgbClr val="0000FF"/>
                </a:solidFill>
              </a:rPr>
              <a:t>nd%2</a:t>
            </a:r>
            <a:r>
              <a:rPr u="heavy" spc="-15" dirty="0">
                <a:solidFill>
                  <a:srgbClr val="0000FF"/>
                </a:solidFill>
              </a:rPr>
              <a:t>0</a:t>
            </a:r>
            <a:r>
              <a:rPr u="heavy" spc="-5" dirty="0">
                <a:solidFill>
                  <a:srgbClr val="0000FF"/>
                </a:solidFill>
              </a:rPr>
              <a:t>Dash</a:t>
            </a:r>
            <a:r>
              <a:rPr u="heavy" spc="-10" dirty="0">
                <a:solidFill>
                  <a:srgbClr val="0000FF"/>
                </a:solidFill>
              </a:rPr>
              <a:t>b</a:t>
            </a:r>
            <a:r>
              <a:rPr u="heavy" spc="-5" dirty="0">
                <a:solidFill>
                  <a:srgbClr val="0000FF"/>
                </a:solidFill>
              </a:rPr>
              <a:t>oa</a:t>
            </a:r>
            <a:r>
              <a:rPr u="heavy" spc="5" dirty="0">
                <a:solidFill>
                  <a:srgbClr val="0000FF"/>
                </a:solidFill>
              </a:rPr>
              <a:t>r</a:t>
            </a:r>
            <a:r>
              <a:rPr u="heavy" spc="-5" dirty="0">
                <a:solidFill>
                  <a:srgbClr val="0000FF"/>
                </a:solidFill>
              </a:rPr>
              <a:t>d/</a:t>
            </a:r>
            <a:r>
              <a:rPr u="heavy" spc="-10" dirty="0">
                <a:solidFill>
                  <a:srgbClr val="0000FF"/>
                </a:solidFill>
              </a:rPr>
              <a:t>I</a:t>
            </a:r>
            <a:r>
              <a:rPr u="heavy" spc="-5" dirty="0">
                <a:solidFill>
                  <a:srgbClr val="0000FF"/>
                </a:solidFill>
              </a:rPr>
              <a:t>nt</a:t>
            </a:r>
            <a:r>
              <a:rPr u="heavy" spc="-15" dirty="0">
                <a:solidFill>
                  <a:srgbClr val="0000FF"/>
                </a:solidFill>
              </a:rPr>
              <a:t>e</a:t>
            </a:r>
            <a:r>
              <a:rPr u="heavy" dirty="0">
                <a:solidFill>
                  <a:srgbClr val="0000FF"/>
                </a:solidFill>
              </a:rPr>
              <a:t>ractiv</a:t>
            </a:r>
            <a:r>
              <a:rPr u="heavy" spc="-15" dirty="0">
                <a:solidFill>
                  <a:srgbClr val="0000FF"/>
                </a:solidFill>
              </a:rPr>
              <a:t>e</a:t>
            </a:r>
            <a:r>
              <a:rPr u="heavy" dirty="0">
                <a:solidFill>
                  <a:srgbClr val="0000FF"/>
                </a:solidFill>
              </a:rPr>
              <a:t>%</a:t>
            </a:r>
            <a:r>
              <a:rPr u="heavy" spc="-5" dirty="0">
                <a:solidFill>
                  <a:srgbClr val="0000FF"/>
                </a:solidFill>
              </a:rPr>
              <a:t>20V</a:t>
            </a:r>
            <a:r>
              <a:rPr u="heavy" spc="-15" dirty="0">
                <a:solidFill>
                  <a:srgbClr val="0000FF"/>
                </a:solidFill>
              </a:rPr>
              <a:t>i</a:t>
            </a:r>
            <a:r>
              <a:rPr u="heavy" dirty="0">
                <a:solidFill>
                  <a:srgbClr val="0000FF"/>
                </a:solidFill>
              </a:rPr>
              <a:t>s</a:t>
            </a:r>
            <a:r>
              <a:rPr u="heavy" spc="5" dirty="0">
                <a:solidFill>
                  <a:srgbClr val="0000FF"/>
                </a:solidFill>
              </a:rPr>
              <a:t>u</a:t>
            </a:r>
            <a:r>
              <a:rPr u="heavy" spc="-5" dirty="0">
                <a:solidFill>
                  <a:srgbClr val="0000FF"/>
                </a:solidFill>
              </a:rPr>
              <a:t>a</a:t>
            </a:r>
            <a:r>
              <a:rPr u="heavy" spc="-15" dirty="0">
                <a:solidFill>
                  <a:srgbClr val="0000FF"/>
                </a:solidFill>
              </a:rPr>
              <a:t>l</a:t>
            </a:r>
            <a:r>
              <a:rPr u="heavy" dirty="0">
                <a:solidFill>
                  <a:srgbClr val="0000FF"/>
                </a:solidFill>
              </a:rPr>
              <a:t>%</a:t>
            </a:r>
            <a:r>
              <a:rPr u="heavy" spc="-5" dirty="0">
                <a:solidFill>
                  <a:srgbClr val="0000FF"/>
                </a:solidFill>
              </a:rPr>
              <a:t>20</a:t>
            </a:r>
            <a:r>
              <a:rPr u="heavy" spc="-15" dirty="0">
                <a:solidFill>
                  <a:srgbClr val="0000FF"/>
                </a:solidFill>
              </a:rPr>
              <a:t>A</a:t>
            </a:r>
            <a:r>
              <a:rPr u="heavy" spc="-5" dirty="0">
                <a:solidFill>
                  <a:srgbClr val="0000FF"/>
                </a:solidFill>
              </a:rPr>
              <a:t>nal</a:t>
            </a:r>
            <a:r>
              <a:rPr u="heavy" spc="5" dirty="0">
                <a:solidFill>
                  <a:srgbClr val="0000FF"/>
                </a:solidFill>
              </a:rPr>
              <a:t>y</a:t>
            </a:r>
            <a:r>
              <a:rPr u="heavy" dirty="0">
                <a:solidFill>
                  <a:srgbClr val="0000FF"/>
                </a:solidFill>
              </a:rPr>
              <a:t>t</a:t>
            </a:r>
            <a:r>
              <a:rPr u="heavy" spc="-20" dirty="0">
                <a:solidFill>
                  <a:srgbClr val="0000FF"/>
                </a:solidFill>
              </a:rPr>
              <a:t>i</a:t>
            </a:r>
            <a:r>
              <a:rPr u="heavy" dirty="0">
                <a:solidFill>
                  <a:srgbClr val="0000FF"/>
                </a:solidFill>
              </a:rPr>
              <a:t>cs%</a:t>
            </a:r>
            <a:r>
              <a:rPr u="heavy" spc="-5" dirty="0">
                <a:solidFill>
                  <a:srgbClr val="0000FF"/>
                </a:solidFill>
              </a:rPr>
              <a:t>2</a:t>
            </a:r>
            <a:r>
              <a:rPr u="heavy" spc="-10" dirty="0">
                <a:solidFill>
                  <a:srgbClr val="0000FF"/>
                </a:solidFill>
              </a:rPr>
              <a:t>0</a:t>
            </a:r>
            <a:r>
              <a:rPr u="heavy" spc="-5" dirty="0">
                <a:solidFill>
                  <a:srgbClr val="0000FF"/>
                </a:solidFill>
              </a:rPr>
              <a:t>wit</a:t>
            </a:r>
            <a:r>
              <a:rPr u="heavy" spc="-15" dirty="0">
                <a:solidFill>
                  <a:srgbClr val="0000FF"/>
                </a:solidFill>
              </a:rPr>
              <a:t>h</a:t>
            </a:r>
            <a:r>
              <a:rPr u="heavy" dirty="0">
                <a:solidFill>
                  <a:srgbClr val="0000FF"/>
                </a:solidFill>
              </a:rPr>
              <a:t>%</a:t>
            </a:r>
            <a:r>
              <a:rPr u="heavy" spc="-5" dirty="0">
                <a:solidFill>
                  <a:srgbClr val="0000FF"/>
                </a:solidFill>
              </a:rPr>
              <a:t>2</a:t>
            </a:r>
            <a:r>
              <a:rPr u="heavy" spc="-10" dirty="0">
                <a:solidFill>
                  <a:srgbClr val="0000FF"/>
                </a:solidFill>
              </a:rPr>
              <a:t>0</a:t>
            </a:r>
            <a:r>
              <a:rPr u="heavy" dirty="0">
                <a:solidFill>
                  <a:srgbClr val="0000FF"/>
                </a:solidFill>
              </a:rPr>
              <a:t>Folium.</a:t>
            </a:r>
          </a:p>
          <a:p>
            <a:pPr marL="427355">
              <a:lnSpc>
                <a:spcPts val="2380"/>
              </a:lnSpc>
              <a:spcBef>
                <a:spcPts val="890"/>
              </a:spcBef>
            </a:pPr>
            <a:r>
              <a:rPr u="heavy" spc="-5" dirty="0">
                <a:solidFill>
                  <a:srgbClr val="0000FF"/>
                </a:solidFill>
              </a:rPr>
              <a:t>ip</a:t>
            </a:r>
            <a:r>
              <a:rPr u="heavy" dirty="0">
                <a:solidFill>
                  <a:srgbClr val="0000FF"/>
                </a:solidFill>
              </a:rPr>
              <a:t>y</a:t>
            </a:r>
            <a:r>
              <a:rPr u="heavy" spc="-15" dirty="0">
                <a:solidFill>
                  <a:srgbClr val="0000FF"/>
                </a:solidFill>
              </a:rPr>
              <a:t>n</a:t>
            </a:r>
            <a:r>
              <a:rPr u="heavy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4" name="object 4"/>
          <p:cNvSpPr/>
          <p:nvPr/>
        </p:nvSpPr>
        <p:spPr>
          <a:xfrm>
            <a:off x="1202685" y="151509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5080">
              <a:lnSpc>
                <a:spcPct val="100000"/>
              </a:lnSpc>
            </a:pPr>
            <a:r>
              <a:rPr dirty="0"/>
              <a:t>Build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Dashboar</a:t>
            </a:r>
            <a:r>
              <a:rPr dirty="0"/>
              <a:t>d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20" dirty="0"/>
              <a:t>l</a:t>
            </a:r>
            <a:r>
              <a:rPr spc="-5" dirty="0"/>
              <a:t>otlyDash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092" y="1666506"/>
            <a:ext cx="11195050" cy="430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Dashboa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clu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chart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scat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plot.</a:t>
            </a:r>
            <a:endParaRPr sz="2000">
              <a:latin typeface="Arial"/>
              <a:cs typeface="Arial"/>
            </a:endParaRPr>
          </a:p>
          <a:p>
            <a:pPr marL="18415" marR="5080" indent="-6350">
              <a:lnSpc>
                <a:spcPts val="2380"/>
              </a:lnSpc>
              <a:spcBef>
                <a:spcPts val="1260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Pie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can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sel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cted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butio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ces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acr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show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18415" marR="6985" indent="-635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Scat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tak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two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uts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All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indi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dua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slider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10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use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suali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z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ate.</a:t>
            </a:r>
            <a:endParaRPr sz="2000">
              <a:latin typeface="Arial"/>
              <a:cs typeface="Arial"/>
            </a:endParaRPr>
          </a:p>
          <a:p>
            <a:pPr marL="18415" marR="368935" indent="-6350">
              <a:lnSpc>
                <a:spcPts val="2380"/>
              </a:lnSpc>
              <a:spcBef>
                <a:spcPts val="1260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scat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var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ylo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cat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gory.</a:t>
            </a:r>
            <a:endParaRPr sz="2000">
              <a:latin typeface="Arial"/>
              <a:cs typeface="Arial"/>
            </a:endParaRPr>
          </a:p>
          <a:p>
            <a:pPr marL="12700" marR="1258570">
              <a:lnSpc>
                <a:spcPts val="3320"/>
              </a:lnSpc>
              <a:spcBef>
                <a:spcPts val="219"/>
              </a:spcBef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GitHub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rl: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ht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/gi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hub.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om/n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va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sherif98/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BM_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ata_Sci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nce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Profe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sional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erti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ation/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lob/ma</a:t>
            </a:r>
            <a:endParaRPr sz="20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900"/>
              </a:spcBef>
            </a:pP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ste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/10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pli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d_Da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a_Sc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e/We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k%2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20Int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racti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0Vis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51509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160" y="197229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8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3209" y="2464439"/>
            <a:ext cx="172720" cy="1432560"/>
          </a:xfrm>
          <a:custGeom>
            <a:avLst/>
            <a:gdLst/>
            <a:ahLst/>
            <a:cxnLst/>
            <a:rect l="l" t="t" r="r" b="b"/>
            <a:pathLst>
              <a:path w="172720" h="1432560">
                <a:moveTo>
                  <a:pt x="0" y="1432559"/>
                </a:moveTo>
                <a:lnTo>
                  <a:pt x="172712" y="1432559"/>
                </a:lnTo>
                <a:lnTo>
                  <a:pt x="172712" y="0"/>
                </a:lnTo>
                <a:lnTo>
                  <a:pt x="0" y="0"/>
                </a:lnTo>
                <a:lnTo>
                  <a:pt x="0" y="1432559"/>
                </a:lnTo>
                <a:close/>
              </a:path>
            </a:pathLst>
          </a:custGeom>
          <a:solidFill>
            <a:srgbClr val="ED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9689" y="2176790"/>
            <a:ext cx="1922780" cy="1153160"/>
          </a:xfrm>
          <a:custGeom>
            <a:avLst/>
            <a:gdLst/>
            <a:ahLst/>
            <a:cxnLst/>
            <a:rect l="l" t="t" r="r" b="b"/>
            <a:pathLst>
              <a:path w="1922779" h="1153160">
                <a:moveTo>
                  <a:pt x="1807463" y="0"/>
                </a:moveTo>
                <a:lnTo>
                  <a:pt x="115305" y="0"/>
                </a:lnTo>
                <a:lnTo>
                  <a:pt x="70469" y="8991"/>
                </a:lnTo>
                <a:lnTo>
                  <a:pt x="33771" y="33771"/>
                </a:lnTo>
                <a:lnTo>
                  <a:pt x="9022" y="70469"/>
                </a:lnTo>
                <a:lnTo>
                  <a:pt x="0" y="115305"/>
                </a:lnTo>
                <a:lnTo>
                  <a:pt x="0" y="1037843"/>
                </a:lnTo>
                <a:lnTo>
                  <a:pt x="9022" y="1082649"/>
                </a:lnTo>
                <a:lnTo>
                  <a:pt x="33771" y="1119377"/>
                </a:lnTo>
                <a:lnTo>
                  <a:pt x="70469" y="1144127"/>
                </a:lnTo>
                <a:lnTo>
                  <a:pt x="115305" y="1153149"/>
                </a:lnTo>
                <a:lnTo>
                  <a:pt x="1807463" y="1153149"/>
                </a:lnTo>
                <a:lnTo>
                  <a:pt x="1852300" y="1144127"/>
                </a:lnTo>
                <a:lnTo>
                  <a:pt x="1888997" y="1119377"/>
                </a:lnTo>
                <a:lnTo>
                  <a:pt x="1913747" y="1082649"/>
                </a:lnTo>
                <a:lnTo>
                  <a:pt x="1922769" y="1037843"/>
                </a:lnTo>
                <a:lnTo>
                  <a:pt x="1922769" y="115305"/>
                </a:lnTo>
                <a:lnTo>
                  <a:pt x="1913747" y="70469"/>
                </a:lnTo>
                <a:lnTo>
                  <a:pt x="1888997" y="33771"/>
                </a:lnTo>
                <a:lnTo>
                  <a:pt x="1852300" y="8991"/>
                </a:lnTo>
                <a:lnTo>
                  <a:pt x="1807463" y="0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9689" y="2176790"/>
            <a:ext cx="1922780" cy="1153160"/>
          </a:xfrm>
          <a:custGeom>
            <a:avLst/>
            <a:gdLst/>
            <a:ahLst/>
            <a:cxnLst/>
            <a:rect l="l" t="t" r="r" b="b"/>
            <a:pathLst>
              <a:path w="1922779" h="1153160">
                <a:moveTo>
                  <a:pt x="0" y="115305"/>
                </a:moveTo>
                <a:lnTo>
                  <a:pt x="9022" y="70469"/>
                </a:lnTo>
                <a:lnTo>
                  <a:pt x="33771" y="33771"/>
                </a:lnTo>
                <a:lnTo>
                  <a:pt x="70469" y="8991"/>
                </a:lnTo>
                <a:lnTo>
                  <a:pt x="115305" y="0"/>
                </a:lnTo>
                <a:lnTo>
                  <a:pt x="1807463" y="0"/>
                </a:lnTo>
                <a:lnTo>
                  <a:pt x="1852300" y="8991"/>
                </a:lnTo>
                <a:lnTo>
                  <a:pt x="1888997" y="33771"/>
                </a:lnTo>
                <a:lnTo>
                  <a:pt x="1913747" y="70469"/>
                </a:lnTo>
                <a:lnTo>
                  <a:pt x="1922769" y="115305"/>
                </a:lnTo>
                <a:lnTo>
                  <a:pt x="1922769" y="1037843"/>
                </a:lnTo>
                <a:lnTo>
                  <a:pt x="1913747" y="1082649"/>
                </a:lnTo>
                <a:lnTo>
                  <a:pt x="1888997" y="1119377"/>
                </a:lnTo>
                <a:lnTo>
                  <a:pt x="1852300" y="1144127"/>
                </a:lnTo>
                <a:lnTo>
                  <a:pt x="1807463" y="1153149"/>
                </a:lnTo>
                <a:lnTo>
                  <a:pt x="115305" y="1153149"/>
                </a:lnTo>
                <a:lnTo>
                  <a:pt x="70469" y="1144127"/>
                </a:lnTo>
                <a:lnTo>
                  <a:pt x="33771" y="1119377"/>
                </a:lnTo>
                <a:lnTo>
                  <a:pt x="9022" y="1082649"/>
                </a:lnTo>
                <a:lnTo>
                  <a:pt x="0" y="1037843"/>
                </a:lnTo>
                <a:lnTo>
                  <a:pt x="0" y="115305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3209" y="3907785"/>
            <a:ext cx="172720" cy="1432560"/>
          </a:xfrm>
          <a:custGeom>
            <a:avLst/>
            <a:gdLst/>
            <a:ahLst/>
            <a:cxnLst/>
            <a:rect l="l" t="t" r="r" b="b"/>
            <a:pathLst>
              <a:path w="172720" h="1432560">
                <a:moveTo>
                  <a:pt x="0" y="1432559"/>
                </a:moveTo>
                <a:lnTo>
                  <a:pt x="172712" y="1432559"/>
                </a:lnTo>
                <a:lnTo>
                  <a:pt x="172712" y="0"/>
                </a:lnTo>
                <a:lnTo>
                  <a:pt x="0" y="0"/>
                </a:lnTo>
                <a:lnTo>
                  <a:pt x="0" y="1432559"/>
                </a:lnTo>
                <a:close/>
              </a:path>
            </a:pathLst>
          </a:custGeom>
          <a:solidFill>
            <a:srgbClr val="ED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9689" y="3618219"/>
            <a:ext cx="1922780" cy="1154430"/>
          </a:xfrm>
          <a:custGeom>
            <a:avLst/>
            <a:gdLst/>
            <a:ahLst/>
            <a:cxnLst/>
            <a:rect l="l" t="t" r="r" b="b"/>
            <a:pathLst>
              <a:path w="1922779" h="1154429">
                <a:moveTo>
                  <a:pt x="1807220" y="0"/>
                </a:moveTo>
                <a:lnTo>
                  <a:pt x="115580" y="0"/>
                </a:lnTo>
                <a:lnTo>
                  <a:pt x="70622" y="9022"/>
                </a:lnTo>
                <a:lnTo>
                  <a:pt x="33771" y="33802"/>
                </a:lnTo>
                <a:lnTo>
                  <a:pt x="9022" y="70500"/>
                </a:lnTo>
                <a:lnTo>
                  <a:pt x="0" y="115580"/>
                </a:lnTo>
                <a:lnTo>
                  <a:pt x="0" y="1038874"/>
                </a:lnTo>
                <a:lnTo>
                  <a:pt x="9022" y="1083951"/>
                </a:lnTo>
                <a:lnTo>
                  <a:pt x="33771" y="1120658"/>
                </a:lnTo>
                <a:lnTo>
                  <a:pt x="70622" y="1145423"/>
                </a:lnTo>
                <a:lnTo>
                  <a:pt x="115580" y="1154436"/>
                </a:lnTo>
                <a:lnTo>
                  <a:pt x="1807220" y="1154436"/>
                </a:lnTo>
                <a:lnTo>
                  <a:pt x="1852178" y="1145423"/>
                </a:lnTo>
                <a:lnTo>
                  <a:pt x="1888997" y="1120658"/>
                </a:lnTo>
                <a:lnTo>
                  <a:pt x="1913747" y="1083951"/>
                </a:lnTo>
                <a:lnTo>
                  <a:pt x="1922769" y="1038874"/>
                </a:lnTo>
                <a:lnTo>
                  <a:pt x="1922769" y="115580"/>
                </a:lnTo>
                <a:lnTo>
                  <a:pt x="1913747" y="70500"/>
                </a:lnTo>
                <a:lnTo>
                  <a:pt x="1888997" y="33802"/>
                </a:lnTo>
                <a:lnTo>
                  <a:pt x="1852178" y="9022"/>
                </a:lnTo>
                <a:lnTo>
                  <a:pt x="1807220" y="0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9689" y="3618219"/>
            <a:ext cx="1922780" cy="1154430"/>
          </a:xfrm>
          <a:custGeom>
            <a:avLst/>
            <a:gdLst/>
            <a:ahLst/>
            <a:cxnLst/>
            <a:rect l="l" t="t" r="r" b="b"/>
            <a:pathLst>
              <a:path w="1922779" h="1154429">
                <a:moveTo>
                  <a:pt x="0" y="115580"/>
                </a:moveTo>
                <a:lnTo>
                  <a:pt x="9022" y="70500"/>
                </a:lnTo>
                <a:lnTo>
                  <a:pt x="33771" y="33802"/>
                </a:lnTo>
                <a:lnTo>
                  <a:pt x="70622" y="9022"/>
                </a:lnTo>
                <a:lnTo>
                  <a:pt x="115580" y="0"/>
                </a:lnTo>
                <a:lnTo>
                  <a:pt x="1807220" y="0"/>
                </a:lnTo>
                <a:lnTo>
                  <a:pt x="1852178" y="9022"/>
                </a:lnTo>
                <a:lnTo>
                  <a:pt x="1888997" y="33802"/>
                </a:lnTo>
                <a:lnTo>
                  <a:pt x="1913747" y="70500"/>
                </a:lnTo>
                <a:lnTo>
                  <a:pt x="1922769" y="115580"/>
                </a:lnTo>
                <a:lnTo>
                  <a:pt x="1922769" y="1038874"/>
                </a:lnTo>
                <a:lnTo>
                  <a:pt x="1913747" y="1083951"/>
                </a:lnTo>
                <a:lnTo>
                  <a:pt x="1888997" y="1120658"/>
                </a:lnTo>
                <a:lnTo>
                  <a:pt x="1852178" y="1145423"/>
                </a:lnTo>
                <a:lnTo>
                  <a:pt x="1807220" y="1154436"/>
                </a:lnTo>
                <a:lnTo>
                  <a:pt x="115580" y="1154436"/>
                </a:lnTo>
                <a:lnTo>
                  <a:pt x="70622" y="1145423"/>
                </a:lnTo>
                <a:lnTo>
                  <a:pt x="33771" y="1120658"/>
                </a:lnTo>
                <a:lnTo>
                  <a:pt x="9022" y="1083951"/>
                </a:lnTo>
                <a:lnTo>
                  <a:pt x="0" y="1038874"/>
                </a:lnTo>
                <a:lnTo>
                  <a:pt x="0" y="11558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4649" y="5257800"/>
            <a:ext cx="2547620" cy="173355"/>
          </a:xfrm>
          <a:custGeom>
            <a:avLst/>
            <a:gdLst/>
            <a:ahLst/>
            <a:cxnLst/>
            <a:rect l="l" t="t" r="r" b="b"/>
            <a:pathLst>
              <a:path w="2547620" h="173354">
                <a:moveTo>
                  <a:pt x="0" y="173354"/>
                </a:moveTo>
                <a:lnTo>
                  <a:pt x="2547615" y="173354"/>
                </a:lnTo>
                <a:lnTo>
                  <a:pt x="2547615" y="0"/>
                </a:lnTo>
                <a:lnTo>
                  <a:pt x="0" y="0"/>
                </a:lnTo>
                <a:lnTo>
                  <a:pt x="0" y="173354"/>
                </a:lnTo>
                <a:close/>
              </a:path>
            </a:pathLst>
          </a:custGeom>
          <a:solidFill>
            <a:srgbClr val="ED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9689" y="5061585"/>
            <a:ext cx="1922780" cy="1153160"/>
          </a:xfrm>
          <a:custGeom>
            <a:avLst/>
            <a:gdLst/>
            <a:ahLst/>
            <a:cxnLst/>
            <a:rect l="l" t="t" r="r" b="b"/>
            <a:pathLst>
              <a:path w="1922779" h="1153160">
                <a:moveTo>
                  <a:pt x="1807463" y="0"/>
                </a:moveTo>
                <a:lnTo>
                  <a:pt x="115305" y="0"/>
                </a:lnTo>
                <a:lnTo>
                  <a:pt x="70469" y="9012"/>
                </a:lnTo>
                <a:lnTo>
                  <a:pt x="33771" y="33777"/>
                </a:lnTo>
                <a:lnTo>
                  <a:pt x="9022" y="70484"/>
                </a:lnTo>
                <a:lnTo>
                  <a:pt x="0" y="115311"/>
                </a:lnTo>
                <a:lnTo>
                  <a:pt x="0" y="1037843"/>
                </a:lnTo>
                <a:lnTo>
                  <a:pt x="9022" y="1082731"/>
                </a:lnTo>
                <a:lnTo>
                  <a:pt x="33771" y="1119390"/>
                </a:lnTo>
                <a:lnTo>
                  <a:pt x="70469" y="1144094"/>
                </a:lnTo>
                <a:lnTo>
                  <a:pt x="115305" y="1153155"/>
                </a:lnTo>
                <a:lnTo>
                  <a:pt x="1807463" y="1153155"/>
                </a:lnTo>
                <a:lnTo>
                  <a:pt x="1852300" y="1144094"/>
                </a:lnTo>
                <a:lnTo>
                  <a:pt x="1888997" y="1119390"/>
                </a:lnTo>
                <a:lnTo>
                  <a:pt x="1913747" y="1082731"/>
                </a:lnTo>
                <a:lnTo>
                  <a:pt x="1922769" y="1037843"/>
                </a:lnTo>
                <a:lnTo>
                  <a:pt x="1922769" y="115311"/>
                </a:lnTo>
                <a:lnTo>
                  <a:pt x="1913747" y="70484"/>
                </a:lnTo>
                <a:lnTo>
                  <a:pt x="1888997" y="33777"/>
                </a:lnTo>
                <a:lnTo>
                  <a:pt x="1852300" y="9012"/>
                </a:lnTo>
                <a:lnTo>
                  <a:pt x="1807463" y="0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29689" y="5061585"/>
            <a:ext cx="1922780" cy="1153160"/>
          </a:xfrm>
          <a:custGeom>
            <a:avLst/>
            <a:gdLst/>
            <a:ahLst/>
            <a:cxnLst/>
            <a:rect l="l" t="t" r="r" b="b"/>
            <a:pathLst>
              <a:path w="1922779" h="1153160">
                <a:moveTo>
                  <a:pt x="0" y="115311"/>
                </a:moveTo>
                <a:lnTo>
                  <a:pt x="9022" y="70484"/>
                </a:lnTo>
                <a:lnTo>
                  <a:pt x="33771" y="33777"/>
                </a:lnTo>
                <a:lnTo>
                  <a:pt x="70469" y="9012"/>
                </a:lnTo>
                <a:lnTo>
                  <a:pt x="115305" y="0"/>
                </a:lnTo>
                <a:lnTo>
                  <a:pt x="1807463" y="0"/>
                </a:lnTo>
                <a:lnTo>
                  <a:pt x="1852300" y="9012"/>
                </a:lnTo>
                <a:lnTo>
                  <a:pt x="1888997" y="33777"/>
                </a:lnTo>
                <a:lnTo>
                  <a:pt x="1913747" y="70484"/>
                </a:lnTo>
                <a:lnTo>
                  <a:pt x="1922769" y="115311"/>
                </a:lnTo>
                <a:lnTo>
                  <a:pt x="1922769" y="1037843"/>
                </a:lnTo>
                <a:lnTo>
                  <a:pt x="1913747" y="1082731"/>
                </a:lnTo>
                <a:lnTo>
                  <a:pt x="1888997" y="1119390"/>
                </a:lnTo>
                <a:lnTo>
                  <a:pt x="1852300" y="1144094"/>
                </a:lnTo>
                <a:lnTo>
                  <a:pt x="1807463" y="1153155"/>
                </a:lnTo>
                <a:lnTo>
                  <a:pt x="115305" y="1153155"/>
                </a:lnTo>
                <a:lnTo>
                  <a:pt x="70469" y="1144094"/>
                </a:lnTo>
                <a:lnTo>
                  <a:pt x="33771" y="1119390"/>
                </a:lnTo>
                <a:lnTo>
                  <a:pt x="9022" y="1082731"/>
                </a:lnTo>
                <a:lnTo>
                  <a:pt x="0" y="1037843"/>
                </a:lnTo>
                <a:lnTo>
                  <a:pt x="0" y="115311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91640" y="3907785"/>
            <a:ext cx="172085" cy="1432560"/>
          </a:xfrm>
          <a:custGeom>
            <a:avLst/>
            <a:gdLst/>
            <a:ahLst/>
            <a:cxnLst/>
            <a:rect l="l" t="t" r="r" b="b"/>
            <a:pathLst>
              <a:path w="172084" h="1432560">
                <a:moveTo>
                  <a:pt x="0" y="1432559"/>
                </a:moveTo>
                <a:lnTo>
                  <a:pt x="172080" y="1432559"/>
                </a:lnTo>
                <a:lnTo>
                  <a:pt x="172080" y="0"/>
                </a:lnTo>
                <a:lnTo>
                  <a:pt x="0" y="0"/>
                </a:lnTo>
                <a:lnTo>
                  <a:pt x="0" y="1432559"/>
                </a:lnTo>
                <a:close/>
              </a:path>
            </a:pathLst>
          </a:custGeom>
          <a:solidFill>
            <a:srgbClr val="ED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8729" y="5061585"/>
            <a:ext cx="1923414" cy="1153160"/>
          </a:xfrm>
          <a:custGeom>
            <a:avLst/>
            <a:gdLst/>
            <a:ahLst/>
            <a:cxnLst/>
            <a:rect l="l" t="t" r="r" b="b"/>
            <a:pathLst>
              <a:path w="1923415" h="1153160">
                <a:moveTo>
                  <a:pt x="1807463" y="0"/>
                </a:moveTo>
                <a:lnTo>
                  <a:pt x="115336" y="0"/>
                </a:lnTo>
                <a:lnTo>
                  <a:pt x="70500" y="9012"/>
                </a:lnTo>
                <a:lnTo>
                  <a:pt x="33802" y="33777"/>
                </a:lnTo>
                <a:lnTo>
                  <a:pt x="9022" y="70484"/>
                </a:lnTo>
                <a:lnTo>
                  <a:pt x="0" y="115311"/>
                </a:lnTo>
                <a:lnTo>
                  <a:pt x="0" y="1037843"/>
                </a:lnTo>
                <a:lnTo>
                  <a:pt x="9022" y="1082731"/>
                </a:lnTo>
                <a:lnTo>
                  <a:pt x="33802" y="1119390"/>
                </a:lnTo>
                <a:lnTo>
                  <a:pt x="70500" y="1144094"/>
                </a:lnTo>
                <a:lnTo>
                  <a:pt x="115336" y="1153155"/>
                </a:lnTo>
                <a:lnTo>
                  <a:pt x="1807463" y="1153155"/>
                </a:lnTo>
                <a:lnTo>
                  <a:pt x="1852300" y="1144094"/>
                </a:lnTo>
                <a:lnTo>
                  <a:pt x="1888997" y="1119390"/>
                </a:lnTo>
                <a:lnTo>
                  <a:pt x="1913778" y="1082731"/>
                </a:lnTo>
                <a:lnTo>
                  <a:pt x="1922800" y="1037843"/>
                </a:lnTo>
                <a:lnTo>
                  <a:pt x="1922800" y="115311"/>
                </a:lnTo>
                <a:lnTo>
                  <a:pt x="1913778" y="70484"/>
                </a:lnTo>
                <a:lnTo>
                  <a:pt x="1888997" y="33777"/>
                </a:lnTo>
                <a:lnTo>
                  <a:pt x="1852300" y="9012"/>
                </a:lnTo>
                <a:lnTo>
                  <a:pt x="1807463" y="0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88729" y="5061585"/>
            <a:ext cx="1923414" cy="1153160"/>
          </a:xfrm>
          <a:custGeom>
            <a:avLst/>
            <a:gdLst/>
            <a:ahLst/>
            <a:cxnLst/>
            <a:rect l="l" t="t" r="r" b="b"/>
            <a:pathLst>
              <a:path w="1923415" h="1153160">
                <a:moveTo>
                  <a:pt x="0" y="115311"/>
                </a:moveTo>
                <a:lnTo>
                  <a:pt x="9022" y="70484"/>
                </a:lnTo>
                <a:lnTo>
                  <a:pt x="33802" y="33777"/>
                </a:lnTo>
                <a:lnTo>
                  <a:pt x="70500" y="9012"/>
                </a:lnTo>
                <a:lnTo>
                  <a:pt x="115336" y="0"/>
                </a:lnTo>
                <a:lnTo>
                  <a:pt x="1807463" y="0"/>
                </a:lnTo>
                <a:lnTo>
                  <a:pt x="1852300" y="9012"/>
                </a:lnTo>
                <a:lnTo>
                  <a:pt x="1888997" y="33777"/>
                </a:lnTo>
                <a:lnTo>
                  <a:pt x="1913778" y="70484"/>
                </a:lnTo>
                <a:lnTo>
                  <a:pt x="1922800" y="115311"/>
                </a:lnTo>
                <a:lnTo>
                  <a:pt x="1922800" y="1037843"/>
                </a:lnTo>
                <a:lnTo>
                  <a:pt x="1913778" y="1082731"/>
                </a:lnTo>
                <a:lnTo>
                  <a:pt x="1888997" y="1119390"/>
                </a:lnTo>
                <a:lnTo>
                  <a:pt x="1852300" y="1144094"/>
                </a:lnTo>
                <a:lnTo>
                  <a:pt x="1807463" y="1153155"/>
                </a:lnTo>
                <a:lnTo>
                  <a:pt x="115336" y="1153155"/>
                </a:lnTo>
                <a:lnTo>
                  <a:pt x="70500" y="1144094"/>
                </a:lnTo>
                <a:lnTo>
                  <a:pt x="33802" y="1119390"/>
                </a:lnTo>
                <a:lnTo>
                  <a:pt x="9022" y="1082731"/>
                </a:lnTo>
                <a:lnTo>
                  <a:pt x="0" y="1037843"/>
                </a:lnTo>
                <a:lnTo>
                  <a:pt x="0" y="115311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1640" y="2464439"/>
            <a:ext cx="172085" cy="1432560"/>
          </a:xfrm>
          <a:custGeom>
            <a:avLst/>
            <a:gdLst/>
            <a:ahLst/>
            <a:cxnLst/>
            <a:rect l="l" t="t" r="r" b="b"/>
            <a:pathLst>
              <a:path w="172084" h="1432560">
                <a:moveTo>
                  <a:pt x="0" y="1432559"/>
                </a:moveTo>
                <a:lnTo>
                  <a:pt x="172080" y="1432559"/>
                </a:lnTo>
                <a:lnTo>
                  <a:pt x="172080" y="0"/>
                </a:lnTo>
                <a:lnTo>
                  <a:pt x="0" y="0"/>
                </a:lnTo>
                <a:lnTo>
                  <a:pt x="0" y="1432559"/>
                </a:lnTo>
                <a:close/>
              </a:path>
            </a:pathLst>
          </a:custGeom>
          <a:solidFill>
            <a:srgbClr val="ED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88729" y="3618219"/>
            <a:ext cx="1923414" cy="1154430"/>
          </a:xfrm>
          <a:custGeom>
            <a:avLst/>
            <a:gdLst/>
            <a:ahLst/>
            <a:cxnLst/>
            <a:rect l="l" t="t" r="r" b="b"/>
            <a:pathLst>
              <a:path w="1923415" h="1154429">
                <a:moveTo>
                  <a:pt x="1807220" y="0"/>
                </a:moveTo>
                <a:lnTo>
                  <a:pt x="115580" y="0"/>
                </a:lnTo>
                <a:lnTo>
                  <a:pt x="70622" y="9022"/>
                </a:lnTo>
                <a:lnTo>
                  <a:pt x="33802" y="33802"/>
                </a:lnTo>
                <a:lnTo>
                  <a:pt x="9022" y="70500"/>
                </a:lnTo>
                <a:lnTo>
                  <a:pt x="0" y="115580"/>
                </a:lnTo>
                <a:lnTo>
                  <a:pt x="0" y="1038874"/>
                </a:lnTo>
                <a:lnTo>
                  <a:pt x="9022" y="1083951"/>
                </a:lnTo>
                <a:lnTo>
                  <a:pt x="33802" y="1120658"/>
                </a:lnTo>
                <a:lnTo>
                  <a:pt x="70622" y="1145423"/>
                </a:lnTo>
                <a:lnTo>
                  <a:pt x="115580" y="1154436"/>
                </a:lnTo>
                <a:lnTo>
                  <a:pt x="1807220" y="1154436"/>
                </a:lnTo>
                <a:lnTo>
                  <a:pt x="1852178" y="1145423"/>
                </a:lnTo>
                <a:lnTo>
                  <a:pt x="1888997" y="1120658"/>
                </a:lnTo>
                <a:lnTo>
                  <a:pt x="1913778" y="1083951"/>
                </a:lnTo>
                <a:lnTo>
                  <a:pt x="1922800" y="1038874"/>
                </a:lnTo>
                <a:lnTo>
                  <a:pt x="1922800" y="115580"/>
                </a:lnTo>
                <a:lnTo>
                  <a:pt x="1913778" y="70500"/>
                </a:lnTo>
                <a:lnTo>
                  <a:pt x="1888997" y="33802"/>
                </a:lnTo>
                <a:lnTo>
                  <a:pt x="1852178" y="9022"/>
                </a:lnTo>
                <a:lnTo>
                  <a:pt x="1807220" y="0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88729" y="3618219"/>
            <a:ext cx="1923414" cy="1154430"/>
          </a:xfrm>
          <a:custGeom>
            <a:avLst/>
            <a:gdLst/>
            <a:ahLst/>
            <a:cxnLst/>
            <a:rect l="l" t="t" r="r" b="b"/>
            <a:pathLst>
              <a:path w="1923415" h="1154429">
                <a:moveTo>
                  <a:pt x="0" y="115580"/>
                </a:moveTo>
                <a:lnTo>
                  <a:pt x="9022" y="70500"/>
                </a:lnTo>
                <a:lnTo>
                  <a:pt x="33802" y="33802"/>
                </a:lnTo>
                <a:lnTo>
                  <a:pt x="70622" y="9022"/>
                </a:lnTo>
                <a:lnTo>
                  <a:pt x="115580" y="0"/>
                </a:lnTo>
                <a:lnTo>
                  <a:pt x="1807220" y="0"/>
                </a:lnTo>
                <a:lnTo>
                  <a:pt x="1852178" y="9022"/>
                </a:lnTo>
                <a:lnTo>
                  <a:pt x="1888997" y="33802"/>
                </a:lnTo>
                <a:lnTo>
                  <a:pt x="1913778" y="70500"/>
                </a:lnTo>
                <a:lnTo>
                  <a:pt x="1922800" y="115580"/>
                </a:lnTo>
                <a:lnTo>
                  <a:pt x="1922800" y="1038874"/>
                </a:lnTo>
                <a:lnTo>
                  <a:pt x="1913778" y="1083951"/>
                </a:lnTo>
                <a:lnTo>
                  <a:pt x="1888997" y="1120658"/>
                </a:lnTo>
                <a:lnTo>
                  <a:pt x="1852178" y="1145423"/>
                </a:lnTo>
                <a:lnTo>
                  <a:pt x="1807220" y="1154436"/>
                </a:lnTo>
                <a:lnTo>
                  <a:pt x="115580" y="1154436"/>
                </a:lnTo>
                <a:lnTo>
                  <a:pt x="70622" y="1145423"/>
                </a:lnTo>
                <a:lnTo>
                  <a:pt x="33802" y="1120658"/>
                </a:lnTo>
                <a:lnTo>
                  <a:pt x="9022" y="1083951"/>
                </a:lnTo>
                <a:lnTo>
                  <a:pt x="0" y="1038874"/>
                </a:lnTo>
                <a:lnTo>
                  <a:pt x="0" y="11558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83079" y="2373005"/>
            <a:ext cx="2548255" cy="173355"/>
          </a:xfrm>
          <a:custGeom>
            <a:avLst/>
            <a:gdLst/>
            <a:ahLst/>
            <a:cxnLst/>
            <a:rect l="l" t="t" r="r" b="b"/>
            <a:pathLst>
              <a:path w="2548254" h="173355">
                <a:moveTo>
                  <a:pt x="0" y="173354"/>
                </a:moveTo>
                <a:lnTo>
                  <a:pt x="2548246" y="173354"/>
                </a:lnTo>
                <a:lnTo>
                  <a:pt x="2548246" y="0"/>
                </a:lnTo>
                <a:lnTo>
                  <a:pt x="0" y="0"/>
                </a:lnTo>
                <a:lnTo>
                  <a:pt x="0" y="173354"/>
                </a:lnTo>
                <a:close/>
              </a:path>
            </a:pathLst>
          </a:custGeom>
          <a:solidFill>
            <a:srgbClr val="ED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8729" y="2176790"/>
            <a:ext cx="1923414" cy="1153160"/>
          </a:xfrm>
          <a:custGeom>
            <a:avLst/>
            <a:gdLst/>
            <a:ahLst/>
            <a:cxnLst/>
            <a:rect l="l" t="t" r="r" b="b"/>
            <a:pathLst>
              <a:path w="1923415" h="1153160">
                <a:moveTo>
                  <a:pt x="1807463" y="0"/>
                </a:moveTo>
                <a:lnTo>
                  <a:pt x="115336" y="0"/>
                </a:lnTo>
                <a:lnTo>
                  <a:pt x="70500" y="8991"/>
                </a:lnTo>
                <a:lnTo>
                  <a:pt x="33802" y="33771"/>
                </a:lnTo>
                <a:lnTo>
                  <a:pt x="9022" y="70469"/>
                </a:lnTo>
                <a:lnTo>
                  <a:pt x="0" y="115305"/>
                </a:lnTo>
                <a:lnTo>
                  <a:pt x="0" y="1037843"/>
                </a:lnTo>
                <a:lnTo>
                  <a:pt x="9022" y="1082649"/>
                </a:lnTo>
                <a:lnTo>
                  <a:pt x="33802" y="1119377"/>
                </a:lnTo>
                <a:lnTo>
                  <a:pt x="70500" y="1144127"/>
                </a:lnTo>
                <a:lnTo>
                  <a:pt x="115336" y="1153149"/>
                </a:lnTo>
                <a:lnTo>
                  <a:pt x="1807463" y="1153149"/>
                </a:lnTo>
                <a:lnTo>
                  <a:pt x="1852300" y="1144127"/>
                </a:lnTo>
                <a:lnTo>
                  <a:pt x="1888997" y="1119377"/>
                </a:lnTo>
                <a:lnTo>
                  <a:pt x="1913778" y="1082649"/>
                </a:lnTo>
                <a:lnTo>
                  <a:pt x="1922800" y="1037843"/>
                </a:lnTo>
                <a:lnTo>
                  <a:pt x="1922800" y="115305"/>
                </a:lnTo>
                <a:lnTo>
                  <a:pt x="1913778" y="70469"/>
                </a:lnTo>
                <a:lnTo>
                  <a:pt x="1888997" y="33771"/>
                </a:lnTo>
                <a:lnTo>
                  <a:pt x="1852300" y="8991"/>
                </a:lnTo>
                <a:lnTo>
                  <a:pt x="1807463" y="0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8729" y="2176790"/>
            <a:ext cx="1923414" cy="1153160"/>
          </a:xfrm>
          <a:custGeom>
            <a:avLst/>
            <a:gdLst/>
            <a:ahLst/>
            <a:cxnLst/>
            <a:rect l="l" t="t" r="r" b="b"/>
            <a:pathLst>
              <a:path w="1923415" h="1153160">
                <a:moveTo>
                  <a:pt x="0" y="115305"/>
                </a:moveTo>
                <a:lnTo>
                  <a:pt x="9022" y="70469"/>
                </a:lnTo>
                <a:lnTo>
                  <a:pt x="33802" y="33771"/>
                </a:lnTo>
                <a:lnTo>
                  <a:pt x="70500" y="8991"/>
                </a:lnTo>
                <a:lnTo>
                  <a:pt x="115336" y="0"/>
                </a:lnTo>
                <a:lnTo>
                  <a:pt x="1807463" y="0"/>
                </a:lnTo>
                <a:lnTo>
                  <a:pt x="1852300" y="8991"/>
                </a:lnTo>
                <a:lnTo>
                  <a:pt x="1888997" y="33771"/>
                </a:lnTo>
                <a:lnTo>
                  <a:pt x="1913778" y="70469"/>
                </a:lnTo>
                <a:lnTo>
                  <a:pt x="1922800" y="115305"/>
                </a:lnTo>
                <a:lnTo>
                  <a:pt x="1922800" y="1037843"/>
                </a:lnTo>
                <a:lnTo>
                  <a:pt x="1913778" y="1082649"/>
                </a:lnTo>
                <a:lnTo>
                  <a:pt x="1888997" y="1119377"/>
                </a:lnTo>
                <a:lnTo>
                  <a:pt x="1852300" y="1144127"/>
                </a:lnTo>
                <a:lnTo>
                  <a:pt x="1807463" y="1153149"/>
                </a:lnTo>
                <a:lnTo>
                  <a:pt x="115336" y="1153149"/>
                </a:lnTo>
                <a:lnTo>
                  <a:pt x="70500" y="1144127"/>
                </a:lnTo>
                <a:lnTo>
                  <a:pt x="33802" y="1119377"/>
                </a:lnTo>
                <a:lnTo>
                  <a:pt x="9022" y="1082649"/>
                </a:lnTo>
                <a:lnTo>
                  <a:pt x="0" y="1037843"/>
                </a:lnTo>
                <a:lnTo>
                  <a:pt x="0" y="115305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48789" y="2464439"/>
            <a:ext cx="173355" cy="1432560"/>
          </a:xfrm>
          <a:custGeom>
            <a:avLst/>
            <a:gdLst/>
            <a:ahLst/>
            <a:cxnLst/>
            <a:rect l="l" t="t" r="r" b="b"/>
            <a:pathLst>
              <a:path w="173354" h="1432560">
                <a:moveTo>
                  <a:pt x="0" y="1432559"/>
                </a:moveTo>
                <a:lnTo>
                  <a:pt x="173354" y="1432559"/>
                </a:lnTo>
                <a:lnTo>
                  <a:pt x="173354" y="0"/>
                </a:lnTo>
                <a:lnTo>
                  <a:pt x="0" y="0"/>
                </a:lnTo>
                <a:lnTo>
                  <a:pt x="0" y="1432559"/>
                </a:lnTo>
                <a:close/>
              </a:path>
            </a:pathLst>
          </a:custGeom>
          <a:solidFill>
            <a:srgbClr val="ED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45879" y="2176790"/>
            <a:ext cx="1922780" cy="1153160"/>
          </a:xfrm>
          <a:custGeom>
            <a:avLst/>
            <a:gdLst/>
            <a:ahLst/>
            <a:cxnLst/>
            <a:rect l="l" t="t" r="r" b="b"/>
            <a:pathLst>
              <a:path w="1922779" h="1153160">
                <a:moveTo>
                  <a:pt x="1807463" y="0"/>
                </a:moveTo>
                <a:lnTo>
                  <a:pt x="115305" y="0"/>
                </a:lnTo>
                <a:lnTo>
                  <a:pt x="70500" y="8991"/>
                </a:lnTo>
                <a:lnTo>
                  <a:pt x="33771" y="33771"/>
                </a:lnTo>
                <a:lnTo>
                  <a:pt x="9022" y="70469"/>
                </a:lnTo>
                <a:lnTo>
                  <a:pt x="0" y="115305"/>
                </a:lnTo>
                <a:lnTo>
                  <a:pt x="0" y="1037843"/>
                </a:lnTo>
                <a:lnTo>
                  <a:pt x="9022" y="1082649"/>
                </a:lnTo>
                <a:lnTo>
                  <a:pt x="33771" y="1119377"/>
                </a:lnTo>
                <a:lnTo>
                  <a:pt x="70500" y="1144127"/>
                </a:lnTo>
                <a:lnTo>
                  <a:pt x="115305" y="1153149"/>
                </a:lnTo>
                <a:lnTo>
                  <a:pt x="1807463" y="1153149"/>
                </a:lnTo>
                <a:lnTo>
                  <a:pt x="1852300" y="1144127"/>
                </a:lnTo>
                <a:lnTo>
                  <a:pt x="1888997" y="1119377"/>
                </a:lnTo>
                <a:lnTo>
                  <a:pt x="1913778" y="1082649"/>
                </a:lnTo>
                <a:lnTo>
                  <a:pt x="1922769" y="1037843"/>
                </a:lnTo>
                <a:lnTo>
                  <a:pt x="1922769" y="115305"/>
                </a:lnTo>
                <a:lnTo>
                  <a:pt x="1913778" y="70469"/>
                </a:lnTo>
                <a:lnTo>
                  <a:pt x="1888997" y="33771"/>
                </a:lnTo>
                <a:lnTo>
                  <a:pt x="1852300" y="8991"/>
                </a:lnTo>
                <a:lnTo>
                  <a:pt x="1807463" y="0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45879" y="2176790"/>
            <a:ext cx="1922780" cy="1153160"/>
          </a:xfrm>
          <a:custGeom>
            <a:avLst/>
            <a:gdLst/>
            <a:ahLst/>
            <a:cxnLst/>
            <a:rect l="l" t="t" r="r" b="b"/>
            <a:pathLst>
              <a:path w="1922779" h="1153160">
                <a:moveTo>
                  <a:pt x="0" y="115305"/>
                </a:moveTo>
                <a:lnTo>
                  <a:pt x="9022" y="70469"/>
                </a:lnTo>
                <a:lnTo>
                  <a:pt x="33771" y="33771"/>
                </a:lnTo>
                <a:lnTo>
                  <a:pt x="70500" y="8991"/>
                </a:lnTo>
                <a:lnTo>
                  <a:pt x="115305" y="0"/>
                </a:lnTo>
                <a:lnTo>
                  <a:pt x="1807463" y="0"/>
                </a:lnTo>
                <a:lnTo>
                  <a:pt x="1852300" y="8991"/>
                </a:lnTo>
                <a:lnTo>
                  <a:pt x="1888997" y="33771"/>
                </a:lnTo>
                <a:lnTo>
                  <a:pt x="1913778" y="70469"/>
                </a:lnTo>
                <a:lnTo>
                  <a:pt x="1922769" y="115305"/>
                </a:lnTo>
                <a:lnTo>
                  <a:pt x="1922769" y="1037843"/>
                </a:lnTo>
                <a:lnTo>
                  <a:pt x="1913778" y="1082649"/>
                </a:lnTo>
                <a:lnTo>
                  <a:pt x="1888997" y="1119377"/>
                </a:lnTo>
                <a:lnTo>
                  <a:pt x="1852300" y="1144127"/>
                </a:lnTo>
                <a:lnTo>
                  <a:pt x="1807463" y="1153149"/>
                </a:lnTo>
                <a:lnTo>
                  <a:pt x="115305" y="1153149"/>
                </a:lnTo>
                <a:lnTo>
                  <a:pt x="70500" y="1144127"/>
                </a:lnTo>
                <a:lnTo>
                  <a:pt x="33771" y="1119377"/>
                </a:lnTo>
                <a:lnTo>
                  <a:pt x="9022" y="1082649"/>
                </a:lnTo>
                <a:lnTo>
                  <a:pt x="0" y="1037843"/>
                </a:lnTo>
                <a:lnTo>
                  <a:pt x="0" y="115305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45879" y="3618219"/>
            <a:ext cx="1922780" cy="1154430"/>
          </a:xfrm>
          <a:custGeom>
            <a:avLst/>
            <a:gdLst/>
            <a:ahLst/>
            <a:cxnLst/>
            <a:rect l="l" t="t" r="r" b="b"/>
            <a:pathLst>
              <a:path w="1922779" h="1154429">
                <a:moveTo>
                  <a:pt x="1807220" y="0"/>
                </a:moveTo>
                <a:lnTo>
                  <a:pt x="115580" y="0"/>
                </a:lnTo>
                <a:lnTo>
                  <a:pt x="70622" y="9022"/>
                </a:lnTo>
                <a:lnTo>
                  <a:pt x="33771" y="33802"/>
                </a:lnTo>
                <a:lnTo>
                  <a:pt x="9022" y="70500"/>
                </a:lnTo>
                <a:lnTo>
                  <a:pt x="0" y="115580"/>
                </a:lnTo>
                <a:lnTo>
                  <a:pt x="0" y="1038874"/>
                </a:lnTo>
                <a:lnTo>
                  <a:pt x="9022" y="1083951"/>
                </a:lnTo>
                <a:lnTo>
                  <a:pt x="33771" y="1120658"/>
                </a:lnTo>
                <a:lnTo>
                  <a:pt x="70622" y="1145423"/>
                </a:lnTo>
                <a:lnTo>
                  <a:pt x="115580" y="1154436"/>
                </a:lnTo>
                <a:lnTo>
                  <a:pt x="1807220" y="1154436"/>
                </a:lnTo>
                <a:lnTo>
                  <a:pt x="1852178" y="1145423"/>
                </a:lnTo>
                <a:lnTo>
                  <a:pt x="1888997" y="1120658"/>
                </a:lnTo>
                <a:lnTo>
                  <a:pt x="1913778" y="1083951"/>
                </a:lnTo>
                <a:lnTo>
                  <a:pt x="1922769" y="1038874"/>
                </a:lnTo>
                <a:lnTo>
                  <a:pt x="1922769" y="115580"/>
                </a:lnTo>
                <a:lnTo>
                  <a:pt x="1913778" y="70500"/>
                </a:lnTo>
                <a:lnTo>
                  <a:pt x="1888997" y="33802"/>
                </a:lnTo>
                <a:lnTo>
                  <a:pt x="1852178" y="9022"/>
                </a:lnTo>
                <a:lnTo>
                  <a:pt x="1807220" y="0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45879" y="3618219"/>
            <a:ext cx="1922780" cy="1154430"/>
          </a:xfrm>
          <a:custGeom>
            <a:avLst/>
            <a:gdLst/>
            <a:ahLst/>
            <a:cxnLst/>
            <a:rect l="l" t="t" r="r" b="b"/>
            <a:pathLst>
              <a:path w="1922779" h="1154429">
                <a:moveTo>
                  <a:pt x="0" y="115580"/>
                </a:moveTo>
                <a:lnTo>
                  <a:pt x="9022" y="70500"/>
                </a:lnTo>
                <a:lnTo>
                  <a:pt x="33771" y="33802"/>
                </a:lnTo>
                <a:lnTo>
                  <a:pt x="70622" y="9022"/>
                </a:lnTo>
                <a:lnTo>
                  <a:pt x="115580" y="0"/>
                </a:lnTo>
                <a:lnTo>
                  <a:pt x="1807220" y="0"/>
                </a:lnTo>
                <a:lnTo>
                  <a:pt x="1852178" y="9022"/>
                </a:lnTo>
                <a:lnTo>
                  <a:pt x="1888997" y="33802"/>
                </a:lnTo>
                <a:lnTo>
                  <a:pt x="1913778" y="70500"/>
                </a:lnTo>
                <a:lnTo>
                  <a:pt x="1922769" y="115580"/>
                </a:lnTo>
                <a:lnTo>
                  <a:pt x="1922769" y="1038874"/>
                </a:lnTo>
                <a:lnTo>
                  <a:pt x="1913778" y="1083951"/>
                </a:lnTo>
                <a:lnTo>
                  <a:pt x="1888997" y="1120658"/>
                </a:lnTo>
                <a:lnTo>
                  <a:pt x="1852178" y="1145423"/>
                </a:lnTo>
                <a:lnTo>
                  <a:pt x="1807220" y="1154436"/>
                </a:lnTo>
                <a:lnTo>
                  <a:pt x="115580" y="1154436"/>
                </a:lnTo>
                <a:lnTo>
                  <a:pt x="70622" y="1145423"/>
                </a:lnTo>
                <a:lnTo>
                  <a:pt x="33771" y="1120658"/>
                </a:lnTo>
                <a:lnTo>
                  <a:pt x="9022" y="1083951"/>
                </a:lnTo>
                <a:lnTo>
                  <a:pt x="0" y="1038874"/>
                </a:lnTo>
                <a:lnTo>
                  <a:pt x="0" y="11558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5188" y="617993"/>
            <a:ext cx="9371965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ytics%20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Das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bo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rd/s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ace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_d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app.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005"/>
              </a:spcBef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Pre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ictiv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4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analysis(Classification)</a:t>
            </a:r>
            <a:endParaRPr sz="4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89962" y="2400324"/>
            <a:ext cx="96202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Split</a:t>
            </a:r>
            <a:r>
              <a:rPr sz="17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5531" y="2400324"/>
            <a:ext cx="59118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18279" y="2369451"/>
            <a:ext cx="42964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onfu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Git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url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sz="2000" spc="-2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‘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’ co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umn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rom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23347" y="2624968"/>
            <a:ext cx="1253490" cy="0"/>
          </a:xfrm>
          <a:custGeom>
            <a:avLst/>
            <a:gdLst/>
            <a:ahLst/>
            <a:cxnLst/>
            <a:rect l="l" t="t" r="r" b="b"/>
            <a:pathLst>
              <a:path w="1253490">
                <a:moveTo>
                  <a:pt x="0" y="0"/>
                </a:moveTo>
                <a:lnTo>
                  <a:pt x="1253026" y="0"/>
                </a:lnTo>
              </a:path>
            </a:pathLst>
          </a:custGeom>
          <a:ln w="19557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23748" y="3023248"/>
            <a:ext cx="394525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ht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/gi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hub.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om/n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va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sh </a:t>
            </a:r>
            <a:r>
              <a:rPr sz="2000" u="heavy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heavy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48330" y="3023248"/>
            <a:ext cx="42627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17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rif98/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BM_Dat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_Sc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ence_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75903" y="3278764"/>
            <a:ext cx="3021330" cy="0"/>
          </a:xfrm>
          <a:custGeom>
            <a:avLst/>
            <a:gdLst/>
            <a:ahLst/>
            <a:cxnLst/>
            <a:rect l="l" t="t" r="r" b="b"/>
            <a:pathLst>
              <a:path w="3021329">
                <a:moveTo>
                  <a:pt x="0" y="0"/>
                </a:moveTo>
                <a:lnTo>
                  <a:pt x="3020817" y="0"/>
                </a:lnTo>
              </a:path>
            </a:pathLst>
          </a:custGeom>
          <a:ln w="1955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3748" y="3543186"/>
            <a:ext cx="29781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Profe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sional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erti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ation/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11298" y="3574059"/>
            <a:ext cx="6870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7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85955" y="3574059"/>
            <a:ext cx="152717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Useon</a:t>
            </a:r>
            <a:r>
              <a:rPr sz="17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eg,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59432" y="3574059"/>
            <a:ext cx="950594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Barpl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6447" y="3798692"/>
            <a:ext cx="3488054" cy="0"/>
          </a:xfrm>
          <a:custGeom>
            <a:avLst/>
            <a:gdLst/>
            <a:ahLst/>
            <a:cxnLst/>
            <a:rect l="l" t="t" r="r" b="b"/>
            <a:pathLst>
              <a:path w="3488054">
                <a:moveTo>
                  <a:pt x="0" y="0"/>
                </a:moveTo>
                <a:lnTo>
                  <a:pt x="3487552" y="0"/>
                </a:lnTo>
              </a:path>
            </a:pathLst>
          </a:custGeom>
          <a:ln w="1955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3748" y="4078111"/>
            <a:ext cx="53486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blob/m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ste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0.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pplied_D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Trans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Feat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r>
              <a:rPr sz="17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eci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03334" y="4108984"/>
            <a:ext cx="19443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dSe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arc</a:t>
            </a:r>
            <a:r>
              <a:rPr sz="1700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M,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44394" y="4108984"/>
            <a:ext cx="162306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compa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9844" y="4502164"/>
            <a:ext cx="53028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ata_Sci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nce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stone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Standardu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5751" y="4533037"/>
            <a:ext cx="30289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3748" y="4927360"/>
            <a:ext cx="29362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eek%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0Pred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ctive%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99690" y="4958233"/>
            <a:ext cx="63881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Scaler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97433" y="4958233"/>
            <a:ext cx="72326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36447" y="5182873"/>
            <a:ext cx="3576320" cy="0"/>
          </a:xfrm>
          <a:custGeom>
            <a:avLst/>
            <a:gdLst/>
            <a:ahLst/>
            <a:cxnLst/>
            <a:rect l="l" t="t" r="r" b="b"/>
            <a:pathLst>
              <a:path w="3576320">
                <a:moveTo>
                  <a:pt x="0" y="0"/>
                </a:moveTo>
                <a:lnTo>
                  <a:pt x="3575944" y="0"/>
                </a:lnTo>
              </a:path>
            </a:pathLst>
          </a:custGeom>
          <a:ln w="1955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23748" y="5291597"/>
            <a:ext cx="30594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20Ana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2000" u="heavy" spc="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20(Cl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spc="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23748" y="5605485"/>
            <a:ext cx="29197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ne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rn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31894" y="5636358"/>
            <a:ext cx="112014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ridS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earch</a:t>
            </a:r>
            <a:endParaRPr sz="17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36447" y="5860993"/>
            <a:ext cx="6208395" cy="0"/>
          </a:xfrm>
          <a:custGeom>
            <a:avLst/>
            <a:gdLst/>
            <a:ahLst/>
            <a:cxnLst/>
            <a:rect l="l" t="t" r="r" b="b"/>
            <a:pathLst>
              <a:path w="6208395">
                <a:moveTo>
                  <a:pt x="0" y="0"/>
                </a:moveTo>
                <a:lnTo>
                  <a:pt x="6208135" y="0"/>
                </a:lnTo>
              </a:path>
            </a:pathLst>
          </a:custGeom>
          <a:ln w="19557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104262" y="5915560"/>
            <a:ext cx="138239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Trai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n_tes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r>
              <a:rPr sz="17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-5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48" y="617993"/>
            <a:ext cx="367347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60140" algn="l"/>
              </a:tabLst>
            </a:pP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cti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n.ipy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b </a:t>
            </a:r>
            <a:r>
              <a:rPr sz="2000" u="heavy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30" y="1407725"/>
            <a:ext cx="205930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Res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lts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2098660"/>
            <a:ext cx="5962009" cy="3350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675" y="5605143"/>
            <a:ext cx="89592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1800"/>
              </a:lnSpc>
              <a:tabLst>
                <a:tab pos="1221740" algn="l"/>
              </a:tabLst>
            </a:pP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This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Pl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shbo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fol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win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ho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res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lt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EDA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ith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vi</a:t>
            </a:r>
            <a:r>
              <a:rPr sz="1800" spc="-2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iz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tio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EDA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ith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SQL,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nt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ractive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Map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ith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Fol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BA552C"/>
                </a:solidFill>
                <a:latin typeface="Arial"/>
                <a:cs typeface="Arial"/>
              </a:rPr>
              <a:t>um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finally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8089" y="1913894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10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4771" y="614603"/>
            <a:ext cx="47637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15565" algn="l"/>
              </a:tabLst>
            </a:pP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res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lt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18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mo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ith</a:t>
            </a:r>
            <a:r>
              <a:rPr sz="18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abo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18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8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%</a:t>
            </a:r>
            <a:r>
              <a:rPr sz="18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acc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acy.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30" y="1171779"/>
            <a:ext cx="9004300" cy="94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dirty="0">
                <a:solidFill>
                  <a:srgbClr val="232323"/>
                </a:solidFill>
                <a:latin typeface="Leelawadee UI"/>
                <a:cs typeface="Leelawadee UI"/>
              </a:rPr>
              <a:t>E</a:t>
            </a:r>
            <a:r>
              <a:rPr sz="7200" spc="1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7200" spc="-5" dirty="0">
                <a:solidFill>
                  <a:srgbClr val="232323"/>
                </a:solidFill>
                <a:latin typeface="Leelawadee UI"/>
                <a:cs typeface="Leelawadee UI"/>
              </a:rPr>
              <a:t>D</a:t>
            </a:r>
            <a:r>
              <a:rPr sz="7200" dirty="0">
                <a:solidFill>
                  <a:srgbClr val="232323"/>
                </a:solidFill>
                <a:latin typeface="Leelawadee UI"/>
                <a:cs typeface="Leelawadee UI"/>
              </a:rPr>
              <a:t>A</a:t>
            </a:r>
            <a:r>
              <a:rPr sz="7200" spc="1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232323"/>
                </a:solidFill>
                <a:latin typeface="Leelawadee UI"/>
                <a:cs typeface="Leelawadee UI"/>
              </a:rPr>
              <a:t>withVisualization</a:t>
            </a:r>
            <a:endParaRPr sz="7200">
              <a:latin typeface="Leelawadee UI"/>
              <a:cs typeface="Leelawade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30" y="2567967"/>
            <a:ext cx="83908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65500" algn="l"/>
              </a:tabLst>
            </a:pP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ATORY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DAT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606D5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YSIS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TH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SEABORN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OTS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6664" y="2413619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6415"/>
            <a:ext cx="12120880" cy="481965"/>
          </a:xfrm>
          <a:custGeom>
            <a:avLst/>
            <a:gdLst/>
            <a:ahLst/>
            <a:cxnLst/>
            <a:rect l="l" t="t" r="r" b="b"/>
            <a:pathLst>
              <a:path w="12120880" h="481965">
                <a:moveTo>
                  <a:pt x="0" y="481583"/>
                </a:moveTo>
                <a:lnTo>
                  <a:pt x="12120371" y="481583"/>
                </a:lnTo>
                <a:lnTo>
                  <a:pt x="12120371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34911"/>
            <a:ext cx="10991215" cy="166370"/>
          </a:xfrm>
          <a:custGeom>
            <a:avLst/>
            <a:gdLst/>
            <a:ahLst/>
            <a:cxnLst/>
            <a:rect l="l" t="t" r="r" b="b"/>
            <a:pathLst>
              <a:path w="10991215" h="166370">
                <a:moveTo>
                  <a:pt x="0" y="166115"/>
                </a:moveTo>
                <a:lnTo>
                  <a:pt x="10991087" y="166115"/>
                </a:lnTo>
                <a:lnTo>
                  <a:pt x="10991087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3720" y="6538507"/>
            <a:ext cx="10033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10884"/>
            <a:ext cx="12120880" cy="66040"/>
          </a:xfrm>
          <a:custGeom>
            <a:avLst/>
            <a:gdLst/>
            <a:ahLst/>
            <a:cxnLst/>
            <a:rect l="l" t="t" r="r" b="b"/>
            <a:pathLst>
              <a:path w="12120880" h="66039">
                <a:moveTo>
                  <a:pt x="0" y="65531"/>
                </a:moveTo>
                <a:lnTo>
                  <a:pt x="12120371" y="65531"/>
                </a:lnTo>
                <a:lnTo>
                  <a:pt x="1212037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7178"/>
            <a:ext cx="12120880" cy="0"/>
          </a:xfrm>
          <a:custGeom>
            <a:avLst/>
            <a:gdLst/>
            <a:ahLst/>
            <a:cxnLst/>
            <a:rect l="l" t="t" r="r" b="b"/>
            <a:pathLst>
              <a:path w="12120880">
                <a:moveTo>
                  <a:pt x="0" y="0"/>
                </a:moveTo>
                <a:lnTo>
                  <a:pt x="12120371" y="0"/>
                </a:lnTo>
              </a:path>
            </a:pathLst>
          </a:custGeom>
          <a:ln w="3175">
            <a:solidFill>
              <a:srgbClr val="BA5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330" y="290632"/>
            <a:ext cx="1958339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Outline</a:t>
            </a:r>
            <a:endParaRPr sz="4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0572" y="1311467"/>
            <a:ext cx="10003155" cy="456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4060" indent="-228600">
              <a:lnSpc>
                <a:spcPct val="100000"/>
              </a:lnSpc>
              <a:buClr>
                <a:srgbClr val="BA552C"/>
              </a:buClr>
              <a:buFont typeface="Arial"/>
              <a:buChar char="•"/>
              <a:tabLst>
                <a:tab pos="4544695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Ex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utiv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Sum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ary</a:t>
            </a:r>
            <a:endParaRPr sz="2200">
              <a:latin typeface="Arial"/>
              <a:cs typeface="Arial"/>
            </a:endParaRPr>
          </a:p>
          <a:p>
            <a:pPr marR="2926080" algn="r">
              <a:lnSpc>
                <a:spcPct val="100000"/>
              </a:lnSpc>
              <a:spcBef>
                <a:spcPts val="155"/>
              </a:spcBef>
            </a:pP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(3)</a:t>
            </a:r>
            <a:endParaRPr sz="2200">
              <a:latin typeface="Arial"/>
              <a:cs typeface="Arial"/>
            </a:endParaRPr>
          </a:p>
          <a:p>
            <a:pPr marL="4544060" indent="-228600">
              <a:lnSpc>
                <a:spcPct val="100000"/>
              </a:lnSpc>
              <a:spcBef>
                <a:spcPts val="735"/>
              </a:spcBef>
              <a:buClr>
                <a:srgbClr val="BA552C"/>
              </a:buClr>
              <a:buFont typeface="Arial"/>
              <a:buChar char="•"/>
              <a:tabLst>
                <a:tab pos="4544695" algn="l"/>
              </a:tabLst>
            </a:pP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Intr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ucti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on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(4)</a:t>
            </a:r>
            <a:endParaRPr sz="2200">
              <a:latin typeface="Arial"/>
              <a:cs typeface="Arial"/>
            </a:endParaRPr>
          </a:p>
          <a:p>
            <a:pPr marL="4544060" indent="-228600">
              <a:lnSpc>
                <a:spcPct val="100000"/>
              </a:lnSpc>
              <a:spcBef>
                <a:spcPts val="790"/>
              </a:spcBef>
              <a:buClr>
                <a:srgbClr val="BA552C"/>
              </a:buClr>
              <a:buFont typeface="Arial"/>
              <a:buChar char="•"/>
              <a:tabLst>
                <a:tab pos="4544695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Metho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og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(6)</a:t>
            </a:r>
            <a:endParaRPr sz="2200">
              <a:latin typeface="Arial"/>
              <a:cs typeface="Arial"/>
            </a:endParaRPr>
          </a:p>
          <a:p>
            <a:pPr marL="4544060" indent="-228600">
              <a:lnSpc>
                <a:spcPct val="100000"/>
              </a:lnSpc>
              <a:spcBef>
                <a:spcPts val="805"/>
              </a:spcBef>
              <a:buClr>
                <a:srgbClr val="BA552C"/>
              </a:buClr>
              <a:buFont typeface="Arial"/>
              <a:buChar char="•"/>
              <a:tabLst>
                <a:tab pos="4544695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Re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lts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(16)</a:t>
            </a:r>
            <a:endParaRPr sz="2200">
              <a:latin typeface="Arial"/>
              <a:cs typeface="Arial"/>
            </a:endParaRPr>
          </a:p>
          <a:p>
            <a:pPr marL="4544060" indent="-228600">
              <a:lnSpc>
                <a:spcPct val="100000"/>
              </a:lnSpc>
              <a:spcBef>
                <a:spcPts val="805"/>
              </a:spcBef>
              <a:buClr>
                <a:srgbClr val="BA552C"/>
              </a:buClr>
              <a:buFont typeface="Arial"/>
              <a:buChar char="•"/>
              <a:tabLst>
                <a:tab pos="4544695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Con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us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(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46)</a:t>
            </a:r>
            <a:endParaRPr sz="2200">
              <a:latin typeface="Arial"/>
              <a:cs typeface="Arial"/>
            </a:endParaRPr>
          </a:p>
          <a:p>
            <a:pPr marL="847725" indent="-228600">
              <a:lnSpc>
                <a:spcPct val="100000"/>
              </a:lnSpc>
              <a:spcBef>
                <a:spcPts val="790"/>
              </a:spcBef>
              <a:buClr>
                <a:srgbClr val="BA552C"/>
              </a:buClr>
              <a:buFont typeface="Arial"/>
              <a:buChar char="•"/>
              <a:tabLst>
                <a:tab pos="84836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App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nd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(47)</a:t>
            </a:r>
            <a:endParaRPr sz="22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5"/>
              </a:spcBef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ExecutiveSummary</a:t>
            </a:r>
            <a:endParaRPr sz="4800">
              <a:latin typeface="Arial"/>
              <a:cs typeface="Arial"/>
            </a:endParaRPr>
          </a:p>
          <a:p>
            <a:pPr marL="241300" marR="5080" indent="-228600">
              <a:lnSpc>
                <a:spcPct val="105400"/>
              </a:lnSpc>
              <a:spcBef>
                <a:spcPts val="2310"/>
              </a:spcBef>
              <a:buClr>
                <a:srgbClr val="BA552C"/>
              </a:buClr>
              <a:buFont typeface="Arial"/>
              <a:buChar char="•"/>
              <a:tabLst>
                <a:tab pos="241935" algn="l"/>
                <a:tab pos="1127125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Col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ted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from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pub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API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iki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pedia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Cre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ated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lu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7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‘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s’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ich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classif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ie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ces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nd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Ex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pl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ored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ata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8089" y="796912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17"/>
                </a:moveTo>
                <a:lnTo>
                  <a:pt x="9971409" y="67317"/>
                </a:lnTo>
                <a:lnTo>
                  <a:pt x="9971409" y="0"/>
                </a:lnTo>
                <a:lnTo>
                  <a:pt x="0" y="0"/>
                </a:lnTo>
                <a:lnTo>
                  <a:pt x="0" y="67317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6544" y="1489703"/>
            <a:ext cx="2968623" cy="2304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8089" y="4745354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10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545189"/>
            <a:ext cx="602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Fligh</a:t>
            </a:r>
            <a:r>
              <a:rPr sz="36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Numbe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3600" spc="9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Lau</a:t>
            </a:r>
            <a:r>
              <a:rPr sz="3600" spc="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chSite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70" y="1123325"/>
            <a:ext cx="12105650" cy="2375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14900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63495"/>
                </a:move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700" y="3558774"/>
            <a:ext cx="5880735" cy="243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algn="just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Payload</a:t>
            </a:r>
            <a:r>
              <a:rPr sz="3600" spc="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r>
              <a:rPr sz="3600" spc="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aunchS</a:t>
            </a:r>
            <a:r>
              <a:rPr sz="3600" spc="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3600" spc="-15" dirty="0">
                <a:solidFill>
                  <a:srgbClr val="BA552C"/>
                </a:solidFill>
                <a:latin typeface="Arial"/>
                <a:cs typeface="Arial"/>
              </a:rPr>
              <a:t>te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585"/>
              </a:spcBef>
            </a:pPr>
            <a:r>
              <a:rPr sz="1600" spc="-660" dirty="0">
                <a:latin typeface="Arial"/>
                <a:cs typeface="Arial"/>
              </a:rPr>
              <a:t>G</a:t>
            </a:r>
            <a:r>
              <a:rPr sz="1600" spc="-62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830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615" dirty="0">
                <a:latin typeface="Arial"/>
                <a:cs typeface="Arial"/>
              </a:rPr>
              <a:t>e</a:t>
            </a:r>
            <a:r>
              <a:rPr sz="1600" spc="-300" dirty="0">
                <a:latin typeface="Arial"/>
                <a:cs typeface="Arial"/>
              </a:rPr>
              <a:t>e</a:t>
            </a:r>
            <a:r>
              <a:rPr sz="1600" spc="-605" dirty="0">
                <a:latin typeface="Arial"/>
                <a:cs typeface="Arial"/>
              </a:rPr>
              <a:t>e</a:t>
            </a:r>
            <a:r>
              <a:rPr sz="1600" spc="-300" dirty="0">
                <a:latin typeface="Arial"/>
                <a:cs typeface="Arial"/>
              </a:rPr>
              <a:t>n</a:t>
            </a:r>
            <a:r>
              <a:rPr sz="1600" spc="-17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66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615" dirty="0">
                <a:latin typeface="Arial"/>
                <a:cs typeface="Arial"/>
              </a:rPr>
              <a:t>n</a:t>
            </a:r>
            <a:r>
              <a:rPr sz="1600" spc="-300" dirty="0">
                <a:latin typeface="Arial"/>
                <a:cs typeface="Arial"/>
              </a:rPr>
              <a:t>d</a:t>
            </a:r>
            <a:r>
              <a:rPr sz="1600" spc="-6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7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610" dirty="0">
                <a:latin typeface="Arial"/>
                <a:cs typeface="Arial"/>
              </a:rPr>
              <a:t>c</a:t>
            </a:r>
            <a:r>
              <a:rPr sz="1600" spc="-300" dirty="0">
                <a:latin typeface="Arial"/>
                <a:cs typeface="Arial"/>
              </a:rPr>
              <a:t>a</a:t>
            </a:r>
            <a:r>
              <a:rPr sz="1600" spc="-615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74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615" dirty="0">
                <a:latin typeface="Arial"/>
                <a:cs typeface="Arial"/>
              </a:rPr>
              <a:t>e</a:t>
            </a:r>
            <a:r>
              <a:rPr sz="1600" spc="-210" dirty="0">
                <a:latin typeface="Arial"/>
                <a:cs typeface="Arial"/>
              </a:rPr>
              <a:t>s</a:t>
            </a:r>
            <a:r>
              <a:rPr sz="1600" spc="-160" dirty="0">
                <a:latin typeface="Arial"/>
                <a:cs typeface="Arial"/>
              </a:rPr>
              <a:t>s</a:t>
            </a:r>
            <a:r>
              <a:rPr sz="1600" spc="-210" dirty="0">
                <a:latin typeface="Arial"/>
                <a:cs typeface="Arial"/>
              </a:rPr>
              <a:t>s</a:t>
            </a:r>
            <a:r>
              <a:rPr sz="1600" spc="-610" dirty="0">
                <a:latin typeface="Arial"/>
                <a:cs typeface="Arial"/>
              </a:rPr>
              <a:t>s</a:t>
            </a:r>
            <a:r>
              <a:rPr sz="1600" spc="-300" dirty="0">
                <a:latin typeface="Arial"/>
                <a:cs typeface="Arial"/>
              </a:rPr>
              <a:t>u</a:t>
            </a:r>
            <a:r>
              <a:rPr sz="1600" spc="-615" dirty="0">
                <a:latin typeface="Arial"/>
                <a:cs typeface="Arial"/>
              </a:rPr>
              <a:t>u</a:t>
            </a:r>
            <a:r>
              <a:rPr sz="1600" spc="-2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610" dirty="0">
                <a:latin typeface="Arial"/>
                <a:cs typeface="Arial"/>
              </a:rPr>
              <a:t>c</a:t>
            </a:r>
            <a:r>
              <a:rPr sz="1600" spc="-300" dirty="0">
                <a:latin typeface="Arial"/>
                <a:cs typeface="Arial"/>
              </a:rPr>
              <a:t>e</a:t>
            </a:r>
            <a:r>
              <a:rPr sz="1600" spc="-615" dirty="0">
                <a:latin typeface="Arial"/>
                <a:cs typeface="Arial"/>
              </a:rPr>
              <a:t>e</a:t>
            </a:r>
            <a:r>
              <a:rPr sz="1600" spc="-2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61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74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610" dirty="0">
                <a:latin typeface="Arial"/>
                <a:cs typeface="Arial"/>
              </a:rPr>
              <a:t>u</a:t>
            </a:r>
            <a:r>
              <a:rPr sz="1600" spc="-90" dirty="0">
                <a:latin typeface="Arial"/>
                <a:cs typeface="Arial"/>
              </a:rPr>
              <a:t>l</a:t>
            </a:r>
            <a:r>
              <a:rPr sz="1600" spc="-35" dirty="0">
                <a:latin typeface="Arial"/>
                <a:cs typeface="Arial"/>
              </a:rPr>
              <a:t>l</a:t>
            </a:r>
            <a:r>
              <a:rPr sz="1600" spc="-330" dirty="0">
                <a:latin typeface="Arial"/>
                <a:cs typeface="Arial"/>
              </a:rPr>
              <a:t>l</a:t>
            </a:r>
            <a:r>
              <a:rPr sz="1600" spc="-67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600" dirty="0">
                <a:latin typeface="Arial"/>
                <a:cs typeface="Arial"/>
              </a:rPr>
              <a:t>a</a:t>
            </a:r>
            <a:r>
              <a:rPr sz="1600" spc="-310" dirty="0">
                <a:latin typeface="Arial"/>
                <a:cs typeface="Arial"/>
              </a:rPr>
              <a:t>u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310" dirty="0">
                <a:latin typeface="Arial"/>
                <a:cs typeface="Arial"/>
              </a:rPr>
              <a:t>n</a:t>
            </a:r>
            <a:r>
              <a:rPr sz="1600" spc="-600" dirty="0">
                <a:latin typeface="Arial"/>
                <a:cs typeface="Arial"/>
              </a:rPr>
              <a:t>n</a:t>
            </a:r>
            <a:r>
              <a:rPr sz="1600" spc="-220" dirty="0">
                <a:latin typeface="Arial"/>
                <a:cs typeface="Arial"/>
              </a:rPr>
              <a:t>c</a:t>
            </a:r>
            <a:r>
              <a:rPr sz="1600" spc="-595" dirty="0">
                <a:latin typeface="Arial"/>
                <a:cs typeface="Arial"/>
              </a:rPr>
              <a:t>c</a:t>
            </a:r>
            <a:r>
              <a:rPr sz="1600" spc="-310" dirty="0">
                <a:latin typeface="Arial"/>
                <a:cs typeface="Arial"/>
              </a:rPr>
              <a:t>h</a:t>
            </a:r>
            <a:r>
              <a:rPr sz="1600" spc="-600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spc="-229" dirty="0">
                <a:latin typeface="Arial"/>
                <a:cs typeface="Arial"/>
              </a:rPr>
              <a:t>;</a:t>
            </a:r>
            <a:r>
              <a:rPr sz="1600" spc="-495" dirty="0">
                <a:latin typeface="Arial"/>
                <a:cs typeface="Arial"/>
              </a:rPr>
              <a:t>P</a:t>
            </a:r>
            <a:r>
              <a:rPr sz="1600" spc="-605" dirty="0">
                <a:latin typeface="Arial"/>
                <a:cs typeface="Arial"/>
              </a:rPr>
              <a:t>P</a:t>
            </a:r>
            <a:r>
              <a:rPr sz="1600" spc="-310" dirty="0">
                <a:latin typeface="Arial"/>
                <a:cs typeface="Arial"/>
              </a:rPr>
              <a:t>u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844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60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67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26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67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600" dirty="0">
                <a:latin typeface="Arial"/>
                <a:cs typeface="Arial"/>
              </a:rPr>
              <a:t>n</a:t>
            </a:r>
            <a:r>
              <a:rPr sz="1600" spc="-310" dirty="0">
                <a:latin typeface="Arial"/>
                <a:cs typeface="Arial"/>
              </a:rPr>
              <a:t>d</a:t>
            </a:r>
            <a:r>
              <a:rPr sz="1600" spc="-60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8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95" dirty="0">
                <a:latin typeface="Arial"/>
                <a:cs typeface="Arial"/>
              </a:rPr>
              <a:t>c</a:t>
            </a:r>
            <a:r>
              <a:rPr sz="1600" spc="-310" dirty="0">
                <a:latin typeface="Arial"/>
                <a:cs typeface="Arial"/>
              </a:rPr>
              <a:t>a</a:t>
            </a:r>
            <a:r>
              <a:rPr sz="1600" spc="-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755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600" dirty="0">
                <a:latin typeface="Arial"/>
                <a:cs typeface="Arial"/>
              </a:rPr>
              <a:t>e</a:t>
            </a:r>
            <a:r>
              <a:rPr sz="1600" spc="-220" dirty="0">
                <a:latin typeface="Arial"/>
                <a:cs typeface="Arial"/>
              </a:rPr>
              <a:t>s</a:t>
            </a:r>
            <a:r>
              <a:rPr sz="1600" spc="-150" dirty="0">
                <a:latin typeface="Arial"/>
                <a:cs typeface="Arial"/>
              </a:rPr>
              <a:t>s</a:t>
            </a:r>
            <a:r>
              <a:rPr sz="1600" spc="-310" dirty="0">
                <a:latin typeface="Arial"/>
                <a:cs typeface="Arial"/>
              </a:rPr>
              <a:t>u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310" dirty="0">
                <a:latin typeface="Arial"/>
                <a:cs typeface="Arial"/>
              </a:rPr>
              <a:t>n</a:t>
            </a:r>
            <a:r>
              <a:rPr sz="1600" spc="-600" dirty="0">
                <a:latin typeface="Arial"/>
                <a:cs typeface="Arial"/>
              </a:rPr>
              <a:t>n</a:t>
            </a:r>
            <a:r>
              <a:rPr sz="1600" spc="-220" dirty="0">
                <a:latin typeface="Arial"/>
                <a:cs typeface="Arial"/>
              </a:rPr>
              <a:t>s</a:t>
            </a:r>
            <a:r>
              <a:rPr sz="1600" spc="-595" dirty="0">
                <a:latin typeface="Arial"/>
                <a:cs typeface="Arial"/>
              </a:rPr>
              <a:t>s</a:t>
            </a:r>
            <a:r>
              <a:rPr sz="1600" spc="-310" dirty="0">
                <a:latin typeface="Arial"/>
                <a:cs typeface="Arial"/>
              </a:rPr>
              <a:t>u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22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605" dirty="0">
                <a:latin typeface="Arial"/>
                <a:cs typeface="Arial"/>
              </a:rPr>
              <a:t>c</a:t>
            </a:r>
            <a:r>
              <a:rPr sz="1600" spc="-310" dirty="0">
                <a:latin typeface="Arial"/>
                <a:cs typeface="Arial"/>
              </a:rPr>
              <a:t>e</a:t>
            </a:r>
            <a:r>
              <a:rPr sz="1600" spc="-600" dirty="0">
                <a:latin typeface="Arial"/>
                <a:cs typeface="Arial"/>
              </a:rPr>
              <a:t>e</a:t>
            </a:r>
            <a:r>
              <a:rPr sz="1600" spc="-22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595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755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f</a:t>
            </a:r>
            <a:r>
              <a:rPr sz="1600" spc="-60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66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615" dirty="0">
                <a:latin typeface="Arial"/>
                <a:cs typeface="Arial"/>
              </a:rPr>
              <a:t>a</a:t>
            </a:r>
            <a:r>
              <a:rPr sz="1600" spc="-300" dirty="0">
                <a:latin typeface="Arial"/>
                <a:cs typeface="Arial"/>
              </a:rPr>
              <a:t>u</a:t>
            </a:r>
            <a:r>
              <a:rPr sz="1600" spc="-615" dirty="0">
                <a:latin typeface="Arial"/>
                <a:cs typeface="Arial"/>
              </a:rPr>
              <a:t>u</a:t>
            </a:r>
            <a:r>
              <a:rPr sz="1600" spc="-300" dirty="0">
                <a:latin typeface="Arial"/>
                <a:cs typeface="Arial"/>
              </a:rPr>
              <a:t>n</a:t>
            </a:r>
            <a:r>
              <a:rPr sz="1600" spc="-615" dirty="0">
                <a:latin typeface="Arial"/>
                <a:cs typeface="Arial"/>
              </a:rPr>
              <a:t>n</a:t>
            </a:r>
            <a:r>
              <a:rPr sz="1600" spc="-210" dirty="0">
                <a:latin typeface="Arial"/>
                <a:cs typeface="Arial"/>
              </a:rPr>
              <a:t>c</a:t>
            </a:r>
            <a:r>
              <a:rPr sz="1600" spc="-605" dirty="0">
                <a:latin typeface="Arial"/>
                <a:cs typeface="Arial"/>
              </a:rPr>
              <a:t>c</a:t>
            </a:r>
            <a:r>
              <a:rPr sz="1600" spc="-300" dirty="0">
                <a:latin typeface="Arial"/>
                <a:cs typeface="Arial"/>
              </a:rPr>
              <a:t>h</a:t>
            </a:r>
            <a:r>
              <a:rPr sz="1600" spc="-6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.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877569" algn="just">
              <a:lnSpc>
                <a:spcPct val="1212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tly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betwee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6000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ifferent</a:t>
            </a:r>
            <a:r>
              <a:rPr sz="1600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lso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eem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ifferent</a:t>
            </a:r>
            <a:r>
              <a:rPr sz="16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oad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4979039"/>
            <a:ext cx="12188825" cy="187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785" marR="4500245" algn="just">
              <a:lnSpc>
                <a:spcPct val="121100"/>
              </a:lnSpc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ugge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6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crease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Fl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ght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Numbe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   </a:t>
            </a:r>
            <a:r>
              <a:rPr sz="16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ik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breakt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hro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aroun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fli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ich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ific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antly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creased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CCAF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sz="1600" spc="-1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70" y="499740"/>
            <a:ext cx="12105650" cy="23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3392" y="2935203"/>
            <a:ext cx="53625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Success</a:t>
            </a:r>
            <a:r>
              <a:rPr sz="3600" spc="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rate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Orbittype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7854" y="4981540"/>
            <a:ext cx="6248400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3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L1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EO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1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siz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parenthe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is)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SSO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600" spc="-8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600">
              <a:latin typeface="Arial"/>
              <a:cs typeface="Arial"/>
            </a:endParaRPr>
          </a:p>
          <a:p>
            <a:pPr marL="12700" marR="1859280">
              <a:lnSpc>
                <a:spcPct val="120800"/>
              </a:lnSpc>
              <a:spcBef>
                <a:spcPts val="114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VLE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(14)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1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attem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pts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(27)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aroun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0%</a:t>
            </a:r>
            <a:r>
              <a:rPr sz="1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r>
              <a:rPr sz="16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arges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217" rIns="0" bIns="0" rtlCol="0">
            <a:spAutoFit/>
          </a:bodyPr>
          <a:lstStyle/>
          <a:p>
            <a:pPr marL="6941820">
              <a:lnSpc>
                <a:spcPts val="2140"/>
              </a:lnSpc>
            </a:pPr>
            <a:r>
              <a:rPr sz="1800" dirty="0">
                <a:solidFill>
                  <a:srgbClr val="000000"/>
                </a:solidFill>
              </a:rPr>
              <a:t>S</a:t>
            </a:r>
            <a:r>
              <a:rPr sz="1800" spc="-10" dirty="0">
                <a:solidFill>
                  <a:srgbClr val="000000"/>
                </a:solidFill>
              </a:rPr>
              <a:t>u</a:t>
            </a:r>
            <a:r>
              <a:rPr sz="1800" dirty="0">
                <a:solidFill>
                  <a:srgbClr val="000000"/>
                </a:solidFill>
              </a:rPr>
              <a:t>ccess</a:t>
            </a:r>
            <a:r>
              <a:rPr sz="180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R</a:t>
            </a:r>
            <a:r>
              <a:rPr sz="1800" spc="-10" dirty="0">
                <a:solidFill>
                  <a:srgbClr val="000000"/>
                </a:solidFill>
              </a:rPr>
              <a:t>ate</a:t>
            </a:r>
            <a:r>
              <a:rPr sz="18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Sc</a:t>
            </a:r>
            <a:r>
              <a:rPr sz="1800" spc="-10" dirty="0">
                <a:solidFill>
                  <a:srgbClr val="000000"/>
                </a:solidFill>
              </a:rPr>
              <a:t>a</a:t>
            </a:r>
            <a:r>
              <a:rPr sz="1800" spc="-5" dirty="0">
                <a:solidFill>
                  <a:srgbClr val="000000"/>
                </a:solidFill>
              </a:rPr>
              <a:t>l</a:t>
            </a:r>
            <a:r>
              <a:rPr sz="1800" dirty="0">
                <a:solidFill>
                  <a:srgbClr val="000000"/>
                </a:solidFill>
              </a:rPr>
              <a:t>e</a:t>
            </a:r>
            <a:r>
              <a:rPr sz="180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00000"/>
                </a:solidFill>
              </a:rPr>
              <a:t>w</a:t>
            </a:r>
            <a:r>
              <a:rPr sz="1800" spc="-5" dirty="0">
                <a:solidFill>
                  <a:srgbClr val="000000"/>
                </a:solidFill>
              </a:rPr>
              <a:t>ith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3939" y="804087"/>
            <a:ext cx="2362835" cy="220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0%</a:t>
            </a:r>
            <a:endParaRPr sz="1800">
              <a:latin typeface="Arial"/>
              <a:cs typeface="Arial"/>
            </a:endParaRPr>
          </a:p>
          <a:p>
            <a:pPr marL="547370" marR="918210" indent="15240">
              <a:lnSpc>
                <a:spcPts val="2240"/>
              </a:lnSpc>
              <a:spcBef>
                <a:spcPts val="65"/>
              </a:spcBef>
              <a:tabLst>
                <a:tab pos="1130935" algn="l"/>
              </a:tabLst>
            </a:pPr>
            <a:r>
              <a:rPr sz="1800" spc="-5" dirty="0">
                <a:latin typeface="Arial"/>
                <a:cs typeface="Arial"/>
              </a:rPr>
              <a:t>0.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6</a:t>
            </a:r>
            <a:r>
              <a:rPr sz="1800" spc="-1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%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00%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4200"/>
              </a:lnSpc>
            </a:pP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Numbe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285"/>
              </a:lnSpc>
              <a:spcBef>
                <a:spcPts val="250"/>
              </a:spcBef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Orbittype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224" y="1956795"/>
            <a:ext cx="11442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Fligh</a:t>
            </a:r>
            <a:r>
              <a:rPr sz="36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0924" y="0"/>
            <a:ext cx="5429890" cy="351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700" y="4388322"/>
            <a:ext cx="8451850" cy="2098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50490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nd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ate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ssfu</a:t>
            </a:r>
            <a:r>
              <a:rPr sz="1600" spc="-9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Purple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nd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ate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un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ssful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h.</a:t>
            </a:r>
            <a:endParaRPr sz="1600">
              <a:latin typeface="Arial"/>
              <a:cs typeface="Arial"/>
            </a:endParaRPr>
          </a:p>
          <a:p>
            <a:pPr marL="229235" marR="3779520">
              <a:lnSpc>
                <a:spcPct val="120900"/>
              </a:lnSpc>
              <a:spcBef>
                <a:spcPts val="112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Orbit</a:t>
            </a:r>
            <a:r>
              <a:rPr sz="1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prefer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hange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Fl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ght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eem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6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prefer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e.</a:t>
            </a:r>
            <a:endParaRPr sz="1600">
              <a:latin typeface="Arial"/>
              <a:cs typeface="Arial"/>
            </a:endParaRPr>
          </a:p>
          <a:p>
            <a:pPr marL="229235" marR="5080">
              <a:lnSpc>
                <a:spcPct val="120000"/>
              </a:lnSpc>
              <a:spcBef>
                <a:spcPts val="11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started</a:t>
            </a:r>
            <a:r>
              <a:rPr sz="1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LEO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ich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aw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LEO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retu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rn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VLE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bette</a:t>
            </a:r>
            <a:r>
              <a:rPr sz="1600" spc="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owe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sy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hronou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" y="499740"/>
            <a:ext cx="12088489" cy="23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8418" y="2935203"/>
            <a:ext cx="436943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Payload</a:t>
            </a:r>
            <a:r>
              <a:rPr sz="3600" spc="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vs.</a:t>
            </a:r>
            <a:r>
              <a:rPr sz="3600" spc="8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BA552C"/>
                </a:solidFill>
                <a:latin typeface="Arial"/>
                <a:cs typeface="Arial"/>
              </a:rPr>
              <a:t>Or</a:t>
            </a:r>
            <a:r>
              <a:rPr sz="3600" spc="-15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ittype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4388322"/>
            <a:ext cx="8127365" cy="180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26005">
              <a:lnSpc>
                <a:spcPct val="100000"/>
              </a:lnSpc>
            </a:pPr>
            <a:r>
              <a:rPr sz="1600" spc="-25" dirty="0">
                <a:latin typeface="Arial"/>
                <a:cs typeface="Arial"/>
              </a:rPr>
              <a:t>G</a:t>
            </a:r>
            <a:r>
              <a:rPr sz="1600" spc="-10" dirty="0">
                <a:latin typeface="Arial"/>
                <a:cs typeface="Arial"/>
              </a:rPr>
              <a:t>re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nd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ate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ssfu</a:t>
            </a:r>
            <a:r>
              <a:rPr sz="1600" spc="-9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</a:t>
            </a:r>
            <a:r>
              <a:rPr sz="1600" spc="-5" dirty="0">
                <a:latin typeface="Arial"/>
                <a:cs typeface="Arial"/>
              </a:rPr>
              <a:t>;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Purple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nd</a:t>
            </a:r>
            <a:r>
              <a:rPr sz="1600" spc="-10" dirty="0">
                <a:latin typeface="Arial"/>
                <a:cs typeface="Arial"/>
              </a:rPr>
              <a:t>ic</a:t>
            </a:r>
            <a:r>
              <a:rPr sz="1600" spc="-15" dirty="0">
                <a:latin typeface="Arial"/>
                <a:cs typeface="Arial"/>
              </a:rPr>
              <a:t>ate</a:t>
            </a:r>
            <a:r>
              <a:rPr sz="1600" spc="-10" dirty="0">
                <a:latin typeface="Arial"/>
                <a:cs typeface="Arial"/>
              </a:rPr>
              <a:t>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un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e</a:t>
            </a:r>
            <a:r>
              <a:rPr sz="1600" spc="-10" dirty="0">
                <a:latin typeface="Arial"/>
                <a:cs typeface="Arial"/>
              </a:rPr>
              <a:t>ssful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aun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h.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750">
              <a:latin typeface="Times New Roman"/>
              <a:cs typeface="Times New Roman"/>
            </a:endParaRPr>
          </a:p>
          <a:p>
            <a:pPr marL="22923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eem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orbit</a:t>
            </a:r>
            <a:endParaRPr sz="1600">
              <a:latin typeface="Arial"/>
              <a:cs typeface="Arial"/>
            </a:endParaRPr>
          </a:p>
          <a:p>
            <a:pPr marL="229235">
              <a:lnSpc>
                <a:spcPct val="100000"/>
              </a:lnSpc>
              <a:spcBef>
                <a:spcPts val="39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LEO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SSO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eem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relat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payloa</a:t>
            </a:r>
            <a:r>
              <a:rPr sz="1600" spc="1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229235" marR="508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oth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</a:t>
            </a:r>
            <a:r>
              <a:rPr sz="1600" spc="1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orbi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VLE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" y="499740"/>
            <a:ext cx="12088489" cy="237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6330" y="2935203"/>
            <a:ext cx="59975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BA552C"/>
                </a:solidFill>
                <a:latin typeface="Arial"/>
                <a:cs typeface="Arial"/>
              </a:rPr>
              <a:t>Launc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h</a:t>
            </a:r>
            <a:r>
              <a:rPr sz="36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Success</a:t>
            </a:r>
            <a:r>
              <a:rPr sz="3600" spc="9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BA552C"/>
                </a:solidFill>
                <a:latin typeface="Arial"/>
                <a:cs typeface="Arial"/>
              </a:rPr>
              <a:t>YearlyTrend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330" y="5126320"/>
            <a:ext cx="5876925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genera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lly</a:t>
            </a:r>
            <a:r>
              <a:rPr sz="16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creases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2013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sli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gh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recent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ear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aroun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3291" y="513676"/>
            <a:ext cx="2508885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95%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"/>
                <a:cs typeface="Arial"/>
              </a:rPr>
              <a:t>co</a:t>
            </a:r>
            <a:r>
              <a:rPr sz="1600" spc="-15" dirty="0">
                <a:latin typeface="Arial"/>
                <a:cs typeface="Arial"/>
              </a:rPr>
              <a:t>nf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den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10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nterva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(l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gh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15" dirty="0">
                <a:latin typeface="Arial"/>
                <a:cs typeface="Arial"/>
              </a:rPr>
              <a:t>u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had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ng)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4763" y="2529"/>
            <a:ext cx="4565660" cy="3049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186" y="337090"/>
            <a:ext cx="623760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EDA</a:t>
            </a:r>
            <a:r>
              <a:rPr sz="8000" spc="2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with</a:t>
            </a:r>
            <a:r>
              <a:rPr sz="8000" spc="-30" dirty="0">
                <a:solidFill>
                  <a:srgbClr val="232323"/>
                </a:solidFill>
                <a:latin typeface="Arial"/>
                <a:cs typeface="Arial"/>
              </a:rPr>
              <a:t>S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30" y="1818158"/>
            <a:ext cx="7019925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400"/>
              </a:lnSpc>
            </a:pP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O</a:t>
            </a:r>
            <a:r>
              <a:rPr sz="2400" spc="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ATORY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DAT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AN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5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YS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S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W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TH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SQL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DB2</a:t>
            </a:r>
            <a:r>
              <a:rPr sz="2400" spc="-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INT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GRATED</a:t>
            </a:r>
            <a:r>
              <a:rPr sz="2400" spc="6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IN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PYTHON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ITH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SQLA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CHEMY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6664" y="171069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All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La</a:t>
            </a:r>
            <a:r>
              <a:rPr spc="5" dirty="0"/>
              <a:t>u</a:t>
            </a:r>
            <a:r>
              <a:rPr spc="-5" dirty="0"/>
              <a:t>nc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SiteNames</a:t>
            </a:r>
          </a:p>
        </p:txBody>
      </p:sp>
      <p:sp>
        <p:nvSpPr>
          <p:cNvPr id="3" name="object 3"/>
          <p:cNvSpPr/>
          <p:nvPr/>
        </p:nvSpPr>
        <p:spPr>
          <a:xfrm>
            <a:off x="1193804" y="10814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6054" y="1357134"/>
            <a:ext cx="6172835" cy="300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Query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sz="2000" spc="-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datab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80"/>
              </a:lnSpc>
              <a:spcBef>
                <a:spcPts val="1280"/>
              </a:spcBef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40</a:t>
            </a:r>
            <a:r>
              <a:rPr sz="20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7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40</a:t>
            </a:r>
            <a:r>
              <a:rPr sz="20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like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resent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6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entr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ors.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AFS</a:t>
            </a:r>
            <a:r>
              <a:rPr sz="20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3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40</a:t>
            </a:r>
            <a:r>
              <a:rPr sz="20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vio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85344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uniq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ue</a:t>
            </a:r>
            <a:endParaRPr sz="2000">
              <a:latin typeface="Arial"/>
              <a:cs typeface="Arial"/>
            </a:endParaRPr>
          </a:p>
          <a:p>
            <a:pPr marL="12700" marR="2352040">
              <a:lnSpc>
                <a:spcPct val="142000"/>
              </a:lnSpc>
              <a:spcBef>
                <a:spcPts val="10"/>
              </a:spcBef>
              <a:tabLst>
                <a:tab pos="231330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_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s: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SL</a:t>
            </a:r>
            <a:r>
              <a:rPr sz="2000" spc="-9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40,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4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15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9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-3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2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SL</a:t>
            </a:r>
            <a:r>
              <a:rPr sz="2000" spc="-3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3005" y="1354455"/>
            <a:ext cx="3220090" cy="2762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 marR="5080" indent="-6350">
              <a:lnSpc>
                <a:spcPct val="103299"/>
              </a:lnSpc>
            </a:pPr>
            <a:r>
              <a:rPr spc="-5" dirty="0"/>
              <a:t>Launc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Site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Name</a:t>
            </a:r>
            <a:r>
              <a:rPr dirty="0"/>
              <a:t>s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B</a:t>
            </a:r>
            <a:r>
              <a:rPr spc="5" dirty="0"/>
              <a:t>e</a:t>
            </a:r>
            <a:r>
              <a:rPr spc="-5" dirty="0"/>
              <a:t>ginning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with`CC</a:t>
            </a:r>
            <a:r>
              <a:rPr spc="10" dirty="0"/>
              <a:t>A</a:t>
            </a:r>
            <a:r>
              <a:rPr dirty="0"/>
              <a:t>`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1449" y="2802268"/>
            <a:ext cx="1871980" cy="178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870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Fir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2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five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ies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datab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     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106680" marR="226695" indent="-94615">
              <a:lnSpc>
                <a:spcPts val="2380"/>
              </a:lnSpc>
              <a:spcBef>
                <a:spcPts val="60"/>
              </a:spcBef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begi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1650" y="1989460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>
                <a:moveTo>
                  <a:pt x="0" y="0"/>
                </a:moveTo>
                <a:lnTo>
                  <a:pt x="2920349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3124" y="2128509"/>
            <a:ext cx="8272150" cy="3331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Total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/>
              <a:t>Payload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20" dirty="0"/>
              <a:t>M</a:t>
            </a:r>
            <a:r>
              <a:rPr spc="-5" dirty="0"/>
              <a:t>as</a:t>
            </a:r>
            <a:r>
              <a:rPr dirty="0"/>
              <a:t>s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fromNASA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560" y="1797951"/>
            <a:ext cx="10149205" cy="189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9750">
              <a:lnSpc>
                <a:spcPct val="100000"/>
              </a:lnSpc>
              <a:tabLst>
                <a:tab pos="4479925" algn="l"/>
                <a:tab pos="830389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payloa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kg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r.</a:t>
            </a:r>
            <a:endParaRPr sz="2000">
              <a:latin typeface="Arial"/>
              <a:cs typeface="Arial"/>
            </a:endParaRPr>
          </a:p>
          <a:p>
            <a:pPr marL="547370" marR="5080" indent="-7620">
              <a:lnSpc>
                <a:spcPts val="2390"/>
              </a:lnSpc>
              <a:spcBef>
                <a:spcPts val="1250"/>
              </a:spcBef>
              <a:tabLst>
                <a:tab pos="2072005" algn="l"/>
                <a:tab pos="3857625" algn="l"/>
                <a:tab pos="5687060" algn="l"/>
                <a:tab pos="792416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stands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omm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Resu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ces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indica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these</a:t>
            </a:r>
            <a:r>
              <a:rPr sz="20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nati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(IS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Aver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Payload</a:t>
            </a:r>
            <a:r>
              <a:rPr sz="48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2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as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4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F9v1.1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2331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2685" y="3903976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4444" y="4300216"/>
            <a:ext cx="5687689" cy="2553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0572" y="248984"/>
            <a:ext cx="9892665" cy="521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>
              <a:lnSpc>
                <a:spcPct val="105500"/>
              </a:lnSpc>
              <a:tabLst>
                <a:tab pos="1031875" algn="l"/>
                <a:tab pos="2072639" algn="l"/>
                <a:tab pos="441706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SQL,</a:t>
            </a:r>
            <a:r>
              <a:rPr sz="2200" spc="-15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vis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uali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z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folium</a:t>
            </a:r>
            <a:r>
              <a:rPr sz="2200" spc="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s,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hb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ards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Gathered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rel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ev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olu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ns</a:t>
            </a:r>
            <a:r>
              <a:rPr sz="2200" spc="-1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ature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Cha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ric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aria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bin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ary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ne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Stan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ize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data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GridSearc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st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ameter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7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for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Vis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ualize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racy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ore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of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1300" marR="113030" indent="-228600">
              <a:lnSpc>
                <a:spcPct val="105400"/>
              </a:lnSpc>
              <a:spcBef>
                <a:spcPts val="1455"/>
              </a:spcBef>
              <a:buClr>
                <a:srgbClr val="BA552C"/>
              </a:buClr>
              <a:buFont typeface="Arial"/>
              <a:buChar char="•"/>
              <a:tabLst>
                <a:tab pos="241935" algn="l"/>
                <a:tab pos="1203960" algn="l"/>
                <a:tab pos="3344545" algn="l"/>
                <a:tab pos="483489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Fo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wer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: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og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sti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Regres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rt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Ve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ctor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ec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sion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ree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if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er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,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K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Near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est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gh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or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All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lts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wi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th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ura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rate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ut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8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3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.33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%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.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All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er</a:t>
            </a:r>
            <a:r>
              <a:rPr sz="2200" spc="-1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ict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suc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ssf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andin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gs.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More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ata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for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etter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model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ermin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atio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cy.</a:t>
            </a:r>
            <a:endParaRPr sz="22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Introduction</a:t>
            </a:r>
            <a:endParaRPr sz="4800">
              <a:latin typeface="Arial"/>
              <a:cs typeface="Arial"/>
            </a:endParaRPr>
          </a:p>
          <a:p>
            <a:pPr marL="5864225">
              <a:lnSpc>
                <a:spcPct val="100000"/>
              </a:lnSpc>
              <a:spcBef>
                <a:spcPts val="300"/>
              </a:spcBef>
            </a:pPr>
            <a:r>
              <a:rPr sz="3000" u="heavy" dirty="0">
                <a:solidFill>
                  <a:srgbClr val="BA552C"/>
                </a:solidFill>
                <a:latin typeface="Arial"/>
                <a:cs typeface="Arial"/>
              </a:rPr>
              <a:t>Background: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8298" y="346975"/>
            <a:ext cx="30200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  <a:tabLst>
                <a:tab pos="626110" algn="l"/>
                <a:tab pos="1391920" algn="l"/>
                <a:tab pos="265493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calcu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8298" y="647453"/>
            <a:ext cx="3399790" cy="218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6675">
              <a:lnSpc>
                <a:spcPts val="2380"/>
              </a:lnSpc>
              <a:tabLst>
                <a:tab pos="1418590" algn="l"/>
                <a:tab pos="245681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F9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v1.1</a:t>
            </a:r>
            <a:endParaRPr sz="2000">
              <a:latin typeface="Arial"/>
              <a:cs typeface="Arial"/>
            </a:endParaRPr>
          </a:p>
          <a:p>
            <a:pPr marL="20320">
              <a:lnSpc>
                <a:spcPts val="2305"/>
              </a:lnSpc>
              <a:spcBef>
                <a:spcPts val="1125"/>
              </a:spcBef>
              <a:tabLst>
                <a:tab pos="302831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Average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F9</a:t>
            </a:r>
            <a:endParaRPr sz="2000">
              <a:latin typeface="Arial"/>
              <a:cs typeface="Arial"/>
            </a:endParaRPr>
          </a:p>
          <a:p>
            <a:pPr marL="755015">
              <a:lnSpc>
                <a:spcPts val="2245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1.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ow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80"/>
              </a:lnSpc>
              <a:spcBef>
                <a:spcPts val="35"/>
              </a:spcBef>
              <a:tabLst>
                <a:tab pos="1084580" algn="l"/>
                <a:tab pos="1669414" algn="l"/>
                <a:tab pos="277812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end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4560" y="3822378"/>
            <a:ext cx="7785734" cy="1393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600"/>
              </a:lnSpc>
            </a:pPr>
            <a:r>
              <a:rPr sz="4800" spc="-20" dirty="0">
                <a:solidFill>
                  <a:srgbClr val="3F3F3F"/>
                </a:solidFill>
                <a:latin typeface="Arial"/>
                <a:cs typeface="Arial"/>
              </a:rPr>
              <a:t>First</a:t>
            </a:r>
            <a:r>
              <a:rPr sz="4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Successful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Ground</a:t>
            </a:r>
            <a:r>
              <a:rPr sz="4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4800" spc="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ingDate</a:t>
            </a:r>
            <a:endParaRPr sz="4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2685" y="5431154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403" y="351775"/>
            <a:ext cx="6363980" cy="2869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1266" y="334275"/>
            <a:ext cx="22993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6275" algn="l"/>
                <a:tab pos="149479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retu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8291" y="334275"/>
            <a:ext cx="972185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  <a:tabLst>
                <a:tab pos="54864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  <a:p>
            <a:pPr marL="534035">
              <a:lnSpc>
                <a:spcPts val="2385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1266" y="634753"/>
            <a:ext cx="1553210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  <a:tabLst>
                <a:tab pos="97409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72390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Fir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8147" y="634753"/>
            <a:ext cx="81724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7923" y="1390662"/>
            <a:ext cx="14852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341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02375">
              <a:lnSpc>
                <a:spcPct val="100000"/>
              </a:lnSpc>
            </a:pPr>
            <a:r>
              <a:rPr spc="-5" dirty="0"/>
              <a:t>was</a:t>
            </a:r>
            <a:r>
              <a:rPr dirty="0"/>
              <a:t>n</a:t>
            </a:r>
            <a:r>
              <a:rPr spc="-5" dirty="0">
                <a:latin typeface="Arial"/>
                <a:cs typeface="Arial"/>
              </a:rPr>
              <a:t>’</a:t>
            </a:r>
            <a:r>
              <a:rPr dirty="0"/>
              <a:t>t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unti</a:t>
            </a:r>
            <a:r>
              <a:rPr dirty="0"/>
              <a:t>l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en</a:t>
            </a:r>
            <a:r>
              <a:rPr dirty="0"/>
              <a:t>d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5" dirty="0"/>
              <a:t>2015.</a:t>
            </a:r>
          </a:p>
          <a:p>
            <a:pPr marL="6302375" marR="1667510">
              <a:lnSpc>
                <a:spcPts val="2220"/>
              </a:lnSpc>
              <a:spcBef>
                <a:spcPts val="1330"/>
              </a:spcBef>
            </a:pPr>
            <a:r>
              <a:rPr dirty="0"/>
              <a:t>Succe</a:t>
            </a:r>
            <a:r>
              <a:rPr spc="-10" dirty="0"/>
              <a:t>s</a:t>
            </a:r>
            <a:r>
              <a:rPr dirty="0"/>
              <a:t>sful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spc="-15" dirty="0"/>
              <a:t>a</a:t>
            </a:r>
            <a:r>
              <a:rPr spc="-5" dirty="0"/>
              <a:t>nding</a:t>
            </a:r>
            <a:r>
              <a:rPr dirty="0"/>
              <a:t>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in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genera</a:t>
            </a:r>
            <a:r>
              <a:rPr dirty="0"/>
              <a:t>l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/>
              <a:t>a</a:t>
            </a:r>
            <a:r>
              <a:rPr spc="-15" dirty="0"/>
              <a:t>p</a:t>
            </a:r>
            <a:r>
              <a:rPr spc="-5" dirty="0"/>
              <a:t>p</a:t>
            </a:r>
            <a:r>
              <a:rPr spc="-10" dirty="0"/>
              <a:t>e</a:t>
            </a:r>
            <a:r>
              <a:rPr spc="-5" dirty="0"/>
              <a:t>a</a:t>
            </a:r>
            <a:r>
              <a:rPr dirty="0"/>
              <a:t>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st</a:t>
            </a:r>
            <a:r>
              <a:rPr spc="-15" dirty="0"/>
              <a:t>a</a:t>
            </a:r>
            <a:r>
              <a:rPr dirty="0"/>
              <a:t>rting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2014.</a:t>
            </a:r>
          </a:p>
          <a:p>
            <a:pPr marL="173355" marR="5080" indent="6128385">
              <a:lnSpc>
                <a:spcPct val="103299"/>
              </a:lnSpc>
              <a:spcBef>
                <a:spcPts val="175"/>
              </a:spcBef>
            </a:pPr>
            <a:r>
              <a:rPr sz="4300" spc="-25" dirty="0"/>
              <a:t>Succ</a:t>
            </a:r>
            <a:r>
              <a:rPr sz="4300" spc="-20" dirty="0"/>
              <a:t>essful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30" dirty="0"/>
              <a:t>Drone</a:t>
            </a:r>
            <a:r>
              <a:rPr sz="4300" spc="-20" dirty="0">
                <a:latin typeface="Times New Roman"/>
                <a:cs typeface="Times New Roman"/>
              </a:rPr>
              <a:t> </a:t>
            </a:r>
            <a:r>
              <a:rPr sz="4300" spc="-25" dirty="0"/>
              <a:t>Ship</a:t>
            </a:r>
            <a:r>
              <a:rPr sz="4300" spc="125" dirty="0">
                <a:latin typeface="Times New Roman"/>
                <a:cs typeface="Times New Roman"/>
              </a:rPr>
              <a:t> </a:t>
            </a:r>
            <a:r>
              <a:rPr sz="4300" spc="-30" dirty="0"/>
              <a:t>Landi</a:t>
            </a:r>
            <a:r>
              <a:rPr sz="4300" spc="-15" dirty="0"/>
              <a:t>n</a:t>
            </a:r>
            <a:r>
              <a:rPr sz="4300" spc="-25" dirty="0"/>
              <a:t>g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40" dirty="0"/>
              <a:t>w</a:t>
            </a:r>
            <a:r>
              <a:rPr sz="4300" dirty="0"/>
              <a:t>i</a:t>
            </a:r>
            <a:r>
              <a:rPr sz="4300" spc="-25" dirty="0"/>
              <a:t>thPayload</a:t>
            </a:r>
            <a:endParaRPr sz="43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180"/>
              </a:spcBef>
            </a:pPr>
            <a:r>
              <a:rPr sz="4300" spc="-25" dirty="0"/>
              <a:t>Bet</a:t>
            </a:r>
            <a:r>
              <a:rPr sz="4300" spc="-30" dirty="0"/>
              <a:t>wee</a:t>
            </a:r>
            <a:r>
              <a:rPr sz="4300" spc="-25" dirty="0"/>
              <a:t>n</a:t>
            </a:r>
            <a:r>
              <a:rPr sz="4300" spc="120" dirty="0">
                <a:latin typeface="Times New Roman"/>
                <a:cs typeface="Times New Roman"/>
              </a:rPr>
              <a:t> </a:t>
            </a:r>
            <a:r>
              <a:rPr sz="4300" spc="-30" dirty="0"/>
              <a:t>4</a:t>
            </a:r>
            <a:r>
              <a:rPr sz="4300" spc="-20" dirty="0"/>
              <a:t>0</a:t>
            </a:r>
            <a:r>
              <a:rPr sz="4300" spc="-30" dirty="0"/>
              <a:t>0</a:t>
            </a:r>
            <a:r>
              <a:rPr sz="4300" spc="-25" dirty="0"/>
              <a:t>0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30" dirty="0"/>
              <a:t>a</a:t>
            </a:r>
            <a:r>
              <a:rPr sz="4300" spc="-15" dirty="0"/>
              <a:t>n</a:t>
            </a:r>
            <a:r>
              <a:rPr sz="4300" spc="-30" dirty="0"/>
              <a:t>d6000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2685" y="5247644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3796" y="335913"/>
            <a:ext cx="5780410" cy="2860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0699" y="326655"/>
            <a:ext cx="3387090" cy="1691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2600"/>
              </a:lnSpc>
              <a:tabLst>
                <a:tab pos="110045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our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ship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ass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betw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3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40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6000noni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clusively.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560" y="2912549"/>
            <a:ext cx="5954395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299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Total</a:t>
            </a:r>
            <a:r>
              <a:rPr sz="4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Numb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3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4800" spc="-15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48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Each</a:t>
            </a:r>
            <a:r>
              <a:rPr sz="48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Missio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Outcome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4520565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9"/>
            <a:ext cx="6887199" cy="2637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5297" y="335799"/>
            <a:ext cx="4199890" cy="341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44880">
              <a:lnSpc>
                <a:spcPct val="103099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outc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98800"/>
              </a:lnSpc>
              <a:spcBef>
                <a:spcPts val="1190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SpaceX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pear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</a:t>
            </a:r>
            <a:r>
              <a:rPr sz="20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</a:t>
            </a:r>
            <a:r>
              <a:rPr sz="20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 </a:t>
            </a:r>
            <a:r>
              <a:rPr sz="200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its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mis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come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rly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9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9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%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e.</a:t>
            </a:r>
            <a:endParaRPr sz="2000">
              <a:latin typeface="Arial"/>
              <a:cs typeface="Arial"/>
            </a:endParaRPr>
          </a:p>
          <a:p>
            <a:pPr marL="12700" marR="393700">
              <a:lnSpc>
                <a:spcPts val="2390"/>
              </a:lnSpc>
              <a:spcBef>
                <a:spcPts val="1255"/>
              </a:spcBef>
              <a:tabLst>
                <a:tab pos="694690" algn="l"/>
                <a:tab pos="1655445" algn="l"/>
                <a:tab pos="2280285" algn="l"/>
                <a:tab pos="3030855" algn="l"/>
                <a:tab pos="3443604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most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ail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  <a:p>
            <a:pPr marL="12700" marR="590550">
              <a:lnSpc>
                <a:spcPct val="92500"/>
              </a:lnSpc>
              <a:spcBef>
                <a:spcPts val="120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y,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unfortu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light.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9685" y="293370"/>
            <a:ext cx="5139049" cy="3441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4560" y="380548"/>
            <a:ext cx="5783580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299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4800" spc="-2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800" spc="-3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2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48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Carried</a:t>
            </a:r>
            <a:r>
              <a:rPr sz="48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MaximumP</a:t>
            </a:r>
            <a:r>
              <a:rPr sz="4800" spc="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yload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43524"/>
            <a:ext cx="5810890" cy="488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160" y="32513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8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87926" y="741437"/>
            <a:ext cx="4398010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0300"/>
              </a:lnSpc>
              <a:tabLst>
                <a:tab pos="576580" algn="l"/>
                <a:tab pos="114046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retu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-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highes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1560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20320">
              <a:lnSpc>
                <a:spcPct val="91600"/>
              </a:lnSpc>
              <a:spcBef>
                <a:spcPts val="1400"/>
              </a:spcBef>
              <a:tabLst>
                <a:tab pos="57848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These</a:t>
            </a:r>
            <a:r>
              <a:rPr sz="20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sions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simil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F9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5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B10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x.x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ety.</a:t>
            </a:r>
            <a:endParaRPr sz="2000">
              <a:latin typeface="Arial"/>
              <a:cs typeface="Arial"/>
            </a:endParaRPr>
          </a:p>
          <a:p>
            <a:pPr marL="12700" marR="34925">
              <a:lnSpc>
                <a:spcPts val="2200"/>
              </a:lnSpc>
              <a:spcBef>
                <a:spcPts val="1450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like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indica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ster</a:t>
            </a:r>
            <a:r>
              <a:rPr sz="2000" spc="-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</a:t>
            </a:r>
            <a:r>
              <a:rPr sz="2000" spc="-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299"/>
              </a:lnSpc>
            </a:pPr>
            <a:r>
              <a:rPr spc="-5" dirty="0"/>
              <a:t>201</a:t>
            </a:r>
            <a:r>
              <a:rPr dirty="0"/>
              <a:t>5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50" dirty="0"/>
              <a:t>F</a:t>
            </a:r>
            <a:r>
              <a:rPr spc="-5" dirty="0"/>
              <a:t>aile</a:t>
            </a:r>
            <a:r>
              <a:rPr dirty="0"/>
              <a:t>d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-5" dirty="0"/>
              <a:t>Dron</a:t>
            </a:r>
            <a:r>
              <a:rPr dirty="0"/>
              <a:t>e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dirty="0"/>
              <a:t>Ship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Lan</a:t>
            </a:r>
            <a:r>
              <a:rPr spc="5" dirty="0"/>
              <a:t>d</a:t>
            </a:r>
            <a:r>
              <a:rPr spc="-5" dirty="0"/>
              <a:t>ingRecords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272" y="2918092"/>
            <a:ext cx="10546715" cy="324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51625" marR="163830" indent="30480">
              <a:lnSpc>
                <a:spcPct val="100600"/>
              </a:lnSpc>
              <a:tabLst>
                <a:tab pos="7274559" algn="l"/>
                <a:tab pos="7399655" algn="l"/>
                <a:tab pos="7696834" algn="l"/>
                <a:tab pos="7773034" algn="l"/>
                <a:tab pos="8554720" algn="l"/>
                <a:tab pos="9069705" algn="l"/>
                <a:tab pos="9273540" algn="l"/>
                <a:tab pos="980821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h,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Outcome,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),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2015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wher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aile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p.</a:t>
            </a:r>
            <a:endParaRPr sz="2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There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uch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ts val="2375"/>
              </a:lnSpc>
              <a:spcBef>
                <a:spcPts val="85"/>
              </a:spcBef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occurr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5135"/>
              </a:lnSpc>
            </a:pP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Rankin</a:t>
            </a:r>
            <a:r>
              <a:rPr sz="4300" spc="-2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43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Count</a:t>
            </a:r>
            <a:r>
              <a:rPr sz="4300" spc="-2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3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4300" spc="-15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43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300" spc="-2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uccessfulLand</a:t>
            </a:r>
            <a:r>
              <a:rPr sz="4300" spc="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4300" spc="-30" dirty="0">
                <a:solidFill>
                  <a:srgbClr val="3F3F3F"/>
                </a:solidFill>
                <a:latin typeface="Arial"/>
                <a:cs typeface="Arial"/>
              </a:rPr>
              <a:t>ngs</a:t>
            </a:r>
            <a:endParaRPr sz="4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9894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889" y="2905125"/>
            <a:ext cx="7306299" cy="2077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300" spc="-25" dirty="0"/>
              <a:t>Bet</a:t>
            </a:r>
            <a:r>
              <a:rPr sz="4300" spc="-30" dirty="0"/>
              <a:t>wee</a:t>
            </a:r>
            <a:r>
              <a:rPr sz="4300" spc="-25" dirty="0"/>
              <a:t>n</a:t>
            </a:r>
            <a:r>
              <a:rPr sz="4300" spc="120" dirty="0">
                <a:latin typeface="Times New Roman"/>
                <a:cs typeface="Times New Roman"/>
              </a:rPr>
              <a:t> </a:t>
            </a:r>
            <a:r>
              <a:rPr sz="4300" spc="-30" dirty="0"/>
              <a:t>2</a:t>
            </a:r>
            <a:r>
              <a:rPr sz="4300" spc="-20" dirty="0"/>
              <a:t>0</a:t>
            </a:r>
            <a:r>
              <a:rPr sz="4300" spc="-30" dirty="0"/>
              <a:t>1</a:t>
            </a:r>
            <a:r>
              <a:rPr sz="4300" spc="-15" dirty="0"/>
              <a:t>0</a:t>
            </a:r>
            <a:r>
              <a:rPr sz="4300" spc="-20" dirty="0"/>
              <a:t>-</a:t>
            </a:r>
            <a:r>
              <a:rPr sz="4300" spc="-15" dirty="0"/>
              <a:t>06</a:t>
            </a:r>
            <a:r>
              <a:rPr sz="4300" spc="-25" dirty="0"/>
              <a:t>-04</a:t>
            </a:r>
            <a:r>
              <a:rPr sz="4300" spc="114" dirty="0">
                <a:latin typeface="Times New Roman"/>
                <a:cs typeface="Times New Roman"/>
              </a:rPr>
              <a:t> </a:t>
            </a:r>
            <a:r>
              <a:rPr sz="4300" spc="-30" dirty="0"/>
              <a:t>a</a:t>
            </a:r>
            <a:r>
              <a:rPr sz="4300" spc="-15" dirty="0"/>
              <a:t>n</a:t>
            </a:r>
            <a:r>
              <a:rPr sz="4300" spc="-30" dirty="0"/>
              <a:t>d201</a:t>
            </a:r>
            <a:r>
              <a:rPr sz="4300" dirty="0"/>
              <a:t>7</a:t>
            </a:r>
            <a:r>
              <a:rPr sz="4300" spc="-30" dirty="0"/>
              <a:t>-03</a:t>
            </a:r>
            <a:r>
              <a:rPr sz="4300" spc="-10" dirty="0"/>
              <a:t>-</a:t>
            </a:r>
            <a:r>
              <a:rPr sz="4300" spc="-15" dirty="0"/>
              <a:t>20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0098" y="1745754"/>
            <a:ext cx="4511040" cy="269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910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etur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lis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 </a:t>
            </a:r>
            <a:r>
              <a:rPr sz="2000" spc="-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betwe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6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spc="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201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7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-0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ly.</a:t>
            </a:r>
            <a:endParaRPr sz="2000">
              <a:latin typeface="Arial"/>
              <a:cs typeface="Arial"/>
            </a:endParaRPr>
          </a:p>
          <a:p>
            <a:pPr marL="12700" marR="568960" algn="just">
              <a:lnSpc>
                <a:spcPct val="98800"/>
              </a:lnSpc>
              <a:spcBef>
                <a:spcPts val="1190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types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29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2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comes:</a:t>
            </a:r>
            <a:r>
              <a:rPr sz="20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landings.</a:t>
            </a:r>
            <a:endParaRPr sz="2000">
              <a:latin typeface="Arial"/>
              <a:cs typeface="Arial"/>
            </a:endParaRPr>
          </a:p>
          <a:p>
            <a:pPr marL="12700" marR="277495">
              <a:lnSpc>
                <a:spcPts val="2390"/>
              </a:lnSpc>
              <a:spcBef>
                <a:spcPts val="1250"/>
              </a:spcBef>
              <a:tabLst>
                <a:tab pos="63246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8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15443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788" y="1746885"/>
            <a:ext cx="6257300" cy="2399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186" y="337090"/>
            <a:ext cx="8778875" cy="209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828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Interactive</a:t>
            </a:r>
            <a:r>
              <a:rPr sz="8000" spc="17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Mapwi</a:t>
            </a:r>
            <a:r>
              <a:rPr sz="8000" spc="-30" dirty="0">
                <a:solidFill>
                  <a:srgbClr val="232323"/>
                </a:solidFill>
                <a:latin typeface="Arial"/>
                <a:cs typeface="Arial"/>
              </a:rPr>
              <a:t>t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h</a:t>
            </a:r>
            <a:r>
              <a:rPr sz="80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Folium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6664" y="25793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pc="-5" dirty="0"/>
              <a:t>Launc</a:t>
            </a:r>
            <a:r>
              <a:rPr dirty="0"/>
              <a:t>h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SiteLocations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54711" y="1073145"/>
            <a:ext cx="10282549" cy="3616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9404" y="4878592"/>
            <a:ext cx="956056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92700"/>
              </a:lnSpc>
              <a:tabLst>
                <a:tab pos="175450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map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tive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map.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map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wo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Florida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they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other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near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089" y="887083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6415"/>
            <a:ext cx="12120880" cy="481965"/>
          </a:xfrm>
          <a:custGeom>
            <a:avLst/>
            <a:gdLst/>
            <a:ahLst/>
            <a:cxnLst/>
            <a:rect l="l" t="t" r="r" b="b"/>
            <a:pathLst>
              <a:path w="12120880" h="481965">
                <a:moveTo>
                  <a:pt x="0" y="481583"/>
                </a:moveTo>
                <a:lnTo>
                  <a:pt x="12120371" y="481583"/>
                </a:lnTo>
                <a:lnTo>
                  <a:pt x="12120371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34911"/>
            <a:ext cx="10991215" cy="166370"/>
          </a:xfrm>
          <a:custGeom>
            <a:avLst/>
            <a:gdLst/>
            <a:ahLst/>
            <a:cxnLst/>
            <a:rect l="l" t="t" r="r" b="b"/>
            <a:pathLst>
              <a:path w="10991215" h="166370">
                <a:moveTo>
                  <a:pt x="0" y="166115"/>
                </a:moveTo>
                <a:lnTo>
                  <a:pt x="10991087" y="166115"/>
                </a:lnTo>
                <a:lnTo>
                  <a:pt x="10991087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3720" y="6538507"/>
            <a:ext cx="10033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10884"/>
            <a:ext cx="12120880" cy="66040"/>
          </a:xfrm>
          <a:custGeom>
            <a:avLst/>
            <a:gdLst/>
            <a:ahLst/>
            <a:cxnLst/>
            <a:rect l="l" t="t" r="r" b="b"/>
            <a:pathLst>
              <a:path w="12120880" h="66039">
                <a:moveTo>
                  <a:pt x="0" y="65531"/>
                </a:moveTo>
                <a:lnTo>
                  <a:pt x="12120371" y="65531"/>
                </a:lnTo>
                <a:lnTo>
                  <a:pt x="1212037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7178"/>
            <a:ext cx="12120880" cy="0"/>
          </a:xfrm>
          <a:custGeom>
            <a:avLst/>
            <a:gdLst/>
            <a:ahLst/>
            <a:cxnLst/>
            <a:rect l="l" t="t" r="r" b="b"/>
            <a:pathLst>
              <a:path w="12120880">
                <a:moveTo>
                  <a:pt x="0" y="0"/>
                </a:moveTo>
                <a:lnTo>
                  <a:pt x="12120371" y="0"/>
                </a:lnTo>
              </a:path>
            </a:pathLst>
          </a:custGeom>
          <a:ln w="3175">
            <a:solidFill>
              <a:srgbClr val="BA5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57246" y="248984"/>
            <a:ext cx="6661150" cy="26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0" indent="-228600">
              <a:lnSpc>
                <a:spcPct val="100000"/>
              </a:lnSpc>
              <a:buClr>
                <a:srgbClr val="BA552C"/>
              </a:buClr>
              <a:buFont typeface="Arial"/>
              <a:buChar char="•"/>
              <a:tabLst>
                <a:tab pos="921385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Co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mmerc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Space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Age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Here</a:t>
            </a:r>
            <a:endParaRPr sz="2200">
              <a:latin typeface="Arial"/>
              <a:cs typeface="Arial"/>
            </a:endParaRPr>
          </a:p>
          <a:p>
            <a:pPr marL="920750" marR="5080" indent="-228600">
              <a:lnSpc>
                <a:spcPct val="103200"/>
              </a:lnSpc>
              <a:spcBef>
                <a:spcPts val="650"/>
              </a:spcBef>
              <a:buClr>
                <a:srgbClr val="BA552C"/>
              </a:buClr>
              <a:buFont typeface="Arial"/>
              <a:buChar char="•"/>
              <a:tabLst>
                <a:tab pos="921385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est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ci</a:t>
            </a:r>
            <a:r>
              <a:rPr sz="2200" spc="-3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($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6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2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mil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ion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s.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$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1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65</a:t>
            </a:r>
            <a:r>
              <a:rPr sz="2200" spc="-1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mil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USD)</a:t>
            </a:r>
            <a:endParaRPr sz="2200">
              <a:latin typeface="Arial"/>
              <a:cs typeface="Arial"/>
            </a:endParaRPr>
          </a:p>
          <a:p>
            <a:pPr marL="920750" marR="145415" indent="-228600">
              <a:lnSpc>
                <a:spcPct val="105500"/>
              </a:lnSpc>
              <a:spcBef>
                <a:spcPts val="565"/>
              </a:spcBef>
              <a:buClr>
                <a:srgbClr val="BA552C"/>
              </a:buClr>
              <a:buFont typeface="Arial"/>
              <a:buChar char="•"/>
              <a:tabLst>
                <a:tab pos="921385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La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ge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ty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recov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er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art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k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et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(Stage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1)</a:t>
            </a:r>
            <a:endParaRPr sz="2200">
              <a:latin typeface="Arial"/>
              <a:cs typeface="Arial"/>
            </a:endParaRPr>
          </a:p>
          <a:p>
            <a:pPr marL="920750" indent="-228600">
              <a:lnSpc>
                <a:spcPct val="100000"/>
              </a:lnSpc>
              <a:spcBef>
                <a:spcPts val="705"/>
              </a:spcBef>
              <a:buClr>
                <a:srgbClr val="BA552C"/>
              </a:buClr>
              <a:buFont typeface="Arial"/>
              <a:buChar char="•"/>
              <a:tabLst>
                <a:tab pos="921385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ants</a:t>
            </a:r>
            <a:r>
              <a:rPr sz="2200" spc="7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mpete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with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Space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7379" y="3923796"/>
            <a:ext cx="8849360" cy="111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29969" algn="r">
              <a:lnSpc>
                <a:spcPct val="100000"/>
              </a:lnSpc>
            </a:pPr>
            <a:r>
              <a:rPr sz="3000" u="heavy" dirty="0">
                <a:solidFill>
                  <a:srgbClr val="BA552C"/>
                </a:solidFill>
                <a:latin typeface="Arial"/>
                <a:cs typeface="Arial"/>
              </a:rPr>
              <a:t>Problem:</a:t>
            </a:r>
            <a:endParaRPr sz="3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5"/>
              </a:spcBef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Spa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ks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tr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mac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hi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10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Sp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Ver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9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ck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Arial"/>
                <a:cs typeface="Arial"/>
              </a:rPr>
              <a:t>–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45"/>
              </a:spcBef>
              <a:tabLst>
                <a:tab pos="146685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model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BA552C"/>
                </a:solidFill>
                <a:latin typeface="Times New Roman"/>
                <a:cs typeface="Times New Roman"/>
              </a:rPr>
              <a:t>	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ict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uccess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f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Sta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1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rec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184" y="194319"/>
            <a:ext cx="4043050" cy="4044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pc="-5" dirty="0"/>
              <a:t>Col</a:t>
            </a:r>
            <a:r>
              <a:rPr spc="10" dirty="0"/>
              <a:t>o</a:t>
            </a:r>
            <a:r>
              <a:rPr spc="-15" dirty="0"/>
              <a:t>r</a:t>
            </a:r>
            <a:r>
              <a:rPr spc="-5" dirty="0"/>
              <a:t>-Code</a:t>
            </a:r>
            <a:r>
              <a:rPr dirty="0"/>
              <a:t>d</a:t>
            </a:r>
            <a:r>
              <a:rPr spc="145" dirty="0">
                <a:latin typeface="Times New Roman"/>
                <a:cs typeface="Times New Roman"/>
              </a:rPr>
              <a:t> </a:t>
            </a:r>
            <a:r>
              <a:rPr spc="-5" dirty="0"/>
              <a:t>Launch</a:t>
            </a:r>
            <a:r>
              <a:rPr spc="-15" dirty="0"/>
              <a:t>M</a:t>
            </a:r>
            <a:r>
              <a:rPr spc="-5" dirty="0"/>
              <a:t>arkers</a:t>
            </a:r>
          </a:p>
        </p:txBody>
      </p:sp>
      <p:sp>
        <p:nvSpPr>
          <p:cNvPr id="3" name="object 3"/>
          <p:cNvSpPr/>
          <p:nvPr/>
        </p:nvSpPr>
        <p:spPr>
          <a:xfrm>
            <a:off x="2889250" y="1071256"/>
            <a:ext cx="5621030" cy="351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718" y="4678948"/>
            <a:ext cx="10053955" cy="88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 algn="just">
              <a:lnSpc>
                <a:spcPct val="988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Cluste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Folium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map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clic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displa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(gre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(r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).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exampl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FB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SL</a:t>
            </a:r>
            <a:r>
              <a:rPr sz="2000" spc="4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6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089" y="887083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dirty="0"/>
              <a:t>Key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Loc</a:t>
            </a:r>
            <a:r>
              <a:rPr spc="10" dirty="0"/>
              <a:t>a</a:t>
            </a:r>
            <a:r>
              <a:rPr dirty="0"/>
              <a:t>tionProximi</a:t>
            </a:r>
            <a:r>
              <a:rPr spc="-30" dirty="0"/>
              <a:t>t</a:t>
            </a:r>
            <a:r>
              <a:rPr spc="-5" dirty="0"/>
              <a:t>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366" y="4439299"/>
            <a:ext cx="9991090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7620" algn="just">
              <a:lnSpc>
                <a:spcPct val="98700"/>
              </a:lnSpc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9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close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ay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supp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transportati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highwa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hum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pp</a:t>
            </a:r>
            <a:r>
              <a:rPr sz="2000" spc="-2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transp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rt.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close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lative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from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cities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that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ailur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void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rocke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llin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sely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pulate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are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071868"/>
            <a:ext cx="8389620" cy="1723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2888" y="2786381"/>
            <a:ext cx="3409309" cy="1515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2189" y="2786381"/>
            <a:ext cx="4096390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8089" y="887083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7186" y="337090"/>
            <a:ext cx="10191750" cy="209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828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Build</a:t>
            </a:r>
            <a:r>
              <a:rPr sz="8000" spc="2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a</a:t>
            </a:r>
            <a:r>
              <a:rPr sz="8000" spc="2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Das</a:t>
            </a:r>
            <a:r>
              <a:rPr sz="8000" spc="-35" dirty="0">
                <a:solidFill>
                  <a:srgbClr val="232323"/>
                </a:solidFill>
                <a:latin typeface="Arial"/>
                <a:cs typeface="Arial"/>
              </a:rPr>
              <a:t>h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boardwith</a:t>
            </a:r>
            <a:r>
              <a:rPr sz="8000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Plotly</a:t>
            </a:r>
            <a:r>
              <a:rPr sz="8000" spc="2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Dash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6664" y="25793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 marR="5080">
              <a:lnSpc>
                <a:spcPct val="103299"/>
              </a:lnSpc>
            </a:pPr>
            <a:r>
              <a:rPr u="heavy" dirty="0"/>
              <a:t>Successful</a:t>
            </a:r>
            <a:r>
              <a:rPr u="heavy" spc="-20" dirty="0"/>
              <a:t> </a:t>
            </a:r>
            <a:r>
              <a:rPr u="heavy" spc="-5" dirty="0"/>
              <a:t>Launches</a:t>
            </a:r>
            <a:r>
              <a:rPr u="heavy" spc="-10" dirty="0"/>
              <a:t> </a:t>
            </a:r>
            <a:r>
              <a:rPr u="heavy" dirty="0"/>
              <a:t>Across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u="heavy" spc="-5" dirty="0"/>
              <a:t>LaunchS</a:t>
            </a:r>
            <a:r>
              <a:rPr u="heavy" spc="10" dirty="0"/>
              <a:t>i</a:t>
            </a:r>
            <a:r>
              <a:rPr u="heavy" spc="-25" dirty="0"/>
              <a:t>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36" y="4758196"/>
            <a:ext cx="10524490" cy="140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92600"/>
              </a:lnSpc>
              <a:tabLst>
                <a:tab pos="1078230" algn="l"/>
                <a:tab pos="2388870" algn="l"/>
                <a:tab pos="424116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rib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tion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sful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cross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sites.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old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so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CAF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ssful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majori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nding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wher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rfor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nam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AFB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sma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share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ces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small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coast.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470" y="1828800"/>
            <a:ext cx="2571116" cy="258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095493"/>
            <a:ext cx="1085216" cy="66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pc="-5" dirty="0"/>
              <a:t>High</a:t>
            </a:r>
            <a:r>
              <a:rPr spc="5" dirty="0"/>
              <a:t>e</a:t>
            </a:r>
            <a:r>
              <a:rPr spc="-20" dirty="0"/>
              <a:t>st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dirty="0"/>
              <a:t>Success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Rat</a:t>
            </a:r>
            <a:r>
              <a:rPr dirty="0"/>
              <a:t>e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10" dirty="0"/>
              <a:t>L</a:t>
            </a:r>
            <a:r>
              <a:rPr spc="-5" dirty="0"/>
              <a:t>aunchSite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30" y="3960763"/>
            <a:ext cx="9209405" cy="58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238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39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cess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rate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andi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390" y="1071884"/>
            <a:ext cx="2571116" cy="2571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408" y="1137269"/>
            <a:ext cx="3401689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2119" y="1257940"/>
            <a:ext cx="324483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8089" y="887083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30" y="380548"/>
            <a:ext cx="8225155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3299"/>
              </a:lnSpc>
              <a:tabLst>
                <a:tab pos="2457450" algn="l"/>
              </a:tabLst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Paylo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Mass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25" dirty="0">
                <a:solidFill>
                  <a:srgbClr val="3F3F3F"/>
                </a:solidFill>
                <a:latin typeface="Arial"/>
                <a:cs typeface="Arial"/>
              </a:rPr>
              <a:t>vs.</a:t>
            </a:r>
            <a:r>
              <a:rPr sz="48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Success</a:t>
            </a:r>
            <a:r>
              <a:rPr sz="4800" spc="1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25" dirty="0">
                <a:solidFill>
                  <a:srgbClr val="3F3F3F"/>
                </a:solidFill>
                <a:latin typeface="Arial"/>
                <a:cs typeface="Arial"/>
              </a:rPr>
              <a:t>vs.</a:t>
            </a:r>
            <a:r>
              <a:rPr sz="4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4800" spc="-2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4800" spc="-3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48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VersionC</a:t>
            </a:r>
            <a:r>
              <a:rPr sz="48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tegory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829" y="1828800"/>
            <a:ext cx="11572859" cy="2982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3366" y="4980701"/>
            <a:ext cx="9747250" cy="112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7620">
              <a:lnSpc>
                <a:spcPct val="92700"/>
              </a:lnSpc>
              <a:tabLst>
                <a:tab pos="1685289" algn="l"/>
                <a:tab pos="3181985" algn="l"/>
                <a:tab pos="3691254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Plo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dashb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ylo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ele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r.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weve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rom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max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15600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succ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ssful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ailu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plo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counts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boo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cat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gor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umb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launche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poin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z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this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range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-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60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inter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ingl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her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two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8089" y="1510034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05"/>
                </a:moveTo>
                <a:lnTo>
                  <a:pt x="9971409" y="67305"/>
                </a:lnTo>
                <a:lnTo>
                  <a:pt x="9971409" y="0"/>
                </a:lnTo>
                <a:lnTo>
                  <a:pt x="0" y="0"/>
                </a:lnTo>
                <a:lnTo>
                  <a:pt x="0" y="67305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0986" y="339355"/>
            <a:ext cx="451612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failed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landi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ylo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z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186" y="712502"/>
            <a:ext cx="8270240" cy="206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828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Predictive</a:t>
            </a:r>
            <a:r>
              <a:rPr sz="8000" spc="-30" dirty="0">
                <a:solidFill>
                  <a:srgbClr val="232323"/>
                </a:solidFill>
                <a:latin typeface="Arial"/>
                <a:cs typeface="Arial"/>
              </a:rPr>
              <a:t>A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nalysis</a:t>
            </a:r>
            <a:r>
              <a:rPr sz="8000" spc="-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(Classificat</a:t>
            </a:r>
            <a:r>
              <a:rPr sz="8000" spc="-30" dirty="0">
                <a:solidFill>
                  <a:srgbClr val="232323"/>
                </a:solidFill>
                <a:latin typeface="Arial"/>
                <a:cs typeface="Arial"/>
              </a:rPr>
              <a:t>i</a:t>
            </a:r>
            <a:r>
              <a:rPr sz="8000" spc="-5" dirty="0">
                <a:solidFill>
                  <a:srgbClr val="232323"/>
                </a:solidFill>
                <a:latin typeface="Arial"/>
                <a:cs typeface="Arial"/>
              </a:rPr>
              <a:t>on)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30" y="3080286"/>
            <a:ext cx="10257790" cy="694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ts val="2870"/>
              </a:lnSpc>
            </a:pP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GRIDS</a:t>
            </a:r>
            <a:r>
              <a:rPr sz="2400" spc="-35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HCV(</a:t>
            </a:r>
            <a:r>
              <a:rPr sz="2400" spc="5" dirty="0">
                <a:solidFill>
                  <a:srgbClr val="606D52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V=10)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r>
              <a:rPr sz="2400" spc="5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LO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GISTIC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GRESS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ON,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S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V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M,</a:t>
            </a:r>
            <a:r>
              <a:rPr sz="2400" spc="5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CISION</a:t>
            </a:r>
            <a:r>
              <a:rPr sz="2400" spc="-1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,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AND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K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6664" y="29426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270">
              <a:lnSpc>
                <a:spcPct val="100000"/>
              </a:lnSpc>
            </a:pPr>
            <a:r>
              <a:rPr sz="3600" spc="-5" dirty="0">
                <a:solidFill>
                  <a:srgbClr val="BA552C"/>
                </a:solidFill>
              </a:rPr>
              <a:t>Cl</a:t>
            </a:r>
            <a:r>
              <a:rPr sz="3600" spc="5" dirty="0">
                <a:solidFill>
                  <a:srgbClr val="BA552C"/>
                </a:solidFill>
              </a:rPr>
              <a:t>a</a:t>
            </a:r>
            <a:r>
              <a:rPr sz="3600" dirty="0">
                <a:solidFill>
                  <a:srgbClr val="BA552C"/>
                </a:solidFill>
              </a:rPr>
              <a:t>ssificationAccuracy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86100" y="946150"/>
            <a:ext cx="5076200" cy="3337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79039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14900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495"/>
                </a:moveTo>
                <a:lnTo>
                  <a:pt x="12188829" y="63495"/>
                </a:lnTo>
                <a:lnTo>
                  <a:pt x="12188829" y="0"/>
                </a:lnTo>
                <a:lnTo>
                  <a:pt x="0" y="0"/>
                </a:lnTo>
                <a:lnTo>
                  <a:pt x="0" y="63495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330" y="5066884"/>
            <a:ext cx="8856345" cy="166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63190">
              <a:lnSpc>
                <a:spcPct val="1209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rtual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urac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83.3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urac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y.</a:t>
            </a:r>
            <a:r>
              <a:rPr sz="1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hou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noted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sma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18.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1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arg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varian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urac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resu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600" spc="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cisi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ssifi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1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runs.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lik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determ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707254"/>
            <a:ext cx="12188825" cy="1878330"/>
          </a:xfrm>
          <a:custGeom>
            <a:avLst/>
            <a:gdLst/>
            <a:ahLst/>
            <a:cxnLst/>
            <a:rect l="l" t="t" r="r" b="b"/>
            <a:pathLst>
              <a:path w="12188825" h="1878329">
                <a:moveTo>
                  <a:pt x="0" y="1878329"/>
                </a:moveTo>
                <a:lnTo>
                  <a:pt x="12188829" y="1878329"/>
                </a:lnTo>
                <a:lnTo>
                  <a:pt x="12188829" y="0"/>
                </a:lnTo>
                <a:lnTo>
                  <a:pt x="0" y="0"/>
                </a:lnTo>
                <a:lnTo>
                  <a:pt x="0" y="187832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43116"/>
            <a:ext cx="12188825" cy="63500"/>
          </a:xfrm>
          <a:custGeom>
            <a:avLst/>
            <a:gdLst/>
            <a:ahLst/>
            <a:cxnLst/>
            <a:rect l="l" t="t" r="r" b="b"/>
            <a:pathLst>
              <a:path w="12188825" h="63500">
                <a:moveTo>
                  <a:pt x="0" y="63507"/>
                </a:moveTo>
                <a:lnTo>
                  <a:pt x="12188829" y="63507"/>
                </a:lnTo>
                <a:lnTo>
                  <a:pt x="12188829" y="0"/>
                </a:lnTo>
                <a:lnTo>
                  <a:pt x="0" y="0"/>
                </a:lnTo>
                <a:lnTo>
                  <a:pt x="0" y="63507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07200">
              <a:lnSpc>
                <a:spcPct val="100000"/>
              </a:lnSpc>
            </a:pPr>
            <a:r>
              <a:rPr sz="3600" spc="-5" dirty="0">
                <a:solidFill>
                  <a:srgbClr val="BA552C"/>
                </a:solidFill>
              </a:rPr>
              <a:t>ConfusionMatrix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128260" y="2110029"/>
            <a:ext cx="2439670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0" marR="5080" indent="-521334">
              <a:lnSpc>
                <a:spcPct val="103299"/>
              </a:lnSpc>
              <a:tabLst>
                <a:tab pos="926465" algn="l"/>
              </a:tabLst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rrect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icti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agona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376" y="2675433"/>
            <a:ext cx="786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dirty="0">
                <a:latin typeface="Arial"/>
                <a:cs typeface="Arial"/>
              </a:rPr>
              <a:t>top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ft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9776" y="2675433"/>
            <a:ext cx="97853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om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Arial"/>
                <a:cs typeface="Arial"/>
              </a:rPr>
              <a:t>ri</a:t>
            </a:r>
            <a:r>
              <a:rPr sz="1800" spc="-10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ht.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0384" y="4818472"/>
            <a:ext cx="8402955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 algn="just">
              <a:lnSpc>
                <a:spcPct val="116300"/>
              </a:lnSpc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perfor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onfu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ross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predi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ng.</a:t>
            </a:r>
            <a:endParaRPr sz="1600">
              <a:latin typeface="Arial"/>
              <a:cs typeface="Arial"/>
            </a:endParaRPr>
          </a:p>
          <a:p>
            <a:pPr marL="18415" marR="27940" indent="-6350">
              <a:lnSpc>
                <a:spcPct val="116300"/>
              </a:lnSpc>
              <a:spcBef>
                <a:spcPts val="285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icted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sful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ng.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icted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abe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ssful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(fal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sitiv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s).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predi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75310" y="919468"/>
            <a:ext cx="4541519" cy="3453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92" rIns="0" bIns="0" rtlCol="0">
            <a:spAutoFit/>
          </a:bodyPr>
          <a:lstStyle/>
          <a:p>
            <a:pPr marL="242570">
              <a:lnSpc>
                <a:spcPct val="100000"/>
              </a:lnSpc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5474" y="1413522"/>
            <a:ext cx="9889490" cy="4274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945" marR="5080" indent="-182245">
              <a:lnSpc>
                <a:spcPts val="2390"/>
              </a:lnSpc>
              <a:buClr>
                <a:srgbClr val="E28211"/>
              </a:buClr>
              <a:buFont typeface="Arial"/>
              <a:buChar char="◦"/>
              <a:tabLst>
                <a:tab pos="18542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Our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r>
              <a:rPr sz="20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elo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lea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model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for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</a:t>
            </a:r>
            <a:r>
              <a:rPr sz="20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ho</a:t>
            </a:r>
            <a:r>
              <a:rPr sz="2000" spc="1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again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SpaceX</a:t>
            </a:r>
            <a:endParaRPr sz="2000">
              <a:latin typeface="Arial"/>
              <a:cs typeface="Arial"/>
            </a:endParaRPr>
          </a:p>
          <a:p>
            <a:pPr marL="194945" marR="368935" indent="-182245">
              <a:lnSpc>
                <a:spcPts val="2380"/>
              </a:lnSpc>
              <a:spcBef>
                <a:spcPts val="390"/>
              </a:spcBef>
              <a:buClr>
                <a:srgbClr val="E28211"/>
              </a:buClr>
              <a:buFont typeface="Arial"/>
              <a:buChar char="◦"/>
              <a:tabLst>
                <a:tab pos="18669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goa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16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model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ct</a:t>
            </a:r>
            <a:r>
              <a:rPr sz="20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1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ful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1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spc="1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~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$1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million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USD</a:t>
            </a:r>
            <a:endParaRPr sz="2000">
              <a:latin typeface="Arial"/>
              <a:cs typeface="Arial"/>
            </a:endParaRPr>
          </a:p>
          <a:p>
            <a:pPr marL="172085" indent="-159385">
              <a:lnSpc>
                <a:spcPct val="100000"/>
              </a:lnSpc>
              <a:spcBef>
                <a:spcPts val="380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publ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scra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pace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ikip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diapage</a:t>
            </a:r>
            <a:endParaRPr sz="2000">
              <a:latin typeface="Arial"/>
              <a:cs typeface="Arial"/>
            </a:endParaRPr>
          </a:p>
          <a:p>
            <a:pPr marL="172085" indent="-159385">
              <a:lnSpc>
                <a:spcPct val="100000"/>
              </a:lnSpc>
              <a:spcBef>
                <a:spcPts val="430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label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2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SQL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datab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</a:t>
            </a:r>
            <a:endParaRPr sz="2000">
              <a:latin typeface="Arial"/>
              <a:cs typeface="Arial"/>
            </a:endParaRPr>
          </a:p>
          <a:p>
            <a:pPr marL="172085" indent="-159385">
              <a:lnSpc>
                <a:spcPct val="100000"/>
              </a:lnSpc>
              <a:spcBef>
                <a:spcPts val="455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rd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z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tion</a:t>
            </a:r>
            <a:endParaRPr sz="2000">
              <a:latin typeface="Arial"/>
              <a:cs typeface="Arial"/>
            </a:endParaRPr>
          </a:p>
          <a:p>
            <a:pPr marL="172085" indent="-159385">
              <a:lnSpc>
                <a:spcPct val="100000"/>
              </a:lnSpc>
              <a:spcBef>
                <a:spcPts val="455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mach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model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83%</a:t>
            </a:r>
            <a:endParaRPr sz="2000">
              <a:latin typeface="Arial"/>
              <a:cs typeface="Arial"/>
            </a:endParaRPr>
          </a:p>
          <a:p>
            <a:pPr marL="194945" marR="241300" indent="-182245">
              <a:lnSpc>
                <a:spcPct val="92600"/>
              </a:lnSpc>
              <a:spcBef>
                <a:spcPts val="550"/>
              </a:spcBef>
              <a:buClr>
                <a:srgbClr val="E28211"/>
              </a:buClr>
              <a:buFont typeface="Arial"/>
              <a:buChar char="◦"/>
              <a:tabLst>
                <a:tab pos="172720" algn="l"/>
                <a:tab pos="1452880" algn="l"/>
                <a:tab pos="248158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Mask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pre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ct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hig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acc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ccessf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tage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1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befo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ine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shou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not</a:t>
            </a:r>
            <a:endParaRPr sz="2000">
              <a:latin typeface="Arial"/>
              <a:cs typeface="Arial"/>
            </a:endParaRPr>
          </a:p>
          <a:p>
            <a:pPr marL="194945" marR="5080" indent="-182245">
              <a:lnSpc>
                <a:spcPts val="2360"/>
              </a:lnSpc>
              <a:spcBef>
                <a:spcPts val="640"/>
              </a:spcBef>
              <a:buClr>
                <a:srgbClr val="E28211"/>
              </a:buClr>
              <a:buFont typeface="Arial"/>
              <a:buChar char="◦"/>
              <a:tabLst>
                <a:tab pos="241300" algn="l"/>
                <a:tab pos="521334" algn="l"/>
                <a:tab pos="1591945" algn="l"/>
                <a:tab pos="2002155" algn="l"/>
                <a:tab pos="2310765" algn="l"/>
                <a:tab pos="2944495" algn="l"/>
                <a:tab pos="3832225" algn="l"/>
                <a:tab pos="4254500" algn="l"/>
                <a:tab pos="5396865" algn="l"/>
                <a:tab pos="5747385" algn="l"/>
                <a:tab pos="6534784" algn="l"/>
                <a:tab pos="7804150" algn="l"/>
                <a:tab pos="8295640" algn="l"/>
                <a:tab pos="8915400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If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sib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more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collected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determ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be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mac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ne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lea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improv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ccur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685" y="128333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33494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0" y="66674"/>
                </a:moveTo>
                <a:lnTo>
                  <a:pt x="12191999" y="66674"/>
                </a:lnTo>
                <a:lnTo>
                  <a:pt x="12191999" y="0"/>
                </a:lnTo>
                <a:lnTo>
                  <a:pt x="0" y="0"/>
                </a:lnTo>
                <a:lnTo>
                  <a:pt x="0" y="66674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30" y="290632"/>
            <a:ext cx="35159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Methodology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890" y="1005143"/>
            <a:ext cx="8774430" cy="476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ol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ction</a:t>
            </a:r>
            <a:r>
              <a:rPr sz="22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metho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do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og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y: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Clr>
                <a:srgbClr val="BA552C"/>
              </a:buClr>
              <a:buSzPct val="122222"/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mbined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from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API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X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W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ikip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age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939"/>
              </a:spcBef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Perform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</a:t>
            </a:r>
            <a:r>
              <a:rPr sz="2200" spc="0" dirty="0">
                <a:solidFill>
                  <a:srgbClr val="BA552C"/>
                </a:solidFill>
                <a:latin typeface="Arial"/>
                <a:cs typeface="Arial"/>
              </a:rPr>
              <a:t>t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wr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Clr>
                <a:srgbClr val="BA552C"/>
              </a:buClr>
              <a:buSzPct val="122222"/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ass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fy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1800" spc="4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tr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ucc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ssful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5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suc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essfu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th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rw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125"/>
              </a:spcBef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Perform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ex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p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loratory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ata</a:t>
            </a:r>
            <a:r>
              <a:rPr sz="22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lys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(EDA)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si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is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iz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at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on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SQL</a:t>
            </a:r>
            <a:endParaRPr sz="2200">
              <a:latin typeface="Arial"/>
              <a:cs typeface="Arial"/>
            </a:endParaRPr>
          </a:p>
          <a:p>
            <a:pPr marL="240665" marR="1261110" indent="-227965">
              <a:lnSpc>
                <a:spcPct val="105900"/>
              </a:lnSpc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Perform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int</a:t>
            </a:r>
            <a:r>
              <a:rPr sz="2200" spc="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ractiv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vis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ua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alytics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u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Fo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l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um</a:t>
            </a:r>
            <a:r>
              <a:rPr sz="2200" spc="4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an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Plotly</a:t>
            </a:r>
            <a:r>
              <a:rPr sz="2200" spc="-1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Da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sh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Clr>
                <a:srgbClr val="BA552C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Perform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pr</a:t>
            </a:r>
            <a:r>
              <a:rPr sz="2200" spc="-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2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ictiv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anal</a:t>
            </a:r>
            <a:r>
              <a:rPr sz="2200" spc="-25" dirty="0">
                <a:solidFill>
                  <a:srgbClr val="BA552C"/>
                </a:solidFill>
                <a:latin typeface="Arial"/>
                <a:cs typeface="Arial"/>
              </a:rPr>
              <a:t>y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2200" spc="65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using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classific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atio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2200" spc="6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mod</a:t>
            </a:r>
            <a:r>
              <a:rPr sz="2200" spc="-10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2200" spc="-15" dirty="0">
                <a:solidFill>
                  <a:srgbClr val="BA552C"/>
                </a:solidFill>
                <a:latin typeface="Arial"/>
                <a:cs typeface="Arial"/>
              </a:rPr>
              <a:t>ls</a:t>
            </a:r>
            <a:endParaRPr sz="2200">
              <a:latin typeface="Arial"/>
              <a:cs typeface="Arial"/>
            </a:endParaRPr>
          </a:p>
          <a:p>
            <a:pPr marL="240665" indent="-227965">
              <a:lnSpc>
                <a:spcPts val="1870"/>
              </a:lnSpc>
              <a:spcBef>
                <a:spcPts val="555"/>
              </a:spcBef>
              <a:buClr>
                <a:srgbClr val="BA552C"/>
              </a:buClr>
              <a:buSzPct val="122222"/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Tu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d</a:t>
            </a:r>
            <a:r>
              <a:rPr sz="1800" spc="4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del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us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g</a:t>
            </a:r>
            <a:r>
              <a:rPr sz="1800" spc="50" dirty="0">
                <a:solidFill>
                  <a:srgbClr val="BA55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Grid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BA552C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BA552C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BA552C"/>
                </a:solidFill>
                <a:latin typeface="Arial"/>
                <a:cs typeface="Arial"/>
              </a:rPr>
              <a:t>ch</a:t>
            </a:r>
            <a:r>
              <a:rPr sz="1800" spc="-10" dirty="0">
                <a:solidFill>
                  <a:srgbClr val="BA552C"/>
                </a:solidFill>
                <a:latin typeface="Arial"/>
                <a:cs typeface="Arial"/>
              </a:rPr>
              <a:t>C</a:t>
            </a:r>
            <a:r>
              <a:rPr sz="1800" spc="-15" dirty="0">
                <a:solidFill>
                  <a:srgbClr val="BA552C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  <a:p>
            <a:pPr marL="104139">
              <a:lnSpc>
                <a:spcPts val="9310"/>
              </a:lnSpc>
            </a:pPr>
            <a:r>
              <a:rPr sz="8000" dirty="0">
                <a:solidFill>
                  <a:srgbClr val="232323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6664" y="609663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5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089" y="796912"/>
            <a:ext cx="9971405" cy="67310"/>
          </a:xfrm>
          <a:custGeom>
            <a:avLst/>
            <a:gdLst/>
            <a:ahLst/>
            <a:cxnLst/>
            <a:rect l="l" t="t" r="r" b="b"/>
            <a:pathLst>
              <a:path w="9971405" h="67309">
                <a:moveTo>
                  <a:pt x="0" y="67317"/>
                </a:moveTo>
                <a:lnTo>
                  <a:pt x="9971409" y="67317"/>
                </a:lnTo>
                <a:lnTo>
                  <a:pt x="9971409" y="0"/>
                </a:lnTo>
                <a:lnTo>
                  <a:pt x="0" y="0"/>
                </a:lnTo>
                <a:lnTo>
                  <a:pt x="0" y="67317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92" rIns="0" bIns="0" rtlCol="0">
            <a:spAutoFit/>
          </a:bodyPr>
          <a:lstStyle/>
          <a:p>
            <a:pPr marL="242570">
              <a:lnSpc>
                <a:spcPts val="5710"/>
              </a:lnSpc>
            </a:pPr>
            <a:r>
              <a:rPr dirty="0"/>
              <a:t>APPENDIX</a:t>
            </a:r>
          </a:p>
        </p:txBody>
      </p:sp>
      <p:sp>
        <p:nvSpPr>
          <p:cNvPr id="3" name="object 3"/>
          <p:cNvSpPr/>
          <p:nvPr/>
        </p:nvSpPr>
        <p:spPr>
          <a:xfrm>
            <a:off x="1189030" y="4952750"/>
            <a:ext cx="4250690" cy="0"/>
          </a:xfrm>
          <a:custGeom>
            <a:avLst/>
            <a:gdLst/>
            <a:ahLst/>
            <a:cxnLst/>
            <a:rect l="l" t="t" r="r" b="b"/>
            <a:pathLst>
              <a:path w="4250690">
                <a:moveTo>
                  <a:pt x="0" y="0"/>
                </a:moveTo>
                <a:lnTo>
                  <a:pt x="4250679" y="0"/>
                </a:lnTo>
              </a:path>
            </a:pathLst>
          </a:custGeom>
          <a:ln w="19557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39795" y="4952750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4">
                <a:moveTo>
                  <a:pt x="0" y="0"/>
                </a:moveTo>
                <a:lnTo>
                  <a:pt x="1861066" y="0"/>
                </a:lnTo>
              </a:path>
            </a:pathLst>
          </a:custGeom>
          <a:ln w="19557">
            <a:solidFill>
              <a:srgbClr val="2995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4994" y="1194573"/>
            <a:ext cx="8028305" cy="408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2632075">
              <a:lnSpc>
                <a:spcPct val="152100"/>
              </a:lnSpc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Git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Hub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ep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tory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2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rl: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htt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p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s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: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//g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t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h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b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.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com/C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H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E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</a:rPr>
              <a:t>R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U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</a:rPr>
              <a:t>G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AT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I</a:t>
            </a:r>
            <a:r>
              <a:rPr sz="2000" u="heavy" spc="-5" dirty="0">
                <a:solidFill>
                  <a:srgbClr val="0462C1"/>
                </a:solidFill>
                <a:latin typeface="Calibri"/>
                <a:cs typeface="Calibri"/>
              </a:rPr>
              <a:t>-VIJAY</a:t>
            </a:r>
            <a:r>
              <a:rPr sz="2000" u="heavy" spc="5" dirty="0">
                <a:solidFill>
                  <a:srgbClr val="0462C1"/>
                </a:solidFill>
                <a:latin typeface="Calibri"/>
                <a:cs typeface="Calibri"/>
              </a:rPr>
              <a:t>A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-</a:t>
            </a:r>
            <a:r>
              <a:rPr sz="2000" u="heavy" spc="-10" dirty="0">
                <a:solidFill>
                  <a:srgbClr val="0462C1"/>
                </a:solidFill>
                <a:latin typeface="Calibri"/>
                <a:cs typeface="Calibri"/>
              </a:rPr>
              <a:t>RA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GHA</a:t>
            </a:r>
            <a:r>
              <a:rPr sz="2000" u="heavy" spc="-15" dirty="0">
                <a:solidFill>
                  <a:srgbClr val="0462C1"/>
                </a:solidFill>
                <a:latin typeface="Calibri"/>
                <a:cs typeface="Calibri"/>
              </a:rPr>
              <a:t>V</a:t>
            </a:r>
            <a:r>
              <a:rPr sz="2000" u="heavy" dirty="0">
                <a:solidFill>
                  <a:srgbClr val="0462C1"/>
                </a:solidFill>
                <a:latin typeface="Calibri"/>
                <a:cs typeface="Calibri"/>
              </a:rPr>
              <a:t>AN</a:t>
            </a:r>
            <a:r>
              <a:rPr sz="200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Instr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ctors: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3000"/>
              </a:lnSpc>
              <a:spcBef>
                <a:spcPts val="10"/>
              </a:spcBef>
            </a:pP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Instru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tors:</a:t>
            </a:r>
            <a:r>
              <a:rPr sz="2000" b="1" spc="3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av</a:t>
            </a:r>
            <a:r>
              <a:rPr sz="2000" b="1" spc="4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Ahuja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5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Ale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x</a:t>
            </a:r>
            <a:r>
              <a:rPr sz="2000" b="1" spc="5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klson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3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Ai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j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e</a:t>
            </a:r>
            <a:r>
              <a:rPr sz="2000" b="1" spc="5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gwaikh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de,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Svetl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na</a:t>
            </a:r>
            <a:r>
              <a:rPr sz="2000" b="1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Levitan,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R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o</a:t>
            </a:r>
            <a:r>
              <a:rPr sz="2000" b="1" spc="4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Kien</a:t>
            </a:r>
            <a:r>
              <a:rPr sz="2000" b="1" spc="5" dirty="0">
                <a:solidFill>
                  <a:srgbClr val="23292E"/>
                </a:solidFill>
                <a:latin typeface="Arial"/>
                <a:cs typeface="Arial"/>
              </a:rPr>
              <a:t>z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l</a:t>
            </a:r>
            <a:r>
              <a:rPr sz="2000" b="1" spc="-20" dirty="0">
                <a:solidFill>
                  <a:srgbClr val="23292E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Po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ong</a:t>
            </a:r>
            <a:r>
              <a:rPr sz="2000" b="1" spc="5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Lin,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Josep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h</a:t>
            </a:r>
            <a:r>
              <a:rPr sz="2000" b="1" spc="5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S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ntar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angelo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4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Azim</a:t>
            </a:r>
            <a:r>
              <a:rPr sz="2000" b="1" spc="-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Hirjan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Hi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ma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asude</a:t>
            </a:r>
            <a:r>
              <a:rPr sz="2000" b="1" spc="5" dirty="0">
                <a:solidFill>
                  <a:srgbClr val="23292E"/>
                </a:solidFill>
                <a:latin typeface="Arial"/>
                <a:cs typeface="Arial"/>
              </a:rPr>
              <a:t>v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n,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Sa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shruth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spc="6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23292E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wa</a:t>
            </a:r>
            <a:r>
              <a:rPr sz="2000" b="1" spc="5" dirty="0">
                <a:solidFill>
                  <a:srgbClr val="23292E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spc="-20" dirty="0">
                <a:solidFill>
                  <a:srgbClr val="23292E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23292E"/>
                </a:solidFill>
                <a:latin typeface="Arial"/>
                <a:cs typeface="Arial"/>
              </a:rPr>
              <a:t>h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an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50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Saeed</a:t>
            </a:r>
            <a:r>
              <a:rPr sz="2000" b="1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292E"/>
                </a:solidFill>
                <a:latin typeface="Arial"/>
                <a:cs typeface="Arial"/>
              </a:rPr>
              <a:t>Aghab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23292E"/>
                </a:solidFill>
                <a:latin typeface="Arial"/>
                <a:cs typeface="Arial"/>
              </a:rPr>
              <a:t>z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org</a:t>
            </a:r>
            <a:r>
              <a:rPr sz="2000" b="1" spc="-20" dirty="0">
                <a:solidFill>
                  <a:srgbClr val="23292E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,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Yan</a:t>
            </a:r>
            <a:r>
              <a:rPr sz="2000" b="1" spc="45" dirty="0">
                <a:solidFill>
                  <a:srgbClr val="23292E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3292E"/>
                </a:solidFill>
                <a:latin typeface="Arial"/>
                <a:cs typeface="Arial"/>
              </a:rPr>
              <a:t>Luo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Special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ha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ks</a:t>
            </a:r>
            <a:r>
              <a:rPr sz="2000" u="heavy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o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ll 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Inst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to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L="41275" marR="1873250" indent="-7620">
              <a:lnSpc>
                <a:spcPct val="100000"/>
              </a:lnSpc>
              <a:spcBef>
                <a:spcPts val="1180"/>
              </a:spcBef>
            </a:pPr>
            <a:r>
              <a:rPr sz="2000" spc="-5" dirty="0">
                <a:solidFill>
                  <a:srgbClr val="0462C1"/>
                </a:solidFill>
                <a:latin typeface="Arial"/>
                <a:cs typeface="Arial"/>
              </a:rPr>
              <a:t>ht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0462C1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0462C1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</a:rPr>
              <a:t>: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/w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w</a:t>
            </a:r>
            <a:r>
              <a:rPr sz="2000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w.cou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r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sera.o</a:t>
            </a:r>
            <a:r>
              <a:rPr sz="2000" spc="-1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r</a:t>
            </a:r>
            <a:r>
              <a:rPr sz="2000" spc="-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g/</a:t>
            </a:r>
            <a:r>
              <a:rPr sz="2000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p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rofe</a:t>
            </a:r>
            <a:r>
              <a:rPr sz="2000" spc="-1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</a:t>
            </a:r>
            <a:r>
              <a:rPr sz="2000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sional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certi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f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ic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at</a:t>
            </a:r>
            <a:r>
              <a:rPr sz="2000" spc="-2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e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s/i</a:t>
            </a:r>
            <a:r>
              <a:rPr sz="2000" spc="-15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b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m-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dat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ascie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?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#in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1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u="heavy" spc="-5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u="heavy" spc="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u="heavy" spc="-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u="heavy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3160" y="122108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8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199"/>
                </a:moveTo>
                <a:lnTo>
                  <a:pt x="12191999" y="457199"/>
                </a:lnTo>
                <a:lnTo>
                  <a:pt x="12191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33494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0" y="66674"/>
                </a:moveTo>
                <a:lnTo>
                  <a:pt x="12191999" y="66674"/>
                </a:lnTo>
                <a:lnTo>
                  <a:pt x="12191999" y="0"/>
                </a:lnTo>
                <a:lnTo>
                  <a:pt x="0" y="0"/>
                </a:lnTo>
                <a:lnTo>
                  <a:pt x="0" y="66674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76415"/>
            <a:ext cx="12120880" cy="481965"/>
          </a:xfrm>
          <a:custGeom>
            <a:avLst/>
            <a:gdLst/>
            <a:ahLst/>
            <a:cxnLst/>
            <a:rect l="l" t="t" r="r" b="b"/>
            <a:pathLst>
              <a:path w="12120880" h="481965">
                <a:moveTo>
                  <a:pt x="0" y="481583"/>
                </a:moveTo>
                <a:lnTo>
                  <a:pt x="12120371" y="481583"/>
                </a:lnTo>
                <a:lnTo>
                  <a:pt x="12120371" y="0"/>
                </a:lnTo>
                <a:lnTo>
                  <a:pt x="0" y="0"/>
                </a:lnTo>
                <a:lnTo>
                  <a:pt x="0" y="481583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34911"/>
            <a:ext cx="10991215" cy="166370"/>
          </a:xfrm>
          <a:custGeom>
            <a:avLst/>
            <a:gdLst/>
            <a:ahLst/>
            <a:cxnLst/>
            <a:rect l="l" t="t" r="r" b="b"/>
            <a:pathLst>
              <a:path w="10991215" h="166370">
                <a:moveTo>
                  <a:pt x="0" y="166115"/>
                </a:moveTo>
                <a:lnTo>
                  <a:pt x="10991087" y="166115"/>
                </a:lnTo>
                <a:lnTo>
                  <a:pt x="10991087" y="0"/>
                </a:lnTo>
                <a:lnTo>
                  <a:pt x="0" y="0"/>
                </a:lnTo>
                <a:lnTo>
                  <a:pt x="0" y="166115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3720" y="6538507"/>
            <a:ext cx="10033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10884"/>
            <a:ext cx="12120880" cy="66040"/>
          </a:xfrm>
          <a:custGeom>
            <a:avLst/>
            <a:gdLst/>
            <a:ahLst/>
            <a:cxnLst/>
            <a:rect l="l" t="t" r="r" b="b"/>
            <a:pathLst>
              <a:path w="12120880" h="66039">
                <a:moveTo>
                  <a:pt x="0" y="65531"/>
                </a:moveTo>
                <a:lnTo>
                  <a:pt x="12120371" y="65531"/>
                </a:lnTo>
                <a:lnTo>
                  <a:pt x="12120371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77178"/>
            <a:ext cx="12120880" cy="0"/>
          </a:xfrm>
          <a:custGeom>
            <a:avLst/>
            <a:gdLst/>
            <a:ahLst/>
            <a:cxnLst/>
            <a:rect l="l" t="t" r="r" b="b"/>
            <a:pathLst>
              <a:path w="12120880">
                <a:moveTo>
                  <a:pt x="0" y="0"/>
                </a:moveTo>
                <a:lnTo>
                  <a:pt x="12120371" y="0"/>
                </a:lnTo>
              </a:path>
            </a:pathLst>
          </a:custGeom>
          <a:ln w="3175">
            <a:solidFill>
              <a:srgbClr val="BA55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7186" y="265074"/>
            <a:ext cx="96100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</a:pP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OVE</a:t>
            </a:r>
            <a:r>
              <a:rPr sz="2400" spc="-3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VIE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W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OF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TA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COLL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spc="-25" dirty="0">
                <a:solidFill>
                  <a:srgbClr val="606D52"/>
                </a:solidFill>
                <a:latin typeface="Arial"/>
                <a:cs typeface="Arial"/>
              </a:rPr>
              <a:t>CT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I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ON,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W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GLI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NG,VISU</a:t>
            </a:r>
            <a:r>
              <a:rPr sz="2400" spc="-3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LI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Z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ATION,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420" y="643281"/>
            <a:ext cx="669925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10">
              <a:lnSpc>
                <a:spcPts val="2850"/>
              </a:lnSpc>
            </a:pP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S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B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O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R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D,</a:t>
            </a:r>
            <a:r>
              <a:rPr sz="2400" spc="70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D</a:t>
            </a:r>
            <a:r>
              <a:rPr sz="2400" spc="7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M</a:t>
            </a:r>
            <a:r>
              <a:rPr sz="2400" spc="-15" dirty="0">
                <a:solidFill>
                  <a:srgbClr val="606D52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606D52"/>
                </a:solidFill>
                <a:latin typeface="Arial"/>
                <a:cs typeface="Arial"/>
              </a:rPr>
              <a:t>D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L</a:t>
            </a:r>
            <a:r>
              <a:rPr sz="2400" spc="65" dirty="0">
                <a:solidFill>
                  <a:srgbClr val="606D5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606D52"/>
                </a:solidFill>
                <a:latin typeface="Arial"/>
                <a:cs typeface="Arial"/>
              </a:rPr>
              <a:t>T</a:t>
            </a:r>
            <a:r>
              <a:rPr sz="2400" spc="-10" dirty="0">
                <a:solidFill>
                  <a:srgbClr val="606D52"/>
                </a:solidFill>
                <a:latin typeface="Arial"/>
                <a:cs typeface="Arial"/>
              </a:rPr>
              <a:t>H</a:t>
            </a:r>
            <a:r>
              <a:rPr sz="2400" spc="-20" dirty="0">
                <a:solidFill>
                  <a:srgbClr val="606D52"/>
                </a:solidFill>
                <a:latin typeface="Arial"/>
                <a:cs typeface="Arial"/>
              </a:rPr>
              <a:t>ODS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5680"/>
              </a:lnSpc>
            </a:pP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Dat</a:t>
            </a:r>
            <a:r>
              <a:rPr sz="48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4800" spc="1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F3F3F"/>
                </a:solidFill>
                <a:latin typeface="Arial"/>
                <a:cs typeface="Arial"/>
              </a:rPr>
              <a:t>CollectionOverview</a:t>
            </a:r>
            <a:endParaRPr sz="4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330" y="2061603"/>
            <a:ext cx="10017760" cy="404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9525" indent="-6350">
              <a:lnSpc>
                <a:spcPts val="2380"/>
              </a:lnSpc>
              <a:tabLst>
                <a:tab pos="1120140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ata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ti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cess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volv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inatio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qu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sts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9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Space</a:t>
            </a:r>
            <a:r>
              <a:rPr sz="2000" spc="1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9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publi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apin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fr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abl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pac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X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’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pedi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en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8415" marR="367665" indent="-6350">
              <a:lnSpc>
                <a:spcPct val="100000"/>
              </a:lnSpc>
              <a:spcBef>
                <a:spcPts val="1085"/>
              </a:spcBef>
              <a:tabLst>
                <a:tab pos="75374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xt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sli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wil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sh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low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coll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cti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rom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af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spc="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will</a:t>
            </a:r>
            <a:r>
              <a:rPr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lowcha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da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coll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ction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fr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we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scra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p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ing.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Space X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 A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PI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Data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olum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L="18415" marR="5080" indent="-6350">
              <a:lnSpc>
                <a:spcPts val="2360"/>
              </a:lnSpc>
              <a:spcBef>
                <a:spcPts val="1275"/>
              </a:spcBef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FlightN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mb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ate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BoosterVe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Paylo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1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LaunchS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te,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Outcome,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Flights,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GridF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8415" indent="-6350">
              <a:lnSpc>
                <a:spcPts val="2295"/>
              </a:lnSpc>
              <a:tabLst>
                <a:tab pos="1210945" algn="l"/>
                <a:tab pos="2082164" algn="l"/>
                <a:tab pos="3759835" algn="l"/>
                <a:tab pos="4702175" algn="l"/>
                <a:tab pos="6577330" algn="l"/>
                <a:tab pos="7549515" algn="l"/>
              </a:tabLst>
            </a:pP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din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Pad,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Bloc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Coun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Serial,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Lon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g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itu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e,Lati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Wi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k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pedia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Web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pe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at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lu</a:t>
            </a:r>
            <a:r>
              <a:rPr sz="2000" u="heavy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u="heavy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u="heavy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u="heavy" dirty="0">
                <a:solidFill>
                  <a:srgbClr val="3F3F3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8415" marR="928369" indent="-6350">
              <a:lnSpc>
                <a:spcPts val="2380"/>
              </a:lnSpc>
              <a:spcBef>
                <a:spcPts val="1280"/>
              </a:spcBef>
              <a:tabLst>
                <a:tab pos="818515" algn="l"/>
                <a:tab pos="1466850" algn="l"/>
                <a:tab pos="2136140" algn="l"/>
                <a:tab pos="2484755" algn="l"/>
                <a:tab pos="3133725" algn="l"/>
                <a:tab pos="4307205" algn="l"/>
                <a:tab pos="6087110" algn="l"/>
                <a:tab pos="6892925" algn="l"/>
                <a:tab pos="8248015" algn="l"/>
              </a:tabLst>
            </a:pP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Flight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o.,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Launc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site,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Paylo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Payl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adM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ss,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Or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it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spc="-2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ome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r,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au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ch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outc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Ve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sion</a:t>
            </a:r>
            <a:r>
              <a:rPr sz="2000" dirty="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Bo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ste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oo</a:t>
            </a:r>
            <a:r>
              <a:rPr sz="2000" spc="5" dirty="0">
                <a:solidFill>
                  <a:srgbClr val="3F3F3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ter</a:t>
            </a:r>
            <a:r>
              <a:rPr sz="2000" spc="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nd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ng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,</a:t>
            </a:r>
            <a:r>
              <a:rPr sz="2000" spc="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ate,</a:t>
            </a:r>
            <a:r>
              <a:rPr sz="2000" spc="4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3F3F3F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F3F3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02685" y="18986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53" y="0"/>
                </a:lnTo>
              </a:path>
            </a:pathLst>
          </a:custGeom>
          <a:ln w="609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50665" cy="6858000"/>
          </a:xfrm>
          <a:custGeom>
            <a:avLst/>
            <a:gdLst/>
            <a:ahLst/>
            <a:cxnLst/>
            <a:rect l="l" t="t" r="r" b="b"/>
            <a:pathLst>
              <a:path w="4050665" h="6858000">
                <a:moveTo>
                  <a:pt x="0" y="6857999"/>
                </a:moveTo>
                <a:lnTo>
                  <a:pt x="4050669" y="6857999"/>
                </a:lnTo>
                <a:lnTo>
                  <a:pt x="405066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0520" y="0"/>
            <a:ext cx="63500" cy="6858000"/>
          </a:xfrm>
          <a:custGeom>
            <a:avLst/>
            <a:gdLst/>
            <a:ahLst/>
            <a:cxnLst/>
            <a:rect l="l" t="t" r="r" b="b"/>
            <a:pathLst>
              <a:path w="63500" h="6858000">
                <a:moveTo>
                  <a:pt x="0" y="6857999"/>
                </a:moveTo>
                <a:lnTo>
                  <a:pt x="63495" y="6857999"/>
                </a:lnTo>
                <a:lnTo>
                  <a:pt x="634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08967"/>
            <a:ext cx="302641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1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3600" spc="-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lectio</a:t>
            </a:r>
            <a:r>
              <a:rPr sz="3600" spc="-13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400" baseline="-1003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Spac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-214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600" spc="-2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72547"/>
            <a:ext cx="2997200" cy="161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82520">
              <a:lnSpc>
                <a:spcPct val="100000"/>
              </a:lnSpc>
            </a:pPr>
            <a:r>
              <a:rPr sz="1500" u="heavy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sz="1500" u="heavy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u="heavy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12700" algn="just">
              <a:lnSpc>
                <a:spcPts val="1130"/>
              </a:lnSpc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tt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thu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m/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erif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28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  <a:p>
            <a:pPr marL="12700" marR="5080" algn="just">
              <a:lnSpc>
                <a:spcPct val="89100"/>
              </a:lnSpc>
              <a:spcBef>
                <a:spcPts val="100"/>
              </a:spcBef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M_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fes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23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lob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/m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ster/10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.A</a:t>
            </a:r>
            <a:r>
              <a:rPr sz="1500" u="heavy" spc="-2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u="heavy" spc="-27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ata_Sc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e_</a:t>
            </a:r>
            <a:r>
              <a:rPr sz="1500" u="heavy" spc="-2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ston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spc="-21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 marR="64135" algn="just">
              <a:lnSpc>
                <a:spcPts val="1600"/>
              </a:lnSpc>
              <a:spcBef>
                <a:spcPts val="15"/>
              </a:spcBef>
            </a:pP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ntro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uc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ta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24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i%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.i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500" u="heavy" spc="-15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0909" y="670550"/>
            <a:ext cx="6568440" cy="3803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50665" cy="6858000"/>
          </a:xfrm>
          <a:custGeom>
            <a:avLst/>
            <a:gdLst/>
            <a:ahLst/>
            <a:cxnLst/>
            <a:rect l="l" t="t" r="r" b="b"/>
            <a:pathLst>
              <a:path w="4050665" h="6858000">
                <a:moveTo>
                  <a:pt x="0" y="6857999"/>
                </a:moveTo>
                <a:lnTo>
                  <a:pt x="4050669" y="6857999"/>
                </a:lnTo>
                <a:lnTo>
                  <a:pt x="405066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BA55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0520" y="0"/>
            <a:ext cx="63500" cy="6858000"/>
          </a:xfrm>
          <a:custGeom>
            <a:avLst/>
            <a:gdLst/>
            <a:ahLst/>
            <a:cxnLst/>
            <a:rect l="l" t="t" r="r" b="b"/>
            <a:pathLst>
              <a:path w="63500" h="6858000">
                <a:moveTo>
                  <a:pt x="0" y="6857999"/>
                </a:moveTo>
                <a:lnTo>
                  <a:pt x="63495" y="6857999"/>
                </a:lnTo>
                <a:lnTo>
                  <a:pt x="634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2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808967"/>
            <a:ext cx="3026410" cy="991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010"/>
              </a:lnSpc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3600" spc="-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lectio</a:t>
            </a:r>
            <a:r>
              <a:rPr sz="3600" spc="-13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5400" baseline="-1003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3600" spc="-3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489642"/>
            <a:ext cx="2997200" cy="183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82520">
              <a:lnSpc>
                <a:spcPct val="100000"/>
              </a:lnSpc>
            </a:pPr>
            <a:r>
              <a:rPr sz="1500" u="heavy" dirty="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FFFFFF"/>
                </a:solidFill>
                <a:latin typeface="Arial"/>
                <a:cs typeface="Arial"/>
              </a:rPr>
              <a:t>ur</a:t>
            </a:r>
            <a:r>
              <a:rPr sz="1500" u="heavy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u="heavy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500">
              <a:latin typeface="Arial"/>
              <a:cs typeface="Arial"/>
            </a:endParaRPr>
          </a:p>
          <a:p>
            <a:pPr marL="12700" algn="just">
              <a:lnSpc>
                <a:spcPts val="1120"/>
              </a:lnSpc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tt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thu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m/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erif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9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28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  <a:p>
            <a:pPr marL="12700" marR="5080" algn="just">
              <a:lnSpc>
                <a:spcPts val="1620"/>
              </a:lnSpc>
              <a:spcBef>
                <a:spcPts val="115"/>
              </a:spcBef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M_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fes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spc="-23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lob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/m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ster/10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.A</a:t>
            </a:r>
            <a:r>
              <a:rPr sz="1500" u="heavy" spc="-2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u="heavy" spc="-275" dirty="0">
                <a:solidFill>
                  <a:srgbClr val="0000FF"/>
                </a:solidFill>
                <a:latin typeface="Arial"/>
                <a:cs typeface="Arial"/>
              </a:rPr>
              <a:t>_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ata_Sc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e_</a:t>
            </a:r>
            <a:r>
              <a:rPr sz="1500" u="heavy" spc="-2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ston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25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spc="-215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  <a:p>
            <a:pPr marL="12700" algn="just">
              <a:lnSpc>
                <a:spcPts val="1505"/>
              </a:lnSpc>
            </a:pP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ntro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uc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ion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ta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Co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spc="-24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endParaRPr sz="1500">
              <a:latin typeface="Arial"/>
              <a:cs typeface="Arial"/>
            </a:endParaRPr>
          </a:p>
          <a:p>
            <a:pPr marL="12700" marR="71755">
              <a:lnSpc>
                <a:spcPts val="1620"/>
              </a:lnSpc>
              <a:spcBef>
                <a:spcPts val="114"/>
              </a:spcBef>
            </a:pP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wi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0W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sz="1500" u="heavy" spc="-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500" u="heavy" spc="-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rap</a:t>
            </a:r>
            <a:r>
              <a:rPr sz="1500" u="heavy" spc="-5" dirty="0">
                <a:solidFill>
                  <a:srgbClr val="0000FF"/>
                </a:solidFill>
                <a:latin typeface="Arial"/>
                <a:cs typeface="Arial"/>
              </a:rPr>
              <a:t>ing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500" u="heavy" spc="-229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5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u="heavy" spc="5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500" u="heavy" spc="-4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500" u="heavy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2974</Words>
  <Application>Microsoft Office PowerPoint</Application>
  <PresentationFormat>Breitbild</PresentationFormat>
  <Paragraphs>264</Paragraphs>
  <Slides>50</Slides>
  <Notes>50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5" baseType="lpstr">
      <vt:lpstr>Arial</vt:lpstr>
      <vt:lpstr>Calibri</vt:lpstr>
      <vt:lpstr>Leelawadee UI</vt:lpstr>
      <vt:lpstr>Times New Roman</vt:lpstr>
      <vt:lpstr>Office Theme</vt:lpstr>
      <vt:lpstr>Data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DataWrangling</vt:lpstr>
      <vt:lpstr>PowerPoint-Präsentation</vt:lpstr>
      <vt:lpstr>EDA with DataVisualization</vt:lpstr>
      <vt:lpstr>tion.ipynb EDA with SQL</vt:lpstr>
      <vt:lpstr>Build an interactive map withFolium</vt:lpstr>
      <vt:lpstr>Build a Dashboard with PlotlyDash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Success Rate Scale with</vt:lpstr>
      <vt:lpstr>PowerPoint-Präsentation</vt:lpstr>
      <vt:lpstr>PowerPoint-Präsentation</vt:lpstr>
      <vt:lpstr>PowerPoint-Präsentation</vt:lpstr>
      <vt:lpstr>PowerPoint-Präsentation</vt:lpstr>
      <vt:lpstr>All Launch SiteNames</vt:lpstr>
      <vt:lpstr>Launch Site Names Beginning with`CCA`</vt:lpstr>
      <vt:lpstr>Total Payload Mass fromNASA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2015 Failed Drone Ship LandingRecords</vt:lpstr>
      <vt:lpstr>Between 2010-06-04 and2017-03-20</vt:lpstr>
      <vt:lpstr>PowerPoint-Präsentation</vt:lpstr>
      <vt:lpstr>Launch SiteLocations</vt:lpstr>
      <vt:lpstr>Color-Coded LaunchMarkers</vt:lpstr>
      <vt:lpstr>Key LocationProximities</vt:lpstr>
      <vt:lpstr>PowerPoint-Präsentation</vt:lpstr>
      <vt:lpstr>Successful Launches Across LaunchSites</vt:lpstr>
      <vt:lpstr>Highest Success Rate LaunchSite</vt:lpstr>
      <vt:lpstr>PowerPoint-Präsentation</vt:lpstr>
      <vt:lpstr>PowerPoint-Präsentation</vt:lpstr>
      <vt:lpstr>ClassificationAccuracy</vt:lpstr>
      <vt:lpstr>ConfusionMatrix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2025-07-06T16:21:04Z</dcterms:created>
  <dcterms:modified xsi:type="dcterms:W3CDTF">2025-07-06T14:21:06Z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2025-07-06T00:00:00Z</vt:filetime>
  </property>
  <property fmtid="{D5CDD505-2E9C-101B-9397-08002B2CF9AE}" pid="3" name="LastSaved">
    <vt:filetime>2025-07-06T00:00:00Z</vt:filetime>
  </property>
</Properties>
</file>