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</p:sldIdLst>
  <p:sldSz cx="12192000" cy="6858000"/>
  <p:notesSz cx="12192000" cy="6858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15262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399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3F3F3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3F3F3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3F3F3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79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7/6/2025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3F3F3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7/6/2025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7/6/2025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6310884"/>
            <a:ext cx="12120880" cy="66040"/>
          </a:xfrm>
          <a:custGeom>
            <a:avLst/>
            <a:gdLst/>
            <a:ahLst/>
            <a:cxnLst/>
            <a:rect l="l" t="t" r="r" b="b"/>
            <a:pathLst>
              <a:path w="12120880" h="66039">
                <a:moveTo>
                  <a:pt x="0" y="65531"/>
                </a:moveTo>
                <a:lnTo>
                  <a:pt x="12120371" y="65531"/>
                </a:lnTo>
                <a:lnTo>
                  <a:pt x="12120371" y="0"/>
                </a:lnTo>
                <a:lnTo>
                  <a:pt x="0" y="0"/>
                </a:lnTo>
                <a:lnTo>
                  <a:pt x="0" y="65531"/>
                </a:lnTo>
                <a:close/>
              </a:path>
            </a:pathLst>
          </a:custGeom>
          <a:solidFill>
            <a:srgbClr val="E282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24560" y="380548"/>
            <a:ext cx="10342878" cy="13912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3F3F3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58317" y="1590537"/>
            <a:ext cx="11675364" cy="45459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3F3F3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39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jpg"/><Relationship Id="rId4" Type="http://schemas.openxmlformats.org/officeDocument/2006/relationships/image" Target="../media/image39.jp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jp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jpg"/><Relationship Id="rId4" Type="http://schemas.openxmlformats.org/officeDocument/2006/relationships/image" Target="../media/image44.jp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ursera.org/professional-certificates/ibm-" TargetMode="External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178" y="6400800"/>
            <a:ext cx="12188190" cy="457200"/>
          </a:xfrm>
          <a:custGeom>
            <a:avLst/>
            <a:gdLst/>
            <a:ahLst/>
            <a:cxnLst/>
            <a:rect l="l" t="t" r="r" b="b"/>
            <a:pathLst>
              <a:path w="12188190" h="457200">
                <a:moveTo>
                  <a:pt x="0" y="457199"/>
                </a:moveTo>
                <a:lnTo>
                  <a:pt x="12188189" y="457199"/>
                </a:lnTo>
                <a:lnTo>
                  <a:pt x="12188189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solidFill>
            <a:srgbClr val="BA55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333494"/>
            <a:ext cx="12188190" cy="63500"/>
          </a:xfrm>
          <a:custGeom>
            <a:avLst/>
            <a:gdLst/>
            <a:ahLst/>
            <a:cxnLst/>
            <a:rect l="l" t="t" r="r" b="b"/>
            <a:pathLst>
              <a:path w="12188190" h="63500">
                <a:moveTo>
                  <a:pt x="0" y="63495"/>
                </a:moveTo>
                <a:lnTo>
                  <a:pt x="12188189" y="63495"/>
                </a:lnTo>
                <a:lnTo>
                  <a:pt x="12188189" y="0"/>
                </a:lnTo>
                <a:lnTo>
                  <a:pt x="0" y="0"/>
                </a:lnTo>
                <a:lnTo>
                  <a:pt x="0" y="63495"/>
                </a:lnTo>
                <a:close/>
              </a:path>
            </a:pathLst>
          </a:custGeom>
          <a:solidFill>
            <a:srgbClr val="E282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4160">
              <a:lnSpc>
                <a:spcPts val="10460"/>
              </a:lnSpc>
            </a:pPr>
            <a:r>
              <a:rPr sz="8800" spc="-55" dirty="0">
                <a:solidFill>
                  <a:srgbClr val="000000"/>
                </a:solidFill>
                <a:latin typeface="Leelawadee UI"/>
                <a:cs typeface="Leelawadee UI"/>
              </a:rPr>
              <a:t>Data</a:t>
            </a:r>
            <a:endParaRPr sz="8800">
              <a:latin typeface="Leelawadee UI"/>
              <a:cs typeface="Leelawadee U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52253" rIns="0" bIns="0" rtlCol="0">
            <a:spAutoFit/>
          </a:bodyPr>
          <a:lstStyle/>
          <a:p>
            <a:pPr marL="930275" marR="5080">
              <a:lnSpc>
                <a:spcPts val="10530"/>
              </a:lnSpc>
            </a:pPr>
            <a:r>
              <a:rPr sz="8800" spc="-50" dirty="0">
                <a:solidFill>
                  <a:srgbClr val="000000"/>
                </a:solidFill>
                <a:latin typeface="Leelawadee UI"/>
                <a:cs typeface="Leelawadee UI"/>
              </a:rPr>
              <a:t>ScienceCapstone</a:t>
            </a:r>
            <a:r>
              <a:rPr sz="8800" spc="-3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8800" spc="-45" dirty="0">
                <a:solidFill>
                  <a:srgbClr val="000000"/>
                </a:solidFill>
                <a:latin typeface="Leelawadee UI"/>
                <a:cs typeface="Leelawadee UI"/>
              </a:rPr>
              <a:t>Project</a:t>
            </a:r>
            <a:endParaRPr sz="8800">
              <a:latin typeface="Leelawadee UI"/>
              <a:cs typeface="Leelawadee UI"/>
            </a:endParaRPr>
          </a:p>
          <a:p>
            <a:pPr marL="949960">
              <a:lnSpc>
                <a:spcPct val="100000"/>
              </a:lnSpc>
              <a:spcBef>
                <a:spcPts val="4050"/>
              </a:spcBef>
            </a:pPr>
            <a:r>
              <a:rPr sz="2400" dirty="0">
                <a:solidFill>
                  <a:srgbClr val="000000"/>
                </a:solidFill>
                <a:latin typeface="Calibri"/>
                <a:cs typeface="Calibri"/>
              </a:rPr>
              <a:t>V</a:t>
            </a:r>
            <a:r>
              <a:rPr sz="2400" spc="-10" dirty="0">
                <a:solidFill>
                  <a:srgbClr val="000000"/>
                </a:solidFill>
                <a:latin typeface="Calibri"/>
                <a:cs typeface="Calibri"/>
              </a:rPr>
              <a:t>IJAY</a:t>
            </a:r>
            <a:r>
              <a:rPr sz="2400" spc="-15" dirty="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sz="2400" spc="-7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00000"/>
                </a:solidFill>
                <a:latin typeface="Calibri"/>
                <a:cs typeface="Calibri"/>
              </a:rPr>
              <a:t>R</a:t>
            </a:r>
            <a:r>
              <a:rPr sz="2400" spc="-10" dirty="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sz="2400" spc="-35" dirty="0">
                <a:solidFill>
                  <a:srgbClr val="000000"/>
                </a:solidFill>
                <a:latin typeface="Calibri"/>
                <a:cs typeface="Calibri"/>
              </a:rPr>
              <a:t>G</a:t>
            </a:r>
            <a:r>
              <a:rPr sz="2400" spc="-5" dirty="0">
                <a:solidFill>
                  <a:srgbClr val="000000"/>
                </a:solidFill>
                <a:latin typeface="Calibri"/>
                <a:cs typeface="Calibri"/>
              </a:rPr>
              <a:t>HA</a:t>
            </a:r>
            <a:r>
              <a:rPr sz="2400" spc="10" dirty="0">
                <a:solidFill>
                  <a:srgbClr val="000000"/>
                </a:solidFill>
                <a:latin typeface="Calibri"/>
                <a:cs typeface="Calibri"/>
              </a:rPr>
              <a:t>V</a:t>
            </a:r>
            <a:r>
              <a:rPr sz="2400" spc="-15" dirty="0">
                <a:solidFill>
                  <a:srgbClr val="000000"/>
                </a:solidFill>
                <a:latin typeface="Calibri"/>
                <a:cs typeface="Calibri"/>
              </a:rPr>
              <a:t>AN</a:t>
            </a:r>
            <a:r>
              <a:rPr sz="2400" spc="-6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000000"/>
                </a:solidFill>
                <a:latin typeface="Calibri"/>
                <a:cs typeface="Calibri"/>
              </a:rPr>
              <a:t>C</a:t>
            </a:r>
            <a:r>
              <a:rPr sz="2400" spc="-20" dirty="0">
                <a:solidFill>
                  <a:srgbClr val="000000"/>
                </a:solidFill>
                <a:latin typeface="Calibri"/>
                <a:cs typeface="Calibri"/>
              </a:rPr>
              <a:t>HERUGATI</a:t>
            </a:r>
            <a:endParaRPr sz="2400">
              <a:latin typeface="Calibri"/>
              <a:cs typeface="Calibri"/>
            </a:endParaRPr>
          </a:p>
          <a:p>
            <a:pPr marL="949960">
              <a:lnSpc>
                <a:spcPct val="100000"/>
              </a:lnSpc>
              <a:spcBef>
                <a:spcPts val="1005"/>
              </a:spcBef>
            </a:pPr>
            <a:r>
              <a:rPr sz="1800" u="heavy" spc="-5" dirty="0">
                <a:solidFill>
                  <a:srgbClr val="0462C1"/>
                </a:solidFill>
                <a:latin typeface="Calibri"/>
                <a:cs typeface="Calibri"/>
              </a:rPr>
              <a:t>https://</a:t>
            </a:r>
            <a:r>
              <a:rPr sz="1800" u="heavy" spc="10" dirty="0">
                <a:solidFill>
                  <a:srgbClr val="0462C1"/>
                </a:solidFill>
                <a:latin typeface="Calibri"/>
                <a:cs typeface="Calibri"/>
              </a:rPr>
              <a:t>g</a:t>
            </a:r>
            <a:r>
              <a:rPr sz="1800" u="heavy" spc="-5" dirty="0">
                <a:solidFill>
                  <a:srgbClr val="0462C1"/>
                </a:solidFill>
                <a:latin typeface="Calibri"/>
                <a:cs typeface="Calibri"/>
              </a:rPr>
              <a:t>i</a:t>
            </a:r>
            <a:r>
              <a:rPr sz="1800" u="heavy" dirty="0">
                <a:solidFill>
                  <a:srgbClr val="0462C1"/>
                </a:solidFill>
                <a:latin typeface="Calibri"/>
                <a:cs typeface="Calibri"/>
              </a:rPr>
              <a:t>thub</a:t>
            </a:r>
            <a:r>
              <a:rPr sz="1800" u="heavy" spc="-5" dirty="0">
                <a:solidFill>
                  <a:srgbClr val="0462C1"/>
                </a:solidFill>
                <a:latin typeface="Calibri"/>
                <a:cs typeface="Calibri"/>
              </a:rPr>
              <a:t>.com/CHE</a:t>
            </a:r>
            <a:r>
              <a:rPr sz="1800" u="heavy" spc="-10" dirty="0">
                <a:solidFill>
                  <a:srgbClr val="0462C1"/>
                </a:solidFill>
                <a:latin typeface="Calibri"/>
                <a:cs typeface="Calibri"/>
              </a:rPr>
              <a:t>R</a:t>
            </a:r>
            <a:r>
              <a:rPr sz="1800" u="heavy" spc="-25" dirty="0">
                <a:solidFill>
                  <a:srgbClr val="0462C1"/>
                </a:solidFill>
                <a:latin typeface="Calibri"/>
                <a:cs typeface="Calibri"/>
              </a:rPr>
              <a:t>U</a:t>
            </a:r>
            <a:r>
              <a:rPr sz="1800" u="heavy" spc="-15" dirty="0">
                <a:solidFill>
                  <a:srgbClr val="0462C1"/>
                </a:solidFill>
                <a:latin typeface="Calibri"/>
                <a:cs typeface="Calibri"/>
              </a:rPr>
              <a:t>GA</a:t>
            </a:r>
            <a:r>
              <a:rPr sz="1800" u="heavy" spc="-5" dirty="0">
                <a:solidFill>
                  <a:srgbClr val="0462C1"/>
                </a:solidFill>
                <a:latin typeface="Calibri"/>
                <a:cs typeface="Calibri"/>
              </a:rPr>
              <a:t>T</a:t>
            </a:r>
            <a:r>
              <a:rPr sz="1800" u="heavy" spc="5" dirty="0">
                <a:solidFill>
                  <a:srgbClr val="0462C1"/>
                </a:solidFill>
                <a:latin typeface="Calibri"/>
                <a:cs typeface="Calibri"/>
              </a:rPr>
              <a:t>I</a:t>
            </a:r>
            <a:r>
              <a:rPr sz="1800" u="heavy" spc="10" dirty="0">
                <a:solidFill>
                  <a:srgbClr val="0462C1"/>
                </a:solidFill>
                <a:latin typeface="Calibri"/>
                <a:cs typeface="Calibri"/>
              </a:rPr>
              <a:t>-</a:t>
            </a:r>
            <a:r>
              <a:rPr sz="1800" u="heavy" spc="-15" dirty="0">
                <a:solidFill>
                  <a:srgbClr val="0462C1"/>
                </a:solidFill>
                <a:latin typeface="Calibri"/>
                <a:cs typeface="Calibri"/>
              </a:rPr>
              <a:t>VIJ</a:t>
            </a:r>
            <a:r>
              <a:rPr sz="1800" u="heavy" spc="-10" dirty="0">
                <a:solidFill>
                  <a:srgbClr val="0462C1"/>
                </a:solidFill>
                <a:latin typeface="Calibri"/>
                <a:cs typeface="Calibri"/>
              </a:rPr>
              <a:t>A</a:t>
            </a:r>
            <a:r>
              <a:rPr sz="1800" u="heavy" spc="-15" dirty="0">
                <a:solidFill>
                  <a:srgbClr val="0462C1"/>
                </a:solidFill>
                <a:latin typeface="Calibri"/>
                <a:cs typeface="Calibri"/>
              </a:rPr>
              <a:t>YA</a:t>
            </a:r>
            <a:r>
              <a:rPr sz="1800" u="heavy" dirty="0">
                <a:solidFill>
                  <a:srgbClr val="0462C1"/>
                </a:solidFill>
                <a:latin typeface="Calibri"/>
                <a:cs typeface="Calibri"/>
              </a:rPr>
              <a:t>-</a:t>
            </a:r>
            <a:r>
              <a:rPr sz="1800" u="heavy" spc="-15" dirty="0">
                <a:solidFill>
                  <a:srgbClr val="0462C1"/>
                </a:solidFill>
                <a:latin typeface="Calibri"/>
                <a:cs typeface="Calibri"/>
              </a:rPr>
              <a:t>RAGHAVAN</a:t>
            </a:r>
            <a:endParaRPr sz="1800">
              <a:latin typeface="Calibri"/>
              <a:cs typeface="Calibri"/>
            </a:endParaRPr>
          </a:p>
          <a:p>
            <a:pPr marL="949960">
              <a:lnSpc>
                <a:spcPct val="100000"/>
              </a:lnSpc>
              <a:spcBef>
                <a:spcPts val="915"/>
              </a:spcBef>
            </a:pP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0</a:t>
            </a:r>
            <a:r>
              <a:rPr sz="1400" spc="-10" dirty="0">
                <a:solidFill>
                  <a:srgbClr val="000000"/>
                </a:solidFill>
                <a:latin typeface="Calibri"/>
                <a:cs typeface="Calibri"/>
              </a:rPr>
              <a:t>6</a:t>
            </a:r>
            <a:r>
              <a:rPr sz="1400" spc="-5" dirty="0">
                <a:solidFill>
                  <a:srgbClr val="000000"/>
                </a:solidFill>
                <a:latin typeface="Calibri"/>
                <a:cs typeface="Calibri"/>
              </a:rPr>
              <a:t>/</a:t>
            </a:r>
            <a:r>
              <a:rPr sz="1400" spc="-10" dirty="0">
                <a:solidFill>
                  <a:srgbClr val="000000"/>
                </a:solidFill>
                <a:latin typeface="Calibri"/>
                <a:cs typeface="Calibri"/>
              </a:rPr>
              <a:t>0</a:t>
            </a: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7</a:t>
            </a:r>
            <a:r>
              <a:rPr sz="1400" spc="-10" dirty="0">
                <a:solidFill>
                  <a:srgbClr val="000000"/>
                </a:solidFill>
                <a:latin typeface="Calibri"/>
                <a:cs typeface="Calibri"/>
              </a:rPr>
              <a:t>/</a:t>
            </a: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2</a:t>
            </a:r>
            <a:r>
              <a:rPr sz="1400" spc="-10" dirty="0">
                <a:solidFill>
                  <a:srgbClr val="000000"/>
                </a:solidFill>
                <a:latin typeface="Calibri"/>
                <a:cs typeface="Calibri"/>
              </a:rPr>
              <a:t>0</a:t>
            </a:r>
            <a:r>
              <a:rPr sz="1400" dirty="0">
                <a:solidFill>
                  <a:srgbClr val="000000"/>
                </a:solidFill>
                <a:latin typeface="Calibri"/>
                <a:cs typeface="Calibri"/>
              </a:rPr>
              <a:t>25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050665" cy="6858000"/>
          </a:xfrm>
          <a:custGeom>
            <a:avLst/>
            <a:gdLst/>
            <a:ahLst/>
            <a:cxnLst/>
            <a:rect l="l" t="t" r="r" b="b"/>
            <a:pathLst>
              <a:path w="4050665" h="6858000">
                <a:moveTo>
                  <a:pt x="0" y="6857999"/>
                </a:moveTo>
                <a:lnTo>
                  <a:pt x="4050669" y="6857999"/>
                </a:lnTo>
                <a:lnTo>
                  <a:pt x="4050669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BA55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040520" y="0"/>
            <a:ext cx="63500" cy="6858000"/>
          </a:xfrm>
          <a:custGeom>
            <a:avLst/>
            <a:gdLst/>
            <a:ahLst/>
            <a:cxnLst/>
            <a:rect l="l" t="t" r="r" b="b"/>
            <a:pathLst>
              <a:path w="63500" h="6858000">
                <a:moveTo>
                  <a:pt x="0" y="6857999"/>
                </a:moveTo>
                <a:lnTo>
                  <a:pt x="63495" y="6857999"/>
                </a:lnTo>
                <a:lnTo>
                  <a:pt x="63495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E282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35940" y="1808967"/>
            <a:ext cx="3026410" cy="9918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4010"/>
              </a:lnSpc>
            </a:pPr>
            <a:r>
              <a:rPr sz="3600" spc="-5" dirty="0">
                <a:solidFill>
                  <a:srgbClr val="FFFFFF"/>
                </a:solidFill>
                <a:latin typeface="Arial"/>
                <a:cs typeface="Arial"/>
              </a:rPr>
              <a:t>Dat</a:t>
            </a:r>
            <a:r>
              <a:rPr sz="3600" spc="-4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3600" spc="-5" dirty="0">
                <a:solidFill>
                  <a:srgbClr val="FFFFFF"/>
                </a:solidFill>
                <a:latin typeface="Arial"/>
                <a:cs typeface="Arial"/>
              </a:rPr>
              <a:t>Co</a:t>
            </a:r>
            <a:r>
              <a:rPr sz="3600" spc="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3600" spc="-5" dirty="0">
                <a:solidFill>
                  <a:srgbClr val="FFFFFF"/>
                </a:solidFill>
                <a:latin typeface="Arial"/>
                <a:cs typeface="Arial"/>
              </a:rPr>
              <a:t>lectio</a:t>
            </a:r>
            <a:r>
              <a:rPr sz="3600" spc="-138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5400" baseline="-10030" dirty="0">
                <a:solidFill>
                  <a:srgbClr val="FFFFFF"/>
                </a:solidFill>
                <a:latin typeface="Arial"/>
                <a:cs typeface="Arial"/>
              </a:rPr>
              <a:t>– </a:t>
            </a:r>
            <a:r>
              <a:rPr sz="3600" dirty="0">
                <a:solidFill>
                  <a:srgbClr val="FFFFFF"/>
                </a:solidFill>
                <a:latin typeface="Arial"/>
                <a:cs typeface="Arial"/>
              </a:rPr>
              <a:t>We</a:t>
            </a:r>
            <a:r>
              <a:rPr sz="3600" spc="-360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3600" dirty="0">
                <a:solidFill>
                  <a:srgbClr val="FFFFFF"/>
                </a:solidFill>
                <a:latin typeface="Arial"/>
                <a:cs typeface="Arial"/>
              </a:rPr>
              <a:t>Scraping</a:t>
            </a:r>
            <a:endParaRPr sz="3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4489642"/>
            <a:ext cx="2997200" cy="1833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2382520">
              <a:lnSpc>
                <a:spcPct val="100000"/>
              </a:lnSpc>
            </a:pPr>
            <a:r>
              <a:rPr sz="1500" u="heavy" dirty="0">
                <a:solidFill>
                  <a:srgbClr val="FFFFFF"/>
                </a:solidFill>
                <a:latin typeface="Arial"/>
                <a:cs typeface="Arial"/>
              </a:rPr>
              <a:t>GitHub</a:t>
            </a:r>
            <a:r>
              <a:rPr sz="15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u="heavy" dirty="0">
                <a:solidFill>
                  <a:srgbClr val="FFFFFF"/>
                </a:solidFill>
                <a:latin typeface="Arial"/>
                <a:cs typeface="Arial"/>
              </a:rPr>
              <a:t>ur</a:t>
            </a:r>
            <a:r>
              <a:rPr sz="1500" u="heavy" spc="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500" u="heavy" spc="-5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endParaRPr sz="1500">
              <a:latin typeface="Arial"/>
              <a:cs typeface="Arial"/>
            </a:endParaRPr>
          </a:p>
          <a:p>
            <a:pPr marL="12700" algn="just">
              <a:lnSpc>
                <a:spcPts val="1120"/>
              </a:lnSpc>
            </a:pPr>
            <a:r>
              <a:rPr sz="1500" u="heavy" dirty="0">
                <a:solidFill>
                  <a:srgbClr val="0000FF"/>
                </a:solidFill>
                <a:latin typeface="Arial"/>
                <a:cs typeface="Arial"/>
              </a:rPr>
              <a:t>h</a:t>
            </a:r>
            <a:r>
              <a:rPr sz="1500" u="heavy" spc="-5" dirty="0">
                <a:solidFill>
                  <a:srgbClr val="0000FF"/>
                </a:solidFill>
                <a:latin typeface="Arial"/>
                <a:cs typeface="Arial"/>
              </a:rPr>
              <a:t>tt</a:t>
            </a:r>
            <a:r>
              <a:rPr sz="1500" u="heavy" spc="-10" dirty="0">
                <a:solidFill>
                  <a:srgbClr val="0000FF"/>
                </a:solidFill>
                <a:latin typeface="Arial"/>
                <a:cs typeface="Arial"/>
              </a:rPr>
              <a:t>p</a:t>
            </a:r>
            <a:r>
              <a:rPr sz="1500" u="heavy" dirty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1500" u="heavy" spc="-15" dirty="0">
                <a:solidFill>
                  <a:srgbClr val="0000FF"/>
                </a:solidFill>
                <a:latin typeface="Arial"/>
                <a:cs typeface="Arial"/>
              </a:rPr>
              <a:t>:</a:t>
            </a:r>
            <a:r>
              <a:rPr sz="1500" u="heavy" spc="-5" dirty="0">
                <a:solidFill>
                  <a:srgbClr val="0000FF"/>
                </a:solidFill>
                <a:latin typeface="Arial"/>
                <a:cs typeface="Arial"/>
              </a:rPr>
              <a:t>//</a:t>
            </a:r>
            <a:r>
              <a:rPr sz="1500" u="heavy" dirty="0">
                <a:solidFill>
                  <a:srgbClr val="0000FF"/>
                </a:solidFill>
                <a:latin typeface="Arial"/>
                <a:cs typeface="Arial"/>
              </a:rPr>
              <a:t>g</a:t>
            </a:r>
            <a:r>
              <a:rPr sz="1500" u="heavy" spc="-10" dirty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1500" u="heavy" dirty="0">
                <a:solidFill>
                  <a:srgbClr val="0000FF"/>
                </a:solidFill>
                <a:latin typeface="Arial"/>
                <a:cs typeface="Arial"/>
              </a:rPr>
              <a:t>thu</a:t>
            </a:r>
            <a:r>
              <a:rPr sz="1500" u="heavy" spc="5" dirty="0">
                <a:solidFill>
                  <a:srgbClr val="0000FF"/>
                </a:solidFill>
                <a:latin typeface="Arial"/>
                <a:cs typeface="Arial"/>
              </a:rPr>
              <a:t>b</a:t>
            </a:r>
            <a:r>
              <a:rPr sz="1500" u="heavy" spc="-15" dirty="0">
                <a:solidFill>
                  <a:srgbClr val="0000FF"/>
                </a:solidFill>
                <a:latin typeface="Arial"/>
                <a:cs typeface="Arial"/>
              </a:rPr>
              <a:t>.</a:t>
            </a:r>
            <a:r>
              <a:rPr sz="1500" u="heavy" dirty="0">
                <a:solidFill>
                  <a:srgbClr val="0000FF"/>
                </a:solidFill>
                <a:latin typeface="Arial"/>
                <a:cs typeface="Arial"/>
              </a:rPr>
              <a:t>co</a:t>
            </a:r>
            <a:r>
              <a:rPr sz="1500" u="heavy" spc="-15" dirty="0">
                <a:solidFill>
                  <a:srgbClr val="0000FF"/>
                </a:solidFill>
                <a:latin typeface="Arial"/>
                <a:cs typeface="Arial"/>
              </a:rPr>
              <a:t>m/</a:t>
            </a:r>
            <a:r>
              <a:rPr sz="1500" u="heavy" dirty="0">
                <a:solidFill>
                  <a:srgbClr val="0000FF"/>
                </a:solidFill>
                <a:latin typeface="Arial"/>
                <a:cs typeface="Arial"/>
              </a:rPr>
              <a:t>na</a:t>
            </a:r>
            <a:r>
              <a:rPr sz="1500" u="heavy" spc="-10" dirty="0">
                <a:solidFill>
                  <a:srgbClr val="0000FF"/>
                </a:solidFill>
                <a:latin typeface="Arial"/>
                <a:cs typeface="Arial"/>
              </a:rPr>
              <a:t>v</a:t>
            </a:r>
            <a:r>
              <a:rPr sz="1500" u="heavy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1500" u="heavy" spc="-10" dirty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1500" u="heavy" dirty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1500" u="heavy" spc="-10" dirty="0">
                <a:solidFill>
                  <a:srgbClr val="0000FF"/>
                </a:solidFill>
                <a:latin typeface="Arial"/>
                <a:cs typeface="Arial"/>
              </a:rPr>
              <a:t>h</a:t>
            </a:r>
            <a:r>
              <a:rPr sz="1500" u="heavy" dirty="0">
                <a:solidFill>
                  <a:srgbClr val="0000FF"/>
                </a:solidFill>
                <a:latin typeface="Arial"/>
                <a:cs typeface="Arial"/>
              </a:rPr>
              <a:t>erif</a:t>
            </a:r>
            <a:r>
              <a:rPr sz="1500" u="heavy" spc="-10" dirty="0">
                <a:solidFill>
                  <a:srgbClr val="0000FF"/>
                </a:solidFill>
                <a:latin typeface="Arial"/>
                <a:cs typeface="Arial"/>
              </a:rPr>
              <a:t>9</a:t>
            </a:r>
            <a:r>
              <a:rPr sz="1500" u="heavy" dirty="0">
                <a:solidFill>
                  <a:srgbClr val="0000FF"/>
                </a:solidFill>
                <a:latin typeface="Arial"/>
                <a:cs typeface="Arial"/>
              </a:rPr>
              <a:t>8</a:t>
            </a:r>
            <a:r>
              <a:rPr sz="1500" u="heavy" spc="-5" dirty="0">
                <a:solidFill>
                  <a:srgbClr val="0000FF"/>
                </a:solidFill>
                <a:latin typeface="Arial"/>
                <a:cs typeface="Arial"/>
              </a:rPr>
              <a:t>/</a:t>
            </a:r>
            <a:r>
              <a:rPr sz="1500" u="heavy" spc="-285" dirty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1500" u="heavy" spc="-10" dirty="0">
                <a:solidFill>
                  <a:srgbClr val="0000FF"/>
                </a:solidFill>
                <a:latin typeface="Arial"/>
                <a:cs typeface="Arial"/>
              </a:rPr>
              <a:t>B</a:t>
            </a:r>
            <a:endParaRPr sz="1500">
              <a:latin typeface="Arial"/>
              <a:cs typeface="Arial"/>
            </a:endParaRPr>
          </a:p>
          <a:p>
            <a:pPr marL="12700" marR="5080" algn="just">
              <a:lnSpc>
                <a:spcPts val="1620"/>
              </a:lnSpc>
              <a:spcBef>
                <a:spcPts val="115"/>
              </a:spcBef>
            </a:pPr>
            <a:r>
              <a:rPr sz="1500" u="heavy" dirty="0">
                <a:solidFill>
                  <a:srgbClr val="0000FF"/>
                </a:solidFill>
                <a:latin typeface="Arial"/>
                <a:cs typeface="Arial"/>
              </a:rPr>
              <a:t>M_</a:t>
            </a:r>
            <a:r>
              <a:rPr sz="1500" u="heavy" spc="-5" dirty="0">
                <a:solidFill>
                  <a:srgbClr val="0000FF"/>
                </a:solidFill>
                <a:latin typeface="Arial"/>
                <a:cs typeface="Arial"/>
              </a:rPr>
              <a:t>Da</a:t>
            </a:r>
            <a:r>
              <a:rPr sz="1500" u="heavy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1500" u="heavy" spc="-10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1500" u="heavy" dirty="0">
                <a:solidFill>
                  <a:srgbClr val="0000FF"/>
                </a:solidFill>
                <a:latin typeface="Arial"/>
                <a:cs typeface="Arial"/>
              </a:rPr>
              <a:t>_</a:t>
            </a:r>
            <a:r>
              <a:rPr sz="1500" u="heavy" spc="-15" dirty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1500" u="heavy" dirty="0">
                <a:solidFill>
                  <a:srgbClr val="0000FF"/>
                </a:solidFill>
                <a:latin typeface="Arial"/>
                <a:cs typeface="Arial"/>
              </a:rPr>
              <a:t>c</a:t>
            </a:r>
            <a:r>
              <a:rPr sz="1500" u="heavy" spc="-10" dirty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1500" u="heavy"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500" u="heavy" spc="-10" dirty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1500" u="heavy" dirty="0">
                <a:solidFill>
                  <a:srgbClr val="0000FF"/>
                </a:solidFill>
                <a:latin typeface="Arial"/>
                <a:cs typeface="Arial"/>
              </a:rPr>
              <a:t>ce</a:t>
            </a:r>
            <a:r>
              <a:rPr sz="1500" u="heavy" spc="-10" dirty="0">
                <a:solidFill>
                  <a:srgbClr val="0000FF"/>
                </a:solidFill>
                <a:latin typeface="Arial"/>
                <a:cs typeface="Arial"/>
              </a:rPr>
              <a:t>_</a:t>
            </a:r>
            <a:r>
              <a:rPr sz="1500" u="heavy" spc="-15" dirty="0">
                <a:solidFill>
                  <a:srgbClr val="0000FF"/>
                </a:solidFill>
                <a:latin typeface="Arial"/>
                <a:cs typeface="Arial"/>
              </a:rPr>
              <a:t>P</a:t>
            </a:r>
            <a:r>
              <a:rPr sz="1500" u="heavy" dirty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1500" u="heavy" spc="5" dirty="0">
                <a:solidFill>
                  <a:srgbClr val="0000FF"/>
                </a:solidFill>
                <a:latin typeface="Arial"/>
                <a:cs typeface="Arial"/>
              </a:rPr>
              <a:t>o</a:t>
            </a:r>
            <a:r>
              <a:rPr sz="1500" u="heavy" spc="-10" dirty="0">
                <a:solidFill>
                  <a:srgbClr val="0000FF"/>
                </a:solidFill>
                <a:latin typeface="Arial"/>
                <a:cs typeface="Arial"/>
              </a:rPr>
              <a:t>fes</a:t>
            </a:r>
            <a:r>
              <a:rPr sz="1500" u="heavy" spc="-5" dirty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1500" u="heavy" spc="-10" dirty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1500" u="heavy" dirty="0">
                <a:solidFill>
                  <a:srgbClr val="0000FF"/>
                </a:solidFill>
                <a:latin typeface="Arial"/>
                <a:cs typeface="Arial"/>
              </a:rPr>
              <a:t>o</a:t>
            </a:r>
            <a:r>
              <a:rPr sz="1500" u="heavy" spc="-10" dirty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1500" u="heavy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1500" u="heavy" spc="-10" dirty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1500" u="heavy" dirty="0">
                <a:solidFill>
                  <a:srgbClr val="0000FF"/>
                </a:solidFill>
                <a:latin typeface="Arial"/>
                <a:cs typeface="Arial"/>
              </a:rPr>
              <a:t>_</a:t>
            </a:r>
            <a:r>
              <a:rPr sz="1500" u="heavy" spc="-235" dirty="0">
                <a:solidFill>
                  <a:srgbClr val="0000FF"/>
                </a:solidFill>
                <a:latin typeface="Arial"/>
                <a:cs typeface="Arial"/>
              </a:rPr>
              <a:t>C</a:t>
            </a:r>
            <a:r>
              <a:rPr sz="1500" u="heavy"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50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500" u="heavy" spc="-5" dirty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1500" u="heavy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1500" u="heavy" spc="-5" dirty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1500" u="heavy" dirty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sz="1500" u="heavy" spc="-10" dirty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1500" u="heavy" dirty="0">
                <a:solidFill>
                  <a:srgbClr val="0000FF"/>
                </a:solidFill>
                <a:latin typeface="Arial"/>
                <a:cs typeface="Arial"/>
              </a:rPr>
              <a:t>c</a:t>
            </a:r>
            <a:r>
              <a:rPr sz="1500" u="heavy" spc="-10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1500" u="heavy" dirty="0">
                <a:solidFill>
                  <a:srgbClr val="0000FF"/>
                </a:solidFill>
                <a:latin typeface="Arial"/>
                <a:cs typeface="Arial"/>
              </a:rPr>
              <a:t>ti</a:t>
            </a:r>
            <a:r>
              <a:rPr sz="1500" u="heavy" spc="-10" dirty="0">
                <a:solidFill>
                  <a:srgbClr val="0000FF"/>
                </a:solidFill>
                <a:latin typeface="Arial"/>
                <a:cs typeface="Arial"/>
              </a:rPr>
              <a:t>o</a:t>
            </a:r>
            <a:r>
              <a:rPr sz="1500" u="heavy" dirty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1500" u="heavy" spc="-15" dirty="0">
                <a:solidFill>
                  <a:srgbClr val="0000FF"/>
                </a:solidFill>
                <a:latin typeface="Arial"/>
                <a:cs typeface="Arial"/>
              </a:rPr>
              <a:t>/</a:t>
            </a:r>
            <a:r>
              <a:rPr sz="1500" u="heavy" dirty="0">
                <a:solidFill>
                  <a:srgbClr val="0000FF"/>
                </a:solidFill>
                <a:latin typeface="Arial"/>
                <a:cs typeface="Arial"/>
              </a:rPr>
              <a:t>b</a:t>
            </a:r>
            <a:r>
              <a:rPr sz="1500" u="heavy" spc="-5" dirty="0">
                <a:solidFill>
                  <a:srgbClr val="0000FF"/>
                </a:solidFill>
                <a:latin typeface="Arial"/>
                <a:cs typeface="Arial"/>
              </a:rPr>
              <a:t>lob</a:t>
            </a:r>
            <a:r>
              <a:rPr sz="1500" u="heavy" dirty="0">
                <a:solidFill>
                  <a:srgbClr val="0000FF"/>
                </a:solidFill>
                <a:latin typeface="Arial"/>
                <a:cs typeface="Arial"/>
              </a:rPr>
              <a:t>/m</a:t>
            </a:r>
            <a:r>
              <a:rPr sz="1500" u="heavy" spc="-10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1500" u="heavy" dirty="0">
                <a:solidFill>
                  <a:srgbClr val="0000FF"/>
                </a:solidFill>
                <a:latin typeface="Arial"/>
                <a:cs typeface="Arial"/>
              </a:rPr>
              <a:t>ster/10</a:t>
            </a:r>
            <a:r>
              <a:rPr sz="1500" u="heavy" spc="-10" dirty="0">
                <a:solidFill>
                  <a:srgbClr val="0000FF"/>
                </a:solidFill>
                <a:latin typeface="Arial"/>
                <a:cs typeface="Arial"/>
              </a:rPr>
              <a:t>.A</a:t>
            </a:r>
            <a:r>
              <a:rPr sz="1500" u="heavy" spc="-20" dirty="0">
                <a:solidFill>
                  <a:srgbClr val="0000FF"/>
                </a:solidFill>
                <a:latin typeface="Arial"/>
                <a:cs typeface="Arial"/>
              </a:rPr>
              <a:t>p</a:t>
            </a:r>
            <a:r>
              <a:rPr sz="1500" u="heavy" dirty="0">
                <a:solidFill>
                  <a:srgbClr val="0000FF"/>
                </a:solidFill>
                <a:latin typeface="Arial"/>
                <a:cs typeface="Arial"/>
              </a:rPr>
              <a:t>p</a:t>
            </a:r>
            <a:r>
              <a:rPr sz="1500" u="heavy" spc="-5" dirty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1500" u="heavy" spc="-10" dirty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1500" u="heavy"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500" u="heavy" spc="-10" dirty="0">
                <a:solidFill>
                  <a:srgbClr val="0000FF"/>
                </a:solidFill>
                <a:latin typeface="Arial"/>
                <a:cs typeface="Arial"/>
              </a:rPr>
              <a:t>d</a:t>
            </a:r>
            <a:r>
              <a:rPr sz="1500" u="heavy" spc="-275" dirty="0">
                <a:solidFill>
                  <a:srgbClr val="0000FF"/>
                </a:solidFill>
                <a:latin typeface="Arial"/>
                <a:cs typeface="Arial"/>
              </a:rPr>
              <a:t>_</a:t>
            </a:r>
            <a:r>
              <a:rPr sz="1500" u="heavy" dirty="0">
                <a:solidFill>
                  <a:srgbClr val="0000FF"/>
                </a:solidFill>
                <a:latin typeface="Arial"/>
                <a:cs typeface="Arial"/>
              </a:rPr>
              <a:t>D</a:t>
            </a:r>
            <a:r>
              <a:rPr sz="150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500" u="heavy" dirty="0">
                <a:solidFill>
                  <a:srgbClr val="0000FF"/>
                </a:solidFill>
                <a:latin typeface="Arial"/>
                <a:cs typeface="Arial"/>
              </a:rPr>
              <a:t>ata_Sc</a:t>
            </a:r>
            <a:r>
              <a:rPr sz="1500" u="heavy" spc="-10" dirty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1500" u="heavy" dirty="0">
                <a:solidFill>
                  <a:srgbClr val="0000FF"/>
                </a:solidFill>
                <a:latin typeface="Arial"/>
                <a:cs typeface="Arial"/>
              </a:rPr>
              <a:t>en</a:t>
            </a:r>
            <a:r>
              <a:rPr sz="1500" u="heavy" spc="-10" dirty="0">
                <a:solidFill>
                  <a:srgbClr val="0000FF"/>
                </a:solidFill>
                <a:latin typeface="Arial"/>
                <a:cs typeface="Arial"/>
              </a:rPr>
              <a:t>c</a:t>
            </a:r>
            <a:r>
              <a:rPr sz="1500" u="heavy" dirty="0">
                <a:solidFill>
                  <a:srgbClr val="0000FF"/>
                </a:solidFill>
                <a:latin typeface="Arial"/>
                <a:cs typeface="Arial"/>
              </a:rPr>
              <a:t>e_</a:t>
            </a:r>
            <a:r>
              <a:rPr sz="1500" u="heavy" spc="-20" dirty="0">
                <a:solidFill>
                  <a:srgbClr val="0000FF"/>
                </a:solidFill>
                <a:latin typeface="Arial"/>
                <a:cs typeface="Arial"/>
              </a:rPr>
              <a:t>C</a:t>
            </a:r>
            <a:r>
              <a:rPr sz="1500" u="heavy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1500" u="heavy" spc="-10" dirty="0">
                <a:solidFill>
                  <a:srgbClr val="0000FF"/>
                </a:solidFill>
                <a:latin typeface="Arial"/>
                <a:cs typeface="Arial"/>
              </a:rPr>
              <a:t>p</a:t>
            </a:r>
            <a:r>
              <a:rPr sz="1500" u="heavy" dirty="0">
                <a:solidFill>
                  <a:srgbClr val="0000FF"/>
                </a:solidFill>
                <a:latin typeface="Arial"/>
                <a:cs typeface="Arial"/>
              </a:rPr>
              <a:t>ston</a:t>
            </a:r>
            <a:r>
              <a:rPr sz="1500" u="heavy" spc="5"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500" u="heavy" spc="-5" dirty="0">
                <a:solidFill>
                  <a:srgbClr val="0000FF"/>
                </a:solidFill>
                <a:latin typeface="Arial"/>
                <a:cs typeface="Arial"/>
              </a:rPr>
              <a:t>/</a:t>
            </a:r>
            <a:r>
              <a:rPr sz="1500" u="heavy" spc="-25" dirty="0">
                <a:solidFill>
                  <a:srgbClr val="0000FF"/>
                </a:solidFill>
                <a:latin typeface="Arial"/>
                <a:cs typeface="Arial"/>
              </a:rPr>
              <a:t>W</a:t>
            </a:r>
            <a:r>
              <a:rPr sz="1500" u="heavy"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500" u="heavy" spc="-10"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500" u="heavy" dirty="0">
                <a:solidFill>
                  <a:srgbClr val="0000FF"/>
                </a:solidFill>
                <a:latin typeface="Arial"/>
                <a:cs typeface="Arial"/>
              </a:rPr>
              <a:t>k</a:t>
            </a:r>
            <a:r>
              <a:rPr sz="1500" u="heavy" spc="-5" dirty="0">
                <a:solidFill>
                  <a:srgbClr val="0000FF"/>
                </a:solidFill>
                <a:latin typeface="Arial"/>
                <a:cs typeface="Arial"/>
              </a:rPr>
              <a:t>%</a:t>
            </a:r>
            <a:r>
              <a:rPr sz="1500" u="heavy" spc="-10" dirty="0">
                <a:solidFill>
                  <a:srgbClr val="0000FF"/>
                </a:solidFill>
                <a:latin typeface="Arial"/>
                <a:cs typeface="Arial"/>
              </a:rPr>
              <a:t>2</a:t>
            </a:r>
            <a:r>
              <a:rPr sz="1500" u="heavy" spc="-215" dirty="0">
                <a:solidFill>
                  <a:srgbClr val="0000FF"/>
                </a:solidFill>
                <a:latin typeface="Arial"/>
                <a:cs typeface="Arial"/>
              </a:rPr>
              <a:t>0</a:t>
            </a:r>
            <a:r>
              <a:rPr sz="1500" u="heavy" dirty="0">
                <a:solidFill>
                  <a:srgbClr val="0000FF"/>
                </a:solidFill>
                <a:latin typeface="Arial"/>
                <a:cs typeface="Arial"/>
              </a:rPr>
              <a:t>1</a:t>
            </a:r>
            <a:endParaRPr sz="1500">
              <a:latin typeface="Arial"/>
              <a:cs typeface="Arial"/>
            </a:endParaRPr>
          </a:p>
          <a:p>
            <a:pPr marL="12700" algn="just">
              <a:lnSpc>
                <a:spcPts val="1505"/>
              </a:lnSpc>
            </a:pPr>
            <a:r>
              <a:rPr sz="1500" u="heavy" spc="-5" dirty="0">
                <a:solidFill>
                  <a:srgbClr val="0000FF"/>
                </a:solidFill>
                <a:latin typeface="Arial"/>
                <a:cs typeface="Arial"/>
              </a:rPr>
              <a:t>%</a:t>
            </a:r>
            <a:r>
              <a:rPr sz="1500" u="heavy" dirty="0">
                <a:solidFill>
                  <a:srgbClr val="0000FF"/>
                </a:solidFill>
                <a:latin typeface="Arial"/>
                <a:cs typeface="Arial"/>
              </a:rPr>
              <a:t>20</a:t>
            </a:r>
            <a:r>
              <a:rPr sz="1500" u="heavy" spc="-15" dirty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1500" u="heavy" dirty="0">
                <a:solidFill>
                  <a:srgbClr val="0000FF"/>
                </a:solidFill>
                <a:latin typeface="Arial"/>
                <a:cs typeface="Arial"/>
              </a:rPr>
              <a:t>ntro</a:t>
            </a:r>
            <a:r>
              <a:rPr sz="1500" u="heavy" spc="-10" dirty="0">
                <a:solidFill>
                  <a:srgbClr val="0000FF"/>
                </a:solidFill>
                <a:latin typeface="Arial"/>
                <a:cs typeface="Arial"/>
              </a:rPr>
              <a:t>d</a:t>
            </a:r>
            <a:r>
              <a:rPr sz="1500" u="heavy" dirty="0">
                <a:solidFill>
                  <a:srgbClr val="0000FF"/>
                </a:solidFill>
                <a:latin typeface="Arial"/>
                <a:cs typeface="Arial"/>
              </a:rPr>
              <a:t>uc</a:t>
            </a:r>
            <a:r>
              <a:rPr sz="1500" u="heavy" spc="-15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1500" u="heavy" spc="-5" dirty="0">
                <a:solidFill>
                  <a:srgbClr val="0000FF"/>
                </a:solidFill>
                <a:latin typeface="Arial"/>
                <a:cs typeface="Arial"/>
              </a:rPr>
              <a:t>ion</a:t>
            </a:r>
            <a:r>
              <a:rPr sz="1500" u="heavy" spc="-10" dirty="0">
                <a:solidFill>
                  <a:srgbClr val="0000FF"/>
                </a:solidFill>
                <a:latin typeface="Arial"/>
                <a:cs typeface="Arial"/>
              </a:rPr>
              <a:t>/</a:t>
            </a:r>
            <a:r>
              <a:rPr sz="1500" u="heavy" spc="-5" dirty="0">
                <a:solidFill>
                  <a:srgbClr val="0000FF"/>
                </a:solidFill>
                <a:latin typeface="Arial"/>
                <a:cs typeface="Arial"/>
              </a:rPr>
              <a:t>Da</a:t>
            </a:r>
            <a:r>
              <a:rPr sz="1500" u="heavy" dirty="0">
                <a:solidFill>
                  <a:srgbClr val="0000FF"/>
                </a:solidFill>
                <a:latin typeface="Arial"/>
                <a:cs typeface="Arial"/>
              </a:rPr>
              <a:t>ta</a:t>
            </a:r>
            <a:r>
              <a:rPr sz="1500" u="heavy" spc="-5" dirty="0">
                <a:solidFill>
                  <a:srgbClr val="0000FF"/>
                </a:solidFill>
                <a:latin typeface="Arial"/>
                <a:cs typeface="Arial"/>
              </a:rPr>
              <a:t>%</a:t>
            </a:r>
            <a:r>
              <a:rPr sz="1500" u="heavy" spc="-10" dirty="0">
                <a:solidFill>
                  <a:srgbClr val="0000FF"/>
                </a:solidFill>
                <a:latin typeface="Arial"/>
                <a:cs typeface="Arial"/>
              </a:rPr>
              <a:t>2</a:t>
            </a:r>
            <a:r>
              <a:rPr sz="1500" u="heavy" dirty="0">
                <a:solidFill>
                  <a:srgbClr val="0000FF"/>
                </a:solidFill>
                <a:latin typeface="Arial"/>
                <a:cs typeface="Arial"/>
              </a:rPr>
              <a:t>0</a:t>
            </a:r>
            <a:r>
              <a:rPr sz="1500" u="heavy" spc="-5" dirty="0">
                <a:solidFill>
                  <a:srgbClr val="0000FF"/>
                </a:solidFill>
                <a:latin typeface="Arial"/>
                <a:cs typeface="Arial"/>
              </a:rPr>
              <a:t>Co</a:t>
            </a:r>
            <a:r>
              <a:rPr sz="1500" u="heavy" dirty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1500" u="heavy" spc="-10" dirty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1500" u="heavy"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500" u="heavy" spc="-10" dirty="0">
                <a:solidFill>
                  <a:srgbClr val="0000FF"/>
                </a:solidFill>
                <a:latin typeface="Arial"/>
                <a:cs typeface="Arial"/>
              </a:rPr>
              <a:t>c</a:t>
            </a:r>
            <a:r>
              <a:rPr sz="1500" u="heavy" spc="-5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1500" u="heavy" spc="-240" dirty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1500" u="heavy" dirty="0">
                <a:solidFill>
                  <a:srgbClr val="0000FF"/>
                </a:solidFill>
                <a:latin typeface="Arial"/>
                <a:cs typeface="Arial"/>
              </a:rPr>
              <a:t>o</a:t>
            </a:r>
            <a:endParaRPr sz="1500">
              <a:latin typeface="Arial"/>
              <a:cs typeface="Arial"/>
            </a:endParaRPr>
          </a:p>
          <a:p>
            <a:pPr marL="12700" marR="71755">
              <a:lnSpc>
                <a:spcPts val="1620"/>
              </a:lnSpc>
              <a:spcBef>
                <a:spcPts val="114"/>
              </a:spcBef>
            </a:pPr>
            <a:r>
              <a:rPr sz="1500" u="heavy" dirty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1500" u="heavy" spc="-5" dirty="0">
                <a:solidFill>
                  <a:srgbClr val="0000FF"/>
                </a:solidFill>
                <a:latin typeface="Arial"/>
                <a:cs typeface="Arial"/>
              </a:rPr>
              <a:t>%</a:t>
            </a:r>
            <a:r>
              <a:rPr sz="1500" u="heavy" dirty="0">
                <a:solidFill>
                  <a:srgbClr val="0000FF"/>
                </a:solidFill>
                <a:latin typeface="Arial"/>
                <a:cs typeface="Arial"/>
              </a:rPr>
              <a:t>20</a:t>
            </a:r>
            <a:r>
              <a:rPr sz="1500" u="heavy" spc="-5" dirty="0">
                <a:solidFill>
                  <a:srgbClr val="0000FF"/>
                </a:solidFill>
                <a:latin typeface="Arial"/>
                <a:cs typeface="Arial"/>
              </a:rPr>
              <a:t>wi</a:t>
            </a:r>
            <a:r>
              <a:rPr sz="1500" u="heavy" spc="-10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1500" u="heavy" dirty="0">
                <a:solidFill>
                  <a:srgbClr val="0000FF"/>
                </a:solidFill>
                <a:latin typeface="Arial"/>
                <a:cs typeface="Arial"/>
              </a:rPr>
              <a:t>h</a:t>
            </a:r>
            <a:r>
              <a:rPr sz="1500" u="heavy" spc="-5" dirty="0">
                <a:solidFill>
                  <a:srgbClr val="0000FF"/>
                </a:solidFill>
                <a:latin typeface="Arial"/>
                <a:cs typeface="Arial"/>
              </a:rPr>
              <a:t>%</a:t>
            </a:r>
            <a:r>
              <a:rPr sz="1500" u="heavy" spc="-10" dirty="0">
                <a:solidFill>
                  <a:srgbClr val="0000FF"/>
                </a:solidFill>
                <a:latin typeface="Arial"/>
                <a:cs typeface="Arial"/>
              </a:rPr>
              <a:t>2</a:t>
            </a:r>
            <a:r>
              <a:rPr sz="1500" u="heavy" dirty="0">
                <a:solidFill>
                  <a:srgbClr val="0000FF"/>
                </a:solidFill>
                <a:latin typeface="Arial"/>
                <a:cs typeface="Arial"/>
              </a:rPr>
              <a:t>0W</a:t>
            </a:r>
            <a:r>
              <a:rPr sz="1500" u="heavy" spc="-10"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500" u="heavy" dirty="0">
                <a:solidFill>
                  <a:srgbClr val="0000FF"/>
                </a:solidFill>
                <a:latin typeface="Arial"/>
                <a:cs typeface="Arial"/>
              </a:rPr>
              <a:t>b</a:t>
            </a:r>
            <a:r>
              <a:rPr sz="1500" u="heavy" spc="-5" dirty="0">
                <a:solidFill>
                  <a:srgbClr val="0000FF"/>
                </a:solidFill>
                <a:latin typeface="Arial"/>
                <a:cs typeface="Arial"/>
              </a:rPr>
              <a:t>%</a:t>
            </a:r>
            <a:r>
              <a:rPr sz="1500" u="heavy" dirty="0">
                <a:solidFill>
                  <a:srgbClr val="0000FF"/>
                </a:solidFill>
                <a:latin typeface="Arial"/>
                <a:cs typeface="Arial"/>
              </a:rPr>
              <a:t>20</a:t>
            </a:r>
            <a:r>
              <a:rPr sz="1500" u="heavy" spc="-15" dirty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1500" u="heavy" spc="-10" dirty="0">
                <a:solidFill>
                  <a:srgbClr val="0000FF"/>
                </a:solidFill>
                <a:latin typeface="Arial"/>
                <a:cs typeface="Arial"/>
              </a:rPr>
              <a:t>c</a:t>
            </a:r>
            <a:r>
              <a:rPr sz="1500" u="heavy" dirty="0">
                <a:solidFill>
                  <a:srgbClr val="0000FF"/>
                </a:solidFill>
                <a:latin typeface="Arial"/>
                <a:cs typeface="Arial"/>
              </a:rPr>
              <a:t>rap</a:t>
            </a:r>
            <a:r>
              <a:rPr sz="1500" u="heavy" spc="-5" dirty="0">
                <a:solidFill>
                  <a:srgbClr val="0000FF"/>
                </a:solidFill>
                <a:latin typeface="Arial"/>
                <a:cs typeface="Arial"/>
              </a:rPr>
              <a:t>ing</a:t>
            </a:r>
            <a:r>
              <a:rPr sz="1500" u="heavy" dirty="0">
                <a:solidFill>
                  <a:srgbClr val="0000FF"/>
                </a:solidFill>
                <a:latin typeface="Arial"/>
                <a:cs typeface="Arial"/>
              </a:rPr>
              <a:t>.</a:t>
            </a:r>
            <a:r>
              <a:rPr sz="1500" u="heavy" spc="-229" dirty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1500" u="heavy" dirty="0">
                <a:solidFill>
                  <a:srgbClr val="0000FF"/>
                </a:solidFill>
                <a:latin typeface="Arial"/>
                <a:cs typeface="Arial"/>
              </a:rPr>
              <a:t>p</a:t>
            </a:r>
            <a:r>
              <a:rPr sz="150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500" u="heavy" spc="5" dirty="0">
                <a:solidFill>
                  <a:srgbClr val="0000FF"/>
                </a:solidFill>
                <a:latin typeface="Arial"/>
                <a:cs typeface="Arial"/>
              </a:rPr>
              <a:t>y</a:t>
            </a:r>
            <a:r>
              <a:rPr sz="1500" u="heavy" spc="-45" dirty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1500" u="heavy" dirty="0">
                <a:solidFill>
                  <a:srgbClr val="0000FF"/>
                </a:solidFill>
                <a:latin typeface="Arial"/>
                <a:cs typeface="Arial"/>
              </a:rPr>
              <a:t>b</a:t>
            </a:r>
            <a:endParaRPr sz="1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506730" y="1055379"/>
            <a:ext cx="304800" cy="193294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527669" y="1067433"/>
            <a:ext cx="225424" cy="18624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111739" y="669913"/>
            <a:ext cx="2580003" cy="158051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134599" y="994400"/>
            <a:ext cx="2598419" cy="98170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133350" y="691499"/>
            <a:ext cx="2500631" cy="150113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759581" y="1098107"/>
            <a:ext cx="1236980" cy="938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7145" algn="ctr">
              <a:lnSpc>
                <a:spcPct val="94500"/>
              </a:lnSpc>
            </a:pPr>
            <a:r>
              <a:rPr sz="2200" spc="-20" dirty="0">
                <a:solidFill>
                  <a:srgbClr val="FFFFFF"/>
                </a:solidFill>
                <a:latin typeface="Arial"/>
                <a:cs typeface="Arial"/>
              </a:rPr>
              <a:t>Req</a:t>
            </a:r>
            <a:r>
              <a:rPr sz="2200" spc="-1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2200" spc="-2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200" spc="-10" dirty="0">
                <a:solidFill>
                  <a:srgbClr val="FFFFFF"/>
                </a:solidFill>
                <a:latin typeface="Arial"/>
                <a:cs typeface="Arial"/>
              </a:rPr>
              <a:t>st</a:t>
            </a:r>
            <a:r>
              <a:rPr sz="22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spc="-15" dirty="0">
                <a:solidFill>
                  <a:srgbClr val="FFFFFF"/>
                </a:solidFill>
                <a:latin typeface="Arial"/>
                <a:cs typeface="Arial"/>
              </a:rPr>
              <a:t>Wik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200" spc="-20" dirty="0">
                <a:solidFill>
                  <a:srgbClr val="FFFFFF"/>
                </a:solidFill>
                <a:latin typeface="Arial"/>
                <a:cs typeface="Arial"/>
              </a:rPr>
              <a:t>pe</a:t>
            </a:r>
            <a:r>
              <a:rPr sz="2200" spc="-1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2200" spc="-15" dirty="0">
                <a:solidFill>
                  <a:srgbClr val="FFFFFF"/>
                </a:solidFill>
                <a:latin typeface="Arial"/>
                <a:cs typeface="Arial"/>
              </a:rPr>
              <a:t>ia</a:t>
            </a:r>
            <a:r>
              <a:rPr sz="22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Arial"/>
                <a:cs typeface="Arial"/>
              </a:rPr>
              <a:t>html</a:t>
            </a:r>
            <a:endParaRPr sz="22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506730" y="2922270"/>
            <a:ext cx="304800" cy="194182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527669" y="2943859"/>
            <a:ext cx="225424" cy="18624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111739" y="2546350"/>
            <a:ext cx="2580003" cy="157987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334000" y="2870835"/>
            <a:ext cx="2135504" cy="98107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133350" y="2567306"/>
            <a:ext cx="2500631" cy="150114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515487" y="2976057"/>
            <a:ext cx="1670050" cy="1257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3660" marR="5080">
              <a:lnSpc>
                <a:spcPts val="2500"/>
              </a:lnSpc>
            </a:pPr>
            <a:r>
              <a:rPr sz="2200" spc="-15" dirty="0">
                <a:solidFill>
                  <a:srgbClr val="FFFFFF"/>
                </a:solidFill>
                <a:latin typeface="Arial"/>
                <a:cs typeface="Arial"/>
              </a:rPr>
              <a:t>Bea</a:t>
            </a:r>
            <a:r>
              <a:rPr sz="2200" spc="-10" dirty="0">
                <a:solidFill>
                  <a:srgbClr val="FFFFFF"/>
                </a:solidFill>
                <a:latin typeface="Arial"/>
                <a:cs typeface="Arial"/>
              </a:rPr>
              <a:t>utif</a:t>
            </a:r>
            <a:r>
              <a:rPr sz="2200" spc="-20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2200" spc="-15" dirty="0">
                <a:solidFill>
                  <a:srgbClr val="FFFFFF"/>
                </a:solidFill>
                <a:latin typeface="Arial"/>
                <a:cs typeface="Arial"/>
              </a:rPr>
              <a:t>lSou</a:t>
            </a:r>
            <a:r>
              <a:rPr sz="22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spc="-1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ts val="2370"/>
              </a:lnSpc>
            </a:pPr>
            <a:r>
              <a:rPr sz="2200" spc="-20" dirty="0">
                <a:solidFill>
                  <a:srgbClr val="FFFFFF"/>
                </a:solidFill>
                <a:latin typeface="Arial"/>
                <a:cs typeface="Arial"/>
              </a:rPr>
              <a:t>html</a:t>
            </a:r>
            <a:r>
              <a:rPr sz="2200" spc="-10" dirty="0">
                <a:solidFill>
                  <a:srgbClr val="FFFFFF"/>
                </a:solidFill>
                <a:latin typeface="Arial"/>
                <a:cs typeface="Arial"/>
              </a:rPr>
              <a:t>5l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200" spc="-15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ts val="2575"/>
              </a:lnSpc>
            </a:pPr>
            <a:r>
              <a:rPr sz="2200" spc="-15" dirty="0">
                <a:solidFill>
                  <a:srgbClr val="FFFFFF"/>
                </a:solidFill>
                <a:latin typeface="Arial"/>
                <a:cs typeface="Arial"/>
              </a:rPr>
              <a:t>Par</a:t>
            </a:r>
            <a:r>
              <a:rPr sz="2200" spc="-1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200" spc="-15" dirty="0">
                <a:solidFill>
                  <a:srgbClr val="FFFFFF"/>
                </a:solidFill>
                <a:latin typeface="Arial"/>
                <a:cs typeface="Arial"/>
              </a:rPr>
              <a:t>er</a:t>
            </a:r>
            <a:endParaRPr sz="22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625480" y="4678045"/>
            <a:ext cx="3392180" cy="3048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646420" y="4699634"/>
            <a:ext cx="3313419" cy="22542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111739" y="4422138"/>
            <a:ext cx="2580003" cy="158051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290169" y="4746626"/>
            <a:ext cx="2287271" cy="98170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133350" y="4443731"/>
            <a:ext cx="2500631" cy="150113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5471291" y="4869501"/>
            <a:ext cx="1461770" cy="914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4010" marR="5080" indent="-321945" algn="just">
              <a:lnSpc>
                <a:spcPts val="2400"/>
              </a:lnSpc>
            </a:pPr>
            <a:r>
              <a:rPr sz="2200" spc="-10" dirty="0">
                <a:solidFill>
                  <a:srgbClr val="FFFFFF"/>
                </a:solidFill>
                <a:latin typeface="Arial"/>
                <a:cs typeface="Arial"/>
              </a:rPr>
              <a:t>Fi</a:t>
            </a:r>
            <a:r>
              <a:rPr sz="2200" spc="-2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200" spc="-15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22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2200" spc="-1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200" spc="-20" dirty="0">
                <a:solidFill>
                  <a:srgbClr val="FFFFFF"/>
                </a:solidFill>
                <a:latin typeface="Arial"/>
                <a:cs typeface="Arial"/>
              </a:rPr>
              <a:t>un</a:t>
            </a:r>
            <a:r>
              <a:rPr sz="2200" spc="-1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2200" spc="-15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22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200" spc="-15" dirty="0">
                <a:solidFill>
                  <a:srgbClr val="FFFFFF"/>
                </a:solidFill>
                <a:latin typeface="Arial"/>
                <a:cs typeface="Arial"/>
              </a:rPr>
              <a:t>nfo</a:t>
            </a:r>
            <a:r>
              <a:rPr sz="22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spc="-1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Arial"/>
                <a:cs typeface="Arial"/>
              </a:rPr>
              <a:t>html</a:t>
            </a:r>
            <a:r>
              <a:rPr sz="22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spc="-15" dirty="0">
                <a:solidFill>
                  <a:srgbClr val="FFFFFF"/>
                </a:solidFill>
                <a:latin typeface="Arial"/>
                <a:cs typeface="Arial"/>
              </a:rPr>
              <a:t>table</a:t>
            </a:r>
            <a:endParaRPr sz="22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8833470" y="2922270"/>
            <a:ext cx="304800" cy="194182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854440" y="2943859"/>
            <a:ext cx="225424" cy="1862456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438509" y="4422138"/>
            <a:ext cx="2580003" cy="158051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546469" y="4900927"/>
            <a:ext cx="2364104" cy="673736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460120" y="4443731"/>
            <a:ext cx="2500631" cy="150113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8728716" y="5020378"/>
            <a:ext cx="1221105" cy="641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400"/>
              </a:lnSpc>
            </a:pPr>
            <a:r>
              <a:rPr sz="2200" spc="-20" dirty="0">
                <a:solidFill>
                  <a:srgbClr val="FFFFFF"/>
                </a:solidFill>
                <a:latin typeface="Arial"/>
                <a:cs typeface="Arial"/>
              </a:rPr>
              <a:t>Crea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200" spc="-1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2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2200" spc="-10" dirty="0">
                <a:solidFill>
                  <a:srgbClr val="FFFFFF"/>
                </a:solidFill>
                <a:latin typeface="Arial"/>
                <a:cs typeface="Arial"/>
              </a:rPr>
              <a:t>icti</a:t>
            </a:r>
            <a:r>
              <a:rPr sz="2200" spc="-1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200" spc="-20" dirty="0">
                <a:solidFill>
                  <a:srgbClr val="FFFFFF"/>
                </a:solidFill>
                <a:latin typeface="Arial"/>
                <a:cs typeface="Arial"/>
              </a:rPr>
              <a:t>na</a:t>
            </a:r>
            <a:r>
              <a:rPr sz="2200" spc="-10" dirty="0">
                <a:solidFill>
                  <a:srgbClr val="FFFFFF"/>
                </a:solidFill>
                <a:latin typeface="Arial"/>
                <a:cs typeface="Arial"/>
              </a:rPr>
              <a:t>ry</a:t>
            </a:r>
            <a:endParaRPr sz="22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8833470" y="1046491"/>
            <a:ext cx="304800" cy="194182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854440" y="1067433"/>
            <a:ext cx="225424" cy="1862456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438509" y="2546350"/>
            <a:ext cx="2580003" cy="157987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659490" y="2562859"/>
            <a:ext cx="2203451" cy="1595756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460120" y="2567306"/>
            <a:ext cx="2500631" cy="150114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8850637" y="2684973"/>
            <a:ext cx="1733550" cy="15379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65" marR="5080" indent="6985" algn="ctr">
              <a:lnSpc>
                <a:spcPct val="92000"/>
              </a:lnSpc>
              <a:tabLst>
                <a:tab pos="388620" algn="l"/>
                <a:tab pos="1115060" algn="l"/>
              </a:tabLst>
            </a:pPr>
            <a:r>
              <a:rPr sz="2200" spc="-10" dirty="0">
                <a:solidFill>
                  <a:srgbClr val="FFFFFF"/>
                </a:solidFill>
                <a:latin typeface="Arial"/>
                <a:cs typeface="Arial"/>
              </a:rPr>
              <a:t>Iter</a:t>
            </a:r>
            <a:r>
              <a:rPr sz="2200" spc="-20" dirty="0">
                <a:solidFill>
                  <a:srgbClr val="FFFFFF"/>
                </a:solidFill>
                <a:latin typeface="Arial"/>
                <a:cs typeface="Arial"/>
              </a:rPr>
              <a:t>ate</a:t>
            </a:r>
            <a:r>
              <a:rPr sz="22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Arial"/>
                <a:cs typeface="Arial"/>
              </a:rPr>
              <a:t>thro</a:t>
            </a:r>
            <a:r>
              <a:rPr sz="2200" spc="-20" dirty="0">
                <a:solidFill>
                  <a:srgbClr val="FFFFFF"/>
                </a:solidFill>
                <a:latin typeface="Arial"/>
                <a:cs typeface="Arial"/>
              </a:rPr>
              <a:t>ug</a:t>
            </a:r>
            <a:r>
              <a:rPr sz="2200" spc="-15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220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2200" spc="-10" dirty="0">
                <a:solidFill>
                  <a:srgbClr val="FFFFFF"/>
                </a:solidFill>
                <a:latin typeface="Arial"/>
                <a:cs typeface="Arial"/>
              </a:rPr>
              <a:t>ta</a:t>
            </a:r>
            <a:r>
              <a:rPr sz="2200" spc="-15" dirty="0">
                <a:solidFill>
                  <a:srgbClr val="FFFFFF"/>
                </a:solidFill>
                <a:latin typeface="Arial"/>
                <a:cs typeface="Arial"/>
              </a:rPr>
              <a:t>ble</a:t>
            </a:r>
            <a:r>
              <a:rPr sz="22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spc="-1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2200" spc="-10" dirty="0">
                <a:solidFill>
                  <a:srgbClr val="FFFFFF"/>
                </a:solidFill>
                <a:latin typeface="Arial"/>
                <a:cs typeface="Arial"/>
              </a:rPr>
              <a:t>el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2200" spc="-1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200" spc="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22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200" spc="-10" dirty="0">
                <a:solidFill>
                  <a:srgbClr val="FFFFFF"/>
                </a:solidFill>
                <a:latin typeface="Arial"/>
                <a:cs typeface="Arial"/>
              </a:rPr>
              <a:t>xtract</a:t>
            </a:r>
            <a:r>
              <a:rPr sz="2200" spc="-1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Arial"/>
                <a:cs typeface="Arial"/>
              </a:rPr>
              <a:t>da</a:t>
            </a:r>
            <a:r>
              <a:rPr sz="2200" spc="-10" dirty="0">
                <a:solidFill>
                  <a:srgbClr val="FFFFFF"/>
                </a:solidFill>
                <a:latin typeface="Arial"/>
                <a:cs typeface="Arial"/>
              </a:rPr>
              <a:t>ta</a:t>
            </a:r>
            <a:r>
              <a:rPr sz="22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220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2200" spc="-2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2200" spc="-10" dirty="0">
                <a:solidFill>
                  <a:srgbClr val="FFFFFF"/>
                </a:solidFill>
                <a:latin typeface="Arial"/>
                <a:cs typeface="Arial"/>
              </a:rPr>
              <a:t>icti</a:t>
            </a:r>
            <a:r>
              <a:rPr sz="2200" spc="-1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200" spc="-20" dirty="0">
                <a:solidFill>
                  <a:srgbClr val="FFFFFF"/>
                </a:solidFill>
                <a:latin typeface="Arial"/>
                <a:cs typeface="Arial"/>
              </a:rPr>
              <a:t>na</a:t>
            </a:r>
            <a:r>
              <a:rPr sz="2200" spc="-10" dirty="0">
                <a:solidFill>
                  <a:srgbClr val="FFFFFF"/>
                </a:solidFill>
                <a:latin typeface="Arial"/>
                <a:cs typeface="Arial"/>
              </a:rPr>
              <a:t>ry</a:t>
            </a:r>
            <a:endParaRPr sz="220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8438509" y="669913"/>
            <a:ext cx="2580003" cy="158051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525499" y="994400"/>
            <a:ext cx="2468879" cy="981708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460120" y="691499"/>
            <a:ext cx="2500631" cy="150113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8708904" y="1114871"/>
            <a:ext cx="1861185" cy="9156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2905" marR="5080" indent="-370840">
              <a:lnSpc>
                <a:spcPct val="91100"/>
              </a:lnSpc>
            </a:pPr>
            <a:r>
              <a:rPr sz="2200" spc="-20" dirty="0">
                <a:solidFill>
                  <a:srgbClr val="FFFFFF"/>
                </a:solidFill>
                <a:latin typeface="Arial"/>
                <a:cs typeface="Arial"/>
              </a:rPr>
              <a:t>Ca</a:t>
            </a:r>
            <a:r>
              <a:rPr sz="2200" spc="-10" dirty="0">
                <a:solidFill>
                  <a:srgbClr val="FFFFFF"/>
                </a:solidFill>
                <a:latin typeface="Arial"/>
                <a:cs typeface="Arial"/>
              </a:rPr>
              <a:t>st</a:t>
            </a:r>
            <a:r>
              <a:rPr sz="22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2200" spc="-10" dirty="0">
                <a:solidFill>
                  <a:srgbClr val="FFFFFF"/>
                </a:solidFill>
                <a:latin typeface="Arial"/>
                <a:cs typeface="Arial"/>
              </a:rPr>
              <a:t>icti</a:t>
            </a:r>
            <a:r>
              <a:rPr sz="2200" spc="-1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200" spc="-20" dirty="0">
                <a:solidFill>
                  <a:srgbClr val="FFFFFF"/>
                </a:solidFill>
                <a:latin typeface="Arial"/>
                <a:cs typeface="Arial"/>
              </a:rPr>
              <a:t>na</a:t>
            </a:r>
            <a:r>
              <a:rPr sz="2200" spc="-10" dirty="0">
                <a:solidFill>
                  <a:srgbClr val="FFFFFF"/>
                </a:solidFill>
                <a:latin typeface="Arial"/>
                <a:cs typeface="Arial"/>
              </a:rPr>
              <a:t>ry</a:t>
            </a:r>
            <a:r>
              <a:rPr sz="22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22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r>
              <a:rPr sz="2200" spc="-10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2200" spc="-15" dirty="0">
                <a:solidFill>
                  <a:srgbClr val="FFFFFF"/>
                </a:solidFill>
                <a:latin typeface="Arial"/>
                <a:cs typeface="Arial"/>
              </a:rPr>
              <a:t>rame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55092" rIns="0" bIns="0" rtlCol="0">
            <a:spAutoFit/>
          </a:bodyPr>
          <a:lstStyle/>
          <a:p>
            <a:pPr marL="5080">
              <a:lnSpc>
                <a:spcPct val="100000"/>
              </a:lnSpc>
            </a:pPr>
            <a:r>
              <a:rPr spc="-5" dirty="0"/>
              <a:t>DataWrang</a:t>
            </a:r>
            <a:r>
              <a:rPr spc="10" dirty="0"/>
              <a:t>l</a:t>
            </a:r>
            <a:r>
              <a:rPr spc="-5" dirty="0"/>
              <a:t>ing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49707" y="1590537"/>
          <a:ext cx="11483975" cy="45459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4453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60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30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91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25725">
                <a:tc>
                  <a:txBody>
                    <a:bodyPr/>
                    <a:lstStyle/>
                    <a:p>
                      <a:pPr marL="34925" marR="380365">
                        <a:lnSpc>
                          <a:spcPct val="159000"/>
                        </a:lnSpc>
                      </a:pPr>
                      <a:r>
                        <a:rPr sz="2000" spc="-5" dirty="0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sz="2000" spc="5" dirty="0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2000" spc="-15" dirty="0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2000" spc="-5" dirty="0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at</a:t>
                      </a:r>
                      <a:r>
                        <a:rPr sz="2000" dirty="0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2000" spc="50" dirty="0">
                          <a:solidFill>
                            <a:srgbClr val="3F3F3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2000" spc="55" dirty="0">
                          <a:solidFill>
                            <a:srgbClr val="3F3F3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10" dirty="0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2000" dirty="0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ra</a:t>
                      </a:r>
                      <a:r>
                        <a:rPr sz="2000" spc="-5" dirty="0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2000" spc="-15" dirty="0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sz="2000" spc="-5" dirty="0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in</a:t>
                      </a:r>
                      <a:r>
                        <a:rPr sz="2000" dirty="0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g</a:t>
                      </a:r>
                      <a:r>
                        <a:rPr sz="2000" spc="55" dirty="0">
                          <a:solidFill>
                            <a:srgbClr val="3F3F3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labe</a:t>
                      </a:r>
                      <a:r>
                        <a:rPr sz="2000" dirty="0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l</a:t>
                      </a:r>
                      <a:r>
                        <a:rPr sz="2000" spc="55" dirty="0">
                          <a:solidFill>
                            <a:srgbClr val="3F3F3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wit</a:t>
                      </a:r>
                      <a:r>
                        <a:rPr sz="2000" dirty="0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h</a:t>
                      </a:r>
                      <a:r>
                        <a:rPr sz="2000" spc="35" dirty="0">
                          <a:solidFill>
                            <a:srgbClr val="3F3F3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landin</a:t>
                      </a:r>
                      <a:r>
                        <a:rPr sz="2000" dirty="0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g</a:t>
                      </a:r>
                      <a:r>
                        <a:rPr sz="2000" spc="60" dirty="0">
                          <a:solidFill>
                            <a:srgbClr val="3F3F3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20" dirty="0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sz="2000" spc="-5" dirty="0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utc</a:t>
                      </a:r>
                      <a:r>
                        <a:rPr sz="2000" spc="-10" dirty="0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sz="2000" dirty="0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mes</a:t>
                      </a:r>
                      <a:r>
                        <a:rPr sz="2000" spc="60" dirty="0">
                          <a:solidFill>
                            <a:srgbClr val="3F3F3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15" dirty="0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w</a:t>
                      </a:r>
                      <a:r>
                        <a:rPr sz="2000" spc="-5" dirty="0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h</a:t>
                      </a:r>
                      <a:r>
                        <a:rPr sz="2000" spc="-10" dirty="0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2000" dirty="0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re</a:t>
                      </a:r>
                      <a:r>
                        <a:rPr sz="2000" spc="60" dirty="0">
                          <a:solidFill>
                            <a:srgbClr val="3F3F3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15" dirty="0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sz="2000" spc="-5" dirty="0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ucc</a:t>
                      </a:r>
                      <a:r>
                        <a:rPr sz="2000" spc="-10" dirty="0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2000" dirty="0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sz="2000" spc="10" dirty="0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sz="2000" dirty="0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ful</a:t>
                      </a:r>
                      <a:r>
                        <a:rPr sz="2000" spc="30" dirty="0">
                          <a:solidFill>
                            <a:srgbClr val="3F3F3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=</a:t>
                      </a:r>
                      <a:r>
                        <a:rPr sz="2000" spc="55" dirty="0">
                          <a:solidFill>
                            <a:srgbClr val="3F3F3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sz="2000" spc="45" dirty="0">
                          <a:solidFill>
                            <a:srgbClr val="3F3F3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&amp;</a:t>
                      </a:r>
                      <a:r>
                        <a:rPr sz="2000" spc="45" dirty="0">
                          <a:solidFill>
                            <a:srgbClr val="3F3F3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10" dirty="0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f</a:t>
                      </a:r>
                      <a:r>
                        <a:rPr sz="2000" spc="-5" dirty="0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ailu</a:t>
                      </a:r>
                      <a:r>
                        <a:rPr sz="2000" dirty="0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re</a:t>
                      </a:r>
                      <a:r>
                        <a:rPr sz="2000" spc="55" dirty="0">
                          <a:solidFill>
                            <a:srgbClr val="3F3F3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=</a:t>
                      </a:r>
                      <a:r>
                        <a:rPr sz="2000" spc="55" dirty="0">
                          <a:solidFill>
                            <a:srgbClr val="3F3F3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0.</a:t>
                      </a:r>
                      <a:r>
                        <a:rPr sz="2000" spc="-5" dirty="0">
                          <a:solidFill>
                            <a:srgbClr val="3F3F3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Outco</a:t>
                      </a:r>
                      <a:r>
                        <a:rPr sz="2000" spc="-10" dirty="0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2000" dirty="0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2000" spc="55" dirty="0">
                          <a:solidFill>
                            <a:srgbClr val="3F3F3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co</a:t>
                      </a:r>
                      <a:r>
                        <a:rPr sz="2000" spc="-10" dirty="0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l</a:t>
                      </a:r>
                      <a:r>
                        <a:rPr sz="2000" spc="-5" dirty="0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um</a:t>
                      </a:r>
                      <a:r>
                        <a:rPr sz="2000" dirty="0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sz="2000" spc="55" dirty="0">
                          <a:solidFill>
                            <a:srgbClr val="3F3F3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h</a:t>
                      </a:r>
                      <a:r>
                        <a:rPr sz="2000" spc="-15" dirty="0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2000" dirty="0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sz="2000" spc="55" dirty="0">
                          <a:solidFill>
                            <a:srgbClr val="3F3F3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two</a:t>
                      </a:r>
                      <a:r>
                        <a:rPr sz="2000" spc="40" dirty="0">
                          <a:solidFill>
                            <a:srgbClr val="3F3F3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sz="2000" spc="5" dirty="0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sz="2000" dirty="0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2000" spc="-15" dirty="0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sz="2000" spc="-5" dirty="0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on</a:t>
                      </a:r>
                      <a:r>
                        <a:rPr sz="2000" spc="-10" dirty="0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2000" spc="-5" dirty="0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nts</a:t>
                      </a:r>
                      <a:r>
                        <a:rPr sz="2000" dirty="0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:</a:t>
                      </a:r>
                      <a:r>
                        <a:rPr sz="2000" spc="55" dirty="0">
                          <a:solidFill>
                            <a:srgbClr val="3F3F3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‘</a:t>
                      </a:r>
                      <a:r>
                        <a:rPr sz="2000" dirty="0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Mis</a:t>
                      </a:r>
                      <a:r>
                        <a:rPr sz="2000" spc="5" dirty="0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sz="2000" spc="-15" dirty="0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2000" spc="-5" dirty="0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sz="2000" dirty="0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sz="2000" spc="55" dirty="0">
                          <a:solidFill>
                            <a:srgbClr val="3F3F3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Ou</a:t>
                      </a:r>
                      <a:r>
                        <a:rPr sz="2000" spc="-20" dirty="0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2000" dirty="0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com</a:t>
                      </a:r>
                      <a:r>
                        <a:rPr sz="2000" spc="-5" dirty="0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2000" dirty="0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’</a:t>
                      </a:r>
                      <a:r>
                        <a:rPr sz="2000" spc="-10" dirty="0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‘La</a:t>
                      </a:r>
                      <a:r>
                        <a:rPr sz="2000" spc="-10" dirty="0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sz="2000" spc="-5" dirty="0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di</a:t>
                      </a:r>
                      <a:r>
                        <a:rPr sz="2000" spc="-15" dirty="0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sz="2000" dirty="0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g</a:t>
                      </a:r>
                      <a:r>
                        <a:rPr sz="2000" spc="55" dirty="0">
                          <a:solidFill>
                            <a:srgbClr val="3F3F3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Loca</a:t>
                      </a:r>
                      <a:r>
                        <a:rPr sz="2000" spc="-10" dirty="0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2000" spc="-5" dirty="0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io</a:t>
                      </a:r>
                      <a:r>
                        <a:rPr sz="2000" spc="5" dirty="0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sz="2000" dirty="0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’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6095">
                      <a:solidFill>
                        <a:srgbClr val="7C7C7C"/>
                      </a:solidFill>
                      <a:prstDash val="solid"/>
                    </a:lnT>
                  </a:tcPr>
                </a:tc>
                <a:tc gridSpan="3">
                  <a:txBody>
                    <a:bodyPr/>
                    <a:lstStyle/>
                    <a:p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6565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2000" spc="-5" dirty="0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Ne</a:t>
                      </a:r>
                      <a:r>
                        <a:rPr sz="2000" dirty="0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w</a:t>
                      </a:r>
                      <a:r>
                        <a:rPr sz="2000" dirty="0">
                          <a:solidFill>
                            <a:srgbClr val="3F3F3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130" dirty="0">
                          <a:solidFill>
                            <a:srgbClr val="3F3F3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training</a:t>
                      </a:r>
                      <a:r>
                        <a:rPr sz="2000" dirty="0">
                          <a:solidFill>
                            <a:srgbClr val="3F3F3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140" dirty="0">
                          <a:solidFill>
                            <a:srgbClr val="3F3F3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labe</a:t>
                      </a:r>
                      <a:r>
                        <a:rPr sz="2000" dirty="0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l</a:t>
                      </a:r>
                      <a:r>
                        <a:rPr sz="2000" dirty="0">
                          <a:solidFill>
                            <a:srgbClr val="3F3F3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125" dirty="0">
                          <a:solidFill>
                            <a:srgbClr val="3F3F3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sz="2000" spc="5" dirty="0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sz="2000" spc="-5" dirty="0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lu</a:t>
                      </a:r>
                      <a:r>
                        <a:rPr sz="2000" spc="-15" dirty="0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2000" dirty="0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sz="2000" dirty="0">
                          <a:solidFill>
                            <a:srgbClr val="3F3F3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110" dirty="0">
                          <a:solidFill>
                            <a:srgbClr val="3F3F3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‘</a:t>
                      </a:r>
                      <a:r>
                        <a:rPr sz="2000" dirty="0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class’ </a:t>
                      </a:r>
                      <a:r>
                        <a:rPr sz="2000" spc="-240" dirty="0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wit</a:t>
                      </a:r>
                      <a:r>
                        <a:rPr sz="2000" dirty="0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h</a:t>
                      </a:r>
                      <a:r>
                        <a:rPr sz="2000" dirty="0">
                          <a:solidFill>
                            <a:srgbClr val="3F3F3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140" dirty="0">
                          <a:solidFill>
                            <a:srgbClr val="3F3F3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2000" dirty="0">
                          <a:solidFill>
                            <a:srgbClr val="3F3F3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125" dirty="0">
                          <a:solidFill>
                            <a:srgbClr val="3F3F3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v</a:t>
                      </a:r>
                      <a:r>
                        <a:rPr sz="2000" spc="5" dirty="0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2000" spc="-5" dirty="0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lu</a:t>
                      </a:r>
                      <a:r>
                        <a:rPr sz="2000" dirty="0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2000" dirty="0">
                          <a:solidFill>
                            <a:srgbClr val="3F3F3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125" dirty="0">
                          <a:solidFill>
                            <a:srgbClr val="3F3F3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sz="2000" dirty="0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f</a:t>
                      </a:r>
                      <a:r>
                        <a:rPr sz="2000" dirty="0">
                          <a:solidFill>
                            <a:srgbClr val="3F3F3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130" dirty="0">
                          <a:solidFill>
                            <a:srgbClr val="3F3F3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sz="2000" dirty="0">
                          <a:solidFill>
                            <a:srgbClr val="3F3F3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114" dirty="0">
                          <a:solidFill>
                            <a:srgbClr val="3F3F3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2000" dirty="0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f</a:t>
                      </a:r>
                      <a:r>
                        <a:rPr sz="2000" dirty="0">
                          <a:solidFill>
                            <a:srgbClr val="3F3F3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100" dirty="0">
                          <a:solidFill>
                            <a:srgbClr val="3F3F3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‘</a:t>
                      </a:r>
                      <a:r>
                        <a:rPr sz="2000" dirty="0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Mis</a:t>
                      </a:r>
                      <a:r>
                        <a:rPr sz="2000" spc="5" dirty="0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sz="2000" spc="-5" dirty="0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io</a:t>
                      </a:r>
                      <a:r>
                        <a:rPr sz="2000" dirty="0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sz="2000" dirty="0">
                          <a:solidFill>
                            <a:srgbClr val="3F3F3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125" dirty="0">
                          <a:solidFill>
                            <a:srgbClr val="3F3F3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Outco</a:t>
                      </a:r>
                      <a:r>
                        <a:rPr sz="2000" spc="-10" dirty="0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2000" spc="5" dirty="0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2000" dirty="0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’ </a:t>
                      </a:r>
                      <a:r>
                        <a:rPr sz="2000" spc="-240" dirty="0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2000" dirty="0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sz="2000" dirty="0">
                          <a:solidFill>
                            <a:srgbClr val="3F3F3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120" dirty="0">
                          <a:solidFill>
                            <a:srgbClr val="3F3F3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True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</a:pPr>
                      <a:r>
                        <a:rPr sz="2000" spc="-5" dirty="0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and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</a:pPr>
                      <a:r>
                        <a:rPr sz="2000" dirty="0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</a:pPr>
                      <a:r>
                        <a:rPr sz="2000" spc="-5" dirty="0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othe</a:t>
                      </a:r>
                      <a:r>
                        <a:rPr sz="2000" spc="-10" dirty="0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2000" spc="-5" dirty="0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wise.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3014">
                <a:tc>
                  <a:txBody>
                    <a:bodyPr/>
                    <a:lstStyle/>
                    <a:p>
                      <a:pPr marL="40640">
                        <a:lnSpc>
                          <a:spcPct val="100000"/>
                        </a:lnSpc>
                      </a:pPr>
                      <a:r>
                        <a:rPr sz="2000" u="heavy" dirty="0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Value</a:t>
                      </a:r>
                      <a:r>
                        <a:rPr sz="2000" spc="50" dirty="0">
                          <a:solidFill>
                            <a:srgbClr val="3F3F3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u="heavy" dirty="0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Mapp</a:t>
                      </a:r>
                      <a:r>
                        <a:rPr sz="2000" u="heavy" spc="-10" dirty="0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2000" u="heavy" spc="-15" dirty="0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sz="2000" u="heavy" spc="-5" dirty="0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g: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 rowSpan="4" gridSpan="3">
                  <a:txBody>
                    <a:bodyPr/>
                    <a:lstStyle/>
                    <a:p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 rowSpan="4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4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1137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2000" dirty="0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True</a:t>
                      </a:r>
                      <a:r>
                        <a:rPr sz="2000" spc="60" dirty="0">
                          <a:solidFill>
                            <a:srgbClr val="3F3F3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10" dirty="0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2000" dirty="0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SDS,</a:t>
                      </a:r>
                      <a:r>
                        <a:rPr sz="2000" spc="45" dirty="0">
                          <a:solidFill>
                            <a:srgbClr val="3F3F3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True</a:t>
                      </a:r>
                      <a:r>
                        <a:rPr sz="2000" spc="40" dirty="0">
                          <a:solidFill>
                            <a:srgbClr val="3F3F3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RT</a:t>
                      </a:r>
                      <a:r>
                        <a:rPr sz="2000" dirty="0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LS,</a:t>
                      </a:r>
                      <a:r>
                        <a:rPr sz="2000" spc="45" dirty="0">
                          <a:solidFill>
                            <a:srgbClr val="3F3F3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&amp;</a:t>
                      </a:r>
                      <a:r>
                        <a:rPr sz="2000" spc="45" dirty="0">
                          <a:solidFill>
                            <a:srgbClr val="3F3F3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True</a:t>
                      </a:r>
                      <a:r>
                        <a:rPr sz="2000" spc="50" dirty="0">
                          <a:solidFill>
                            <a:srgbClr val="3F3F3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15" dirty="0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sz="2000" dirty="0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sz="2000" spc="5" dirty="0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2000" spc="-15" dirty="0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2000" dirty="0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sz="2000" spc="65" dirty="0">
                          <a:solidFill>
                            <a:srgbClr val="3F3F3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–</a:t>
                      </a:r>
                      <a:r>
                        <a:rPr sz="2000" spc="-5" dirty="0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sz="2000" spc="5" dirty="0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2000" dirty="0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2000" spc="45" dirty="0">
                          <a:solidFill>
                            <a:srgbClr val="3F3F3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to</a:t>
                      </a:r>
                      <a:r>
                        <a:rPr sz="2000" spc="50" dirty="0">
                          <a:solidFill>
                            <a:srgbClr val="3F3F3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-&gt;</a:t>
                      </a:r>
                      <a:r>
                        <a:rPr sz="2000" spc="55" dirty="0">
                          <a:solidFill>
                            <a:srgbClr val="3F3F3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34925">
                        <a:lnSpc>
                          <a:spcPct val="100000"/>
                        </a:lnSpc>
                        <a:spcBef>
                          <a:spcPts val="1165"/>
                        </a:spcBef>
                      </a:pPr>
                      <a:r>
                        <a:rPr sz="2000" spc="-5" dirty="0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sz="2000" dirty="0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sz="2000" spc="-15" dirty="0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sz="2000" dirty="0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2000" spc="55" dirty="0">
                          <a:solidFill>
                            <a:srgbClr val="3F3F3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No</a:t>
                      </a:r>
                      <a:r>
                        <a:rPr sz="2000" spc="-10" dirty="0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sz="2000" spc="-5" dirty="0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2000" dirty="0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,</a:t>
                      </a:r>
                      <a:r>
                        <a:rPr sz="2000" spc="45" dirty="0">
                          <a:solidFill>
                            <a:srgbClr val="3F3F3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False</a:t>
                      </a:r>
                      <a:r>
                        <a:rPr sz="2000" spc="55" dirty="0">
                          <a:solidFill>
                            <a:srgbClr val="3F3F3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10" dirty="0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2000" dirty="0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SDS,</a:t>
                      </a:r>
                      <a:r>
                        <a:rPr sz="2000" spc="25" dirty="0">
                          <a:solidFill>
                            <a:srgbClr val="3F3F3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sz="2000" dirty="0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sz="2000" spc="-15" dirty="0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sz="2000" dirty="0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2000" spc="55" dirty="0">
                          <a:solidFill>
                            <a:srgbClr val="3F3F3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10" dirty="0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2000" dirty="0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SDS,</a:t>
                      </a:r>
                      <a:r>
                        <a:rPr sz="2000" spc="45" dirty="0">
                          <a:solidFill>
                            <a:srgbClr val="3F3F3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False</a:t>
                      </a:r>
                      <a:r>
                        <a:rPr sz="2000" spc="50" dirty="0">
                          <a:solidFill>
                            <a:srgbClr val="3F3F3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15" dirty="0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sz="2000" dirty="0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cean,</a:t>
                      </a:r>
                      <a:r>
                        <a:rPr sz="2000" spc="35" dirty="0">
                          <a:solidFill>
                            <a:srgbClr val="3F3F3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False</a:t>
                      </a:r>
                      <a:r>
                        <a:rPr sz="2000" spc="50" dirty="0">
                          <a:solidFill>
                            <a:srgbClr val="3F3F3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10" dirty="0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2000" dirty="0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TLS</a:t>
                      </a:r>
                      <a:r>
                        <a:rPr sz="2000" spc="65" dirty="0">
                          <a:solidFill>
                            <a:srgbClr val="3F3F3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–</a:t>
                      </a:r>
                      <a:r>
                        <a:rPr sz="2000" spc="-5" dirty="0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sz="2000" spc="5" dirty="0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2000" dirty="0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2000" spc="45" dirty="0">
                          <a:solidFill>
                            <a:srgbClr val="3F3F3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to</a:t>
                      </a:r>
                      <a:r>
                        <a:rPr sz="2000" spc="45" dirty="0">
                          <a:solidFill>
                            <a:srgbClr val="3F3F3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-&gt;</a:t>
                      </a:r>
                      <a:r>
                        <a:rPr sz="2000" spc="55" dirty="0">
                          <a:solidFill>
                            <a:srgbClr val="3F3F3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188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2000" u="heavy" dirty="0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GitHub</a:t>
                      </a:r>
                      <a:r>
                        <a:rPr sz="2000" u="heavy" spc="-5" dirty="0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u="heavy" spc="-15" dirty="0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sz="2000" u="heavy" dirty="0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rl: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7156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2000" u="heavy" spc="-5" dirty="0">
                          <a:solidFill>
                            <a:srgbClr val="0462C1"/>
                          </a:solidFill>
                          <a:latin typeface="Calibri"/>
                          <a:cs typeface="Calibri"/>
                        </a:rPr>
                        <a:t>htt</a:t>
                      </a:r>
                      <a:r>
                        <a:rPr sz="2000" u="heavy" spc="5" dirty="0">
                          <a:solidFill>
                            <a:srgbClr val="0462C1"/>
                          </a:solidFill>
                          <a:latin typeface="Calibri"/>
                          <a:cs typeface="Calibri"/>
                        </a:rPr>
                        <a:t>p</a:t>
                      </a:r>
                      <a:r>
                        <a:rPr sz="2000" u="heavy" spc="-5" dirty="0">
                          <a:solidFill>
                            <a:srgbClr val="0462C1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2000" u="heavy" spc="-15" dirty="0">
                          <a:solidFill>
                            <a:srgbClr val="0462C1"/>
                          </a:solidFill>
                          <a:latin typeface="Calibri"/>
                          <a:cs typeface="Calibri"/>
                        </a:rPr>
                        <a:t>:</a:t>
                      </a:r>
                      <a:r>
                        <a:rPr sz="2000" u="heavy" spc="-5" dirty="0">
                          <a:solidFill>
                            <a:srgbClr val="0462C1"/>
                          </a:solidFill>
                          <a:latin typeface="Calibri"/>
                          <a:cs typeface="Calibri"/>
                        </a:rPr>
                        <a:t>//g</a:t>
                      </a:r>
                      <a:r>
                        <a:rPr sz="2000" u="heavy" dirty="0">
                          <a:solidFill>
                            <a:srgbClr val="0462C1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2000" u="heavy" spc="-15" dirty="0">
                          <a:solidFill>
                            <a:srgbClr val="0462C1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2000" u="heavy" spc="-5" dirty="0">
                          <a:solidFill>
                            <a:srgbClr val="0462C1"/>
                          </a:solidFill>
                          <a:latin typeface="Calibri"/>
                          <a:cs typeface="Calibri"/>
                        </a:rPr>
                        <a:t>h</a:t>
                      </a:r>
                      <a:r>
                        <a:rPr sz="2000" u="heavy" spc="5" dirty="0">
                          <a:solidFill>
                            <a:srgbClr val="0462C1"/>
                          </a:solidFill>
                          <a:latin typeface="Calibri"/>
                          <a:cs typeface="Calibri"/>
                        </a:rPr>
                        <a:t>u</a:t>
                      </a:r>
                      <a:r>
                        <a:rPr sz="2000" u="heavy" spc="-5" dirty="0">
                          <a:solidFill>
                            <a:srgbClr val="0462C1"/>
                          </a:solidFill>
                          <a:latin typeface="Calibri"/>
                          <a:cs typeface="Calibri"/>
                        </a:rPr>
                        <a:t>b</a:t>
                      </a:r>
                      <a:r>
                        <a:rPr sz="2000" u="heavy" spc="-15" dirty="0">
                          <a:solidFill>
                            <a:srgbClr val="0462C1"/>
                          </a:solidFill>
                          <a:latin typeface="Calibri"/>
                          <a:cs typeface="Calibri"/>
                        </a:rPr>
                        <a:t>.</a:t>
                      </a:r>
                      <a:r>
                        <a:rPr sz="2000" u="heavy" dirty="0">
                          <a:solidFill>
                            <a:srgbClr val="0462C1"/>
                          </a:solidFill>
                          <a:latin typeface="Calibri"/>
                          <a:cs typeface="Calibri"/>
                        </a:rPr>
                        <a:t>com/C</a:t>
                      </a:r>
                      <a:r>
                        <a:rPr sz="2000" u="heavy" spc="-15" dirty="0">
                          <a:solidFill>
                            <a:srgbClr val="0462C1"/>
                          </a:solidFill>
                          <a:latin typeface="Calibri"/>
                          <a:cs typeface="Calibri"/>
                        </a:rPr>
                        <a:t>H</a:t>
                      </a:r>
                      <a:r>
                        <a:rPr sz="2000" u="heavy" dirty="0">
                          <a:solidFill>
                            <a:srgbClr val="0462C1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2000" u="heavy" spc="-10" dirty="0">
                          <a:solidFill>
                            <a:srgbClr val="0462C1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000" u="heavy" dirty="0">
                          <a:solidFill>
                            <a:srgbClr val="0462C1"/>
                          </a:solidFill>
                          <a:latin typeface="Calibri"/>
                          <a:cs typeface="Calibri"/>
                        </a:rPr>
                        <a:t>U</a:t>
                      </a:r>
                      <a:r>
                        <a:rPr sz="2000" u="heavy" spc="-10" dirty="0">
                          <a:solidFill>
                            <a:srgbClr val="0462C1"/>
                          </a:solidFill>
                          <a:latin typeface="Calibri"/>
                          <a:cs typeface="Calibri"/>
                        </a:rPr>
                        <a:t>G</a:t>
                      </a:r>
                      <a:r>
                        <a:rPr sz="2000" u="heavy" dirty="0">
                          <a:solidFill>
                            <a:srgbClr val="0462C1"/>
                          </a:solidFill>
                          <a:latin typeface="Calibri"/>
                          <a:cs typeface="Calibri"/>
                        </a:rPr>
                        <a:t>AT</a:t>
                      </a:r>
                      <a:r>
                        <a:rPr sz="2000" u="heavy" spc="10" dirty="0">
                          <a:solidFill>
                            <a:srgbClr val="0462C1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2000" u="heavy" spc="-5" dirty="0">
                          <a:solidFill>
                            <a:srgbClr val="0462C1"/>
                          </a:solidFill>
                          <a:latin typeface="Calibri"/>
                          <a:cs typeface="Calibri"/>
                        </a:rPr>
                        <a:t>-VIJAY</a:t>
                      </a:r>
                      <a:r>
                        <a:rPr sz="2000" u="heavy" spc="5" dirty="0">
                          <a:solidFill>
                            <a:srgbClr val="0462C1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2000" u="heavy" spc="-15" dirty="0">
                          <a:solidFill>
                            <a:srgbClr val="0462C1"/>
                          </a:solidFill>
                          <a:latin typeface="Calibri"/>
                          <a:cs typeface="Calibri"/>
                        </a:rPr>
                        <a:t>-</a:t>
                      </a:r>
                      <a:r>
                        <a:rPr sz="2000" u="heavy" spc="-10" dirty="0">
                          <a:solidFill>
                            <a:srgbClr val="0462C1"/>
                          </a:solidFill>
                          <a:latin typeface="Calibri"/>
                          <a:cs typeface="Calibri"/>
                        </a:rPr>
                        <a:t>RA</a:t>
                      </a:r>
                      <a:r>
                        <a:rPr sz="2000" u="heavy" dirty="0">
                          <a:solidFill>
                            <a:srgbClr val="0462C1"/>
                          </a:solidFill>
                          <a:latin typeface="Calibri"/>
                          <a:cs typeface="Calibri"/>
                        </a:rPr>
                        <a:t>GHA</a:t>
                      </a:r>
                      <a:r>
                        <a:rPr sz="2000" u="heavy" spc="-15" dirty="0">
                          <a:solidFill>
                            <a:srgbClr val="0462C1"/>
                          </a:solidFill>
                          <a:latin typeface="Calibri"/>
                          <a:cs typeface="Calibri"/>
                        </a:rPr>
                        <a:t>V</a:t>
                      </a:r>
                      <a:r>
                        <a:rPr sz="2000" u="heavy" dirty="0">
                          <a:solidFill>
                            <a:srgbClr val="0462C1"/>
                          </a:solidFill>
                          <a:latin typeface="Calibri"/>
                          <a:cs typeface="Calibri"/>
                        </a:rPr>
                        <a:t>AN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4300" y="240030"/>
            <a:ext cx="12077700" cy="457200"/>
          </a:xfrm>
          <a:custGeom>
            <a:avLst/>
            <a:gdLst/>
            <a:ahLst/>
            <a:cxnLst/>
            <a:rect l="l" t="t" r="r" b="b"/>
            <a:pathLst>
              <a:path w="12077700" h="457200">
                <a:moveTo>
                  <a:pt x="0" y="457199"/>
                </a:moveTo>
                <a:lnTo>
                  <a:pt x="12077700" y="457199"/>
                </a:lnTo>
                <a:lnTo>
                  <a:pt x="12077700" y="0"/>
                </a:lnTo>
                <a:lnTo>
                  <a:pt x="0" y="0"/>
                </a:lnTo>
                <a:lnTo>
                  <a:pt x="0" y="457199"/>
                </a:lnTo>
              </a:path>
            </a:pathLst>
          </a:custGeom>
          <a:solidFill>
            <a:srgbClr val="BA55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4300" y="172715"/>
            <a:ext cx="12077700" cy="66675"/>
          </a:xfrm>
          <a:custGeom>
            <a:avLst/>
            <a:gdLst/>
            <a:ahLst/>
            <a:cxnLst/>
            <a:rect l="l" t="t" r="r" b="b"/>
            <a:pathLst>
              <a:path w="12077700" h="66675">
                <a:moveTo>
                  <a:pt x="0" y="66674"/>
                </a:moveTo>
                <a:lnTo>
                  <a:pt x="12077700" y="66674"/>
                </a:lnTo>
                <a:lnTo>
                  <a:pt x="12077700" y="0"/>
                </a:lnTo>
                <a:lnTo>
                  <a:pt x="0" y="0"/>
                </a:lnTo>
                <a:lnTo>
                  <a:pt x="0" y="66674"/>
                </a:lnTo>
              </a:path>
            </a:pathLst>
          </a:custGeom>
          <a:solidFill>
            <a:srgbClr val="E282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1940" rIns="0" bIns="0" rtlCol="0">
            <a:spAutoFit/>
          </a:bodyPr>
          <a:lstStyle/>
          <a:p>
            <a:pPr marL="5080">
              <a:lnSpc>
                <a:spcPct val="100000"/>
              </a:lnSpc>
            </a:pPr>
            <a:r>
              <a:rPr dirty="0"/>
              <a:t>EDA</a:t>
            </a:r>
            <a:r>
              <a:rPr spc="130" dirty="0">
                <a:latin typeface="Times New Roman"/>
                <a:cs typeface="Times New Roman"/>
              </a:rPr>
              <a:t> </a:t>
            </a:r>
            <a:r>
              <a:rPr spc="-5" dirty="0"/>
              <a:t>wit</a:t>
            </a:r>
            <a:r>
              <a:rPr dirty="0"/>
              <a:t>h</a:t>
            </a:r>
            <a:r>
              <a:rPr spc="135" dirty="0">
                <a:latin typeface="Times New Roman"/>
                <a:cs typeface="Times New Roman"/>
              </a:rPr>
              <a:t> </a:t>
            </a:r>
            <a:r>
              <a:rPr spc="-5" dirty="0"/>
              <a:t>D</a:t>
            </a:r>
            <a:r>
              <a:rPr spc="10" dirty="0"/>
              <a:t>a</a:t>
            </a:r>
            <a:r>
              <a:rPr dirty="0"/>
              <a:t>taVisualization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32892" y="1677174"/>
            <a:ext cx="10908030" cy="425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52780" marR="506730" indent="-7620">
              <a:lnSpc>
                <a:spcPct val="100000"/>
              </a:lnSpc>
              <a:tabLst>
                <a:tab pos="2077085" algn="l"/>
                <a:tab pos="2205990" algn="l"/>
                <a:tab pos="2762250" algn="l"/>
                <a:tab pos="3856354" algn="l"/>
                <a:tab pos="5160010" algn="l"/>
                <a:tab pos="5591175" algn="l"/>
                <a:tab pos="6757034" algn="l"/>
                <a:tab pos="7526020" algn="l"/>
                <a:tab pos="8648700" algn="l"/>
                <a:tab pos="9714230" algn="l"/>
              </a:tabLst>
            </a:pP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Expl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rato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r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y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	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D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ata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Ana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l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y</a:t>
            </a:r>
            <a:r>
              <a:rPr sz="2000" spc="10" dirty="0">
                <a:solidFill>
                  <a:srgbClr val="3F3F3F"/>
                </a:solidFill>
                <a:latin typeface="Arial"/>
                <a:cs typeface="Arial"/>
              </a:rPr>
              <a:t>s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i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	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pe</a:t>
            </a:r>
            <a:r>
              <a:rPr sz="2000" spc="5" dirty="0">
                <a:solidFill>
                  <a:srgbClr val="3F3F3F"/>
                </a:solidFill>
                <a:latin typeface="Arial"/>
                <a:cs typeface="Arial"/>
              </a:rPr>
              <a:t>r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f</a:t>
            </a:r>
            <a:r>
              <a:rPr sz="2000" spc="-20" dirty="0">
                <a:solidFill>
                  <a:srgbClr val="3F3F3F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rm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d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	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n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v</a:t>
            </a:r>
            <a:r>
              <a:rPr sz="2000" spc="5" dirty="0">
                <a:solidFill>
                  <a:srgbClr val="3F3F3F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r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i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abl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Flight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	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Nu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m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be</a:t>
            </a:r>
            <a:r>
              <a:rPr sz="2000" spc="5" dirty="0">
                <a:solidFill>
                  <a:srgbClr val="3F3F3F"/>
                </a:solidFill>
                <a:latin typeface="Arial"/>
                <a:cs typeface="Arial"/>
              </a:rPr>
              <a:t>r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,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Pay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lo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d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Mass,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Launc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h</a:t>
            </a:r>
            <a:r>
              <a:rPr sz="200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S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ite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,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		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Or</a:t>
            </a:r>
            <a:r>
              <a:rPr sz="2000" spc="5" dirty="0">
                <a:solidFill>
                  <a:srgbClr val="3F3F3F"/>
                </a:solidFill>
                <a:latin typeface="Arial"/>
                <a:cs typeface="Arial"/>
              </a:rPr>
              <a:t>b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it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,</a:t>
            </a:r>
            <a:r>
              <a:rPr sz="2000" spc="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Cl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ss</a:t>
            </a:r>
            <a:r>
              <a:rPr sz="2000" spc="6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3F3F3F"/>
                </a:solidFill>
                <a:latin typeface="Arial"/>
                <a:cs typeface="Arial"/>
              </a:rPr>
              <a:t>a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n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d</a:t>
            </a:r>
            <a:r>
              <a:rPr sz="200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Y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ea</a:t>
            </a:r>
            <a:r>
              <a:rPr sz="2000" spc="5" dirty="0">
                <a:solidFill>
                  <a:srgbClr val="3F3F3F"/>
                </a:solidFill>
                <a:latin typeface="Arial"/>
                <a:cs typeface="Arial"/>
              </a:rPr>
              <a:t>r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  <a:p>
            <a:pPr marL="645160">
              <a:lnSpc>
                <a:spcPct val="100000"/>
              </a:lnSpc>
              <a:spcBef>
                <a:spcPts val="1165"/>
              </a:spcBef>
            </a:pPr>
            <a:r>
              <a:rPr sz="2000" u="heavy" dirty="0">
                <a:solidFill>
                  <a:srgbClr val="3F3F3F"/>
                </a:solidFill>
                <a:latin typeface="Arial"/>
                <a:cs typeface="Arial"/>
              </a:rPr>
              <a:t>Plo</a:t>
            </a:r>
            <a:r>
              <a:rPr sz="2000" u="heavy" spc="-10" dirty="0">
                <a:solidFill>
                  <a:srgbClr val="3F3F3F"/>
                </a:solidFill>
                <a:latin typeface="Arial"/>
                <a:cs typeface="Arial"/>
              </a:rPr>
              <a:t>t</a:t>
            </a:r>
            <a:r>
              <a:rPr sz="2000" u="heavy" dirty="0">
                <a:solidFill>
                  <a:srgbClr val="3F3F3F"/>
                </a:solidFill>
                <a:latin typeface="Arial"/>
                <a:cs typeface="Arial"/>
              </a:rPr>
              <a:t>s </a:t>
            </a:r>
            <a:r>
              <a:rPr sz="2000" u="heavy" spc="-5" dirty="0">
                <a:solidFill>
                  <a:srgbClr val="3F3F3F"/>
                </a:solidFill>
                <a:latin typeface="Arial"/>
                <a:cs typeface="Arial"/>
              </a:rPr>
              <a:t>Used:</a:t>
            </a:r>
            <a:endParaRPr sz="2000">
              <a:latin typeface="Arial"/>
              <a:cs typeface="Arial"/>
            </a:endParaRPr>
          </a:p>
          <a:p>
            <a:pPr marL="645160">
              <a:lnSpc>
                <a:spcPct val="100000"/>
              </a:lnSpc>
              <a:spcBef>
                <a:spcPts val="1175"/>
              </a:spcBef>
            </a:pP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Flight</a:t>
            </a:r>
            <a:r>
              <a:rPr sz="2000" spc="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N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um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be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r</a:t>
            </a:r>
            <a:r>
              <a:rPr sz="200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v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s.</a:t>
            </a:r>
            <a:r>
              <a:rPr sz="200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P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a</a:t>
            </a:r>
            <a:r>
              <a:rPr sz="2000" spc="5" dirty="0">
                <a:solidFill>
                  <a:srgbClr val="3F3F3F"/>
                </a:solidFill>
                <a:latin typeface="Arial"/>
                <a:cs typeface="Arial"/>
              </a:rPr>
              <a:t>y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lo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d</a:t>
            </a:r>
            <a:r>
              <a:rPr sz="200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Ma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s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s,</a:t>
            </a:r>
            <a:r>
              <a:rPr sz="200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Fl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i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gh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t</a:t>
            </a:r>
            <a:r>
              <a:rPr sz="2000" spc="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N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um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b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r</a:t>
            </a:r>
            <a:r>
              <a:rPr sz="2000" spc="4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v</a:t>
            </a:r>
            <a:r>
              <a:rPr sz="2000" spc="10" dirty="0">
                <a:solidFill>
                  <a:srgbClr val="3F3F3F"/>
                </a:solidFill>
                <a:latin typeface="Arial"/>
                <a:cs typeface="Arial"/>
              </a:rPr>
              <a:t>s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.</a:t>
            </a:r>
            <a:r>
              <a:rPr sz="2000" spc="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L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au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n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ch</a:t>
            </a:r>
            <a:r>
              <a:rPr sz="2000" spc="6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S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ite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,</a:t>
            </a:r>
            <a:r>
              <a:rPr sz="2000" spc="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P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a</a:t>
            </a:r>
            <a:r>
              <a:rPr sz="2000" spc="5" dirty="0">
                <a:solidFill>
                  <a:srgbClr val="3F3F3F"/>
                </a:solidFill>
                <a:latin typeface="Arial"/>
                <a:cs typeface="Arial"/>
              </a:rPr>
              <a:t>y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l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o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d</a:t>
            </a:r>
            <a:r>
              <a:rPr sz="200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M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ss</a:t>
            </a:r>
            <a:r>
              <a:rPr sz="2000" spc="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v</a:t>
            </a:r>
            <a:r>
              <a:rPr sz="2000" spc="10" dirty="0">
                <a:solidFill>
                  <a:srgbClr val="3F3F3F"/>
                </a:solidFill>
                <a:latin typeface="Arial"/>
                <a:cs typeface="Arial"/>
              </a:rPr>
              <a:t>s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  <a:p>
            <a:pPr marL="652780" marR="6350" indent="-7620">
              <a:lnSpc>
                <a:spcPts val="2380"/>
              </a:lnSpc>
              <a:spcBef>
                <a:spcPts val="155"/>
              </a:spcBef>
              <a:tabLst>
                <a:tab pos="2366645" algn="l"/>
                <a:tab pos="4585335" algn="l"/>
              </a:tabLst>
            </a:pP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Launc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h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Si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t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,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Or</a:t>
            </a:r>
            <a:r>
              <a:rPr sz="2000" spc="5" dirty="0">
                <a:solidFill>
                  <a:srgbClr val="3F3F3F"/>
                </a:solidFill>
                <a:latin typeface="Arial"/>
                <a:cs typeface="Arial"/>
              </a:rPr>
              <a:t>b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i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t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v</a:t>
            </a:r>
            <a:r>
              <a:rPr sz="2000" spc="10" dirty="0">
                <a:solidFill>
                  <a:srgbClr val="3F3F3F"/>
                </a:solidFill>
                <a:latin typeface="Arial"/>
                <a:cs typeface="Arial"/>
              </a:rPr>
              <a:t>s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.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3F3F3F"/>
                </a:solidFill>
                <a:latin typeface="Arial"/>
                <a:cs typeface="Arial"/>
              </a:rPr>
              <a:t>S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ucc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ss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	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R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ate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,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Flight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N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um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b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r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vs.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Or</a:t>
            </a:r>
            <a:r>
              <a:rPr sz="2000" spc="5" dirty="0">
                <a:solidFill>
                  <a:srgbClr val="3F3F3F"/>
                </a:solidFill>
                <a:latin typeface="Arial"/>
                <a:cs typeface="Arial"/>
              </a:rPr>
              <a:t>b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it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,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Paylo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d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vs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Or</a:t>
            </a:r>
            <a:r>
              <a:rPr sz="2000" spc="5" dirty="0">
                <a:solidFill>
                  <a:srgbClr val="3F3F3F"/>
                </a:solidFill>
                <a:latin typeface="Arial"/>
                <a:cs typeface="Arial"/>
              </a:rPr>
              <a:t>b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it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,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and</a:t>
            </a:r>
            <a:r>
              <a:rPr sz="2000" spc="-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Succe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s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</a:t>
            </a:r>
            <a:r>
              <a:rPr sz="200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Ye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rly</a:t>
            </a:r>
            <a:r>
              <a:rPr sz="2000" spc="6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T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r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end</a:t>
            </a:r>
            <a:endParaRPr sz="2000">
              <a:latin typeface="Arial"/>
              <a:cs typeface="Arial"/>
            </a:endParaRPr>
          </a:p>
          <a:p>
            <a:pPr marL="652780" marR="5080" indent="-7620">
              <a:lnSpc>
                <a:spcPts val="2380"/>
              </a:lnSpc>
              <a:spcBef>
                <a:spcPts val="1185"/>
              </a:spcBef>
              <a:tabLst>
                <a:tab pos="1589405" algn="l"/>
                <a:tab pos="2334260" algn="l"/>
                <a:tab pos="2868930" algn="l"/>
                <a:tab pos="3769360" algn="l"/>
                <a:tab pos="4332605" algn="l"/>
                <a:tab pos="4838700" algn="l"/>
                <a:tab pos="5513070" algn="l"/>
                <a:tab pos="6203315" algn="l"/>
                <a:tab pos="6892290" algn="l"/>
                <a:tab pos="7242175" algn="l"/>
                <a:tab pos="8369934" algn="l"/>
                <a:tab pos="9935210" algn="l"/>
              </a:tabLst>
            </a:pP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Scat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t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r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	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plo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t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s,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	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lin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c</a:t>
            </a:r>
            <a:r>
              <a:rPr sz="2000" spc="5" dirty="0">
                <a:solidFill>
                  <a:srgbClr val="3F3F3F"/>
                </a:solidFill>
                <a:latin typeface="Arial"/>
                <a:cs typeface="Arial"/>
              </a:rPr>
              <a:t>h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rts,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	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an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d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	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b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r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	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pl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ts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	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wer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	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u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sed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to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c</a:t>
            </a:r>
            <a:r>
              <a:rPr sz="2000" spc="5" dirty="0">
                <a:solidFill>
                  <a:srgbClr val="3F3F3F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m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p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ar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re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latio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n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</a:t>
            </a:r>
            <a:r>
              <a:rPr sz="2000" spc="5" dirty="0">
                <a:solidFill>
                  <a:srgbClr val="3F3F3F"/>
                </a:solidFill>
                <a:latin typeface="Arial"/>
                <a:cs typeface="Arial"/>
              </a:rPr>
              <a:t>h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i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p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	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be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t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w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e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n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v</a:t>
            </a:r>
            <a:r>
              <a:rPr sz="2000" spc="5" dirty="0">
                <a:solidFill>
                  <a:srgbClr val="3F3F3F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r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i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abl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</a:t>
            </a:r>
            <a:r>
              <a:rPr sz="200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to</a:t>
            </a:r>
            <a:endParaRPr sz="2000">
              <a:latin typeface="Arial"/>
              <a:cs typeface="Arial"/>
            </a:endParaRPr>
          </a:p>
          <a:p>
            <a:pPr marL="652780" indent="-7620">
              <a:lnSpc>
                <a:spcPts val="2280"/>
              </a:lnSpc>
            </a:pP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de</a:t>
            </a:r>
            <a:r>
              <a:rPr sz="2000" spc="5" dirty="0">
                <a:solidFill>
                  <a:srgbClr val="3F3F3F"/>
                </a:solidFill>
                <a:latin typeface="Arial"/>
                <a:cs typeface="Arial"/>
              </a:rPr>
              <a:t>c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i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d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e</a:t>
            </a:r>
            <a:r>
              <a:rPr sz="2000" spc="2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i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f</a:t>
            </a:r>
            <a:r>
              <a:rPr sz="2000" spc="23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a</a:t>
            </a:r>
            <a:r>
              <a:rPr sz="2000" spc="24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re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lations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h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i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p</a:t>
            </a:r>
            <a:r>
              <a:rPr sz="2000" spc="24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e</a:t>
            </a:r>
            <a:r>
              <a:rPr sz="2000" spc="5" dirty="0">
                <a:solidFill>
                  <a:srgbClr val="3F3F3F"/>
                </a:solidFill>
                <a:latin typeface="Arial"/>
                <a:cs typeface="Arial"/>
              </a:rPr>
              <a:t>x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i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sts</a:t>
            </a:r>
            <a:r>
              <a:rPr sz="2000" spc="2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so</a:t>
            </a:r>
            <a:r>
              <a:rPr sz="2000" spc="23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that</a:t>
            </a:r>
            <a:r>
              <a:rPr sz="2000" spc="229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they</a:t>
            </a:r>
            <a:r>
              <a:rPr sz="2000" spc="24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could</a:t>
            </a:r>
            <a:r>
              <a:rPr sz="2000" spc="23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b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e</a:t>
            </a:r>
            <a:r>
              <a:rPr sz="2000" spc="229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u</a:t>
            </a:r>
            <a:r>
              <a:rPr sz="2000" spc="5" dirty="0">
                <a:solidFill>
                  <a:srgbClr val="3F3F3F"/>
                </a:solidFill>
                <a:latin typeface="Arial"/>
                <a:cs typeface="Arial"/>
              </a:rPr>
              <a:t>s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d</a:t>
            </a:r>
            <a:r>
              <a:rPr sz="2000" spc="24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i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n</a:t>
            </a:r>
            <a:r>
              <a:rPr sz="2000" spc="24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train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i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n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g</a:t>
            </a:r>
            <a:r>
              <a:rPr sz="2000" spc="2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the</a:t>
            </a:r>
            <a:r>
              <a:rPr sz="2000" spc="23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mac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h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i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n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e</a:t>
            </a:r>
            <a:r>
              <a:rPr sz="2000" spc="2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learning</a:t>
            </a:r>
            <a:endParaRPr sz="2000">
              <a:latin typeface="Arial"/>
              <a:cs typeface="Arial"/>
            </a:endParaRPr>
          </a:p>
          <a:p>
            <a:pPr marL="645160" indent="7620">
              <a:lnSpc>
                <a:spcPts val="2390"/>
              </a:lnSpc>
            </a:pP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model</a:t>
            </a:r>
            <a:endParaRPr sz="2000">
              <a:latin typeface="Arial"/>
              <a:cs typeface="Arial"/>
            </a:endParaRPr>
          </a:p>
          <a:p>
            <a:pPr marL="645160">
              <a:lnSpc>
                <a:spcPct val="100000"/>
              </a:lnSpc>
              <a:spcBef>
                <a:spcPts val="1175"/>
              </a:spcBef>
            </a:pPr>
            <a:r>
              <a:rPr sz="2000" u="heavy" dirty="0">
                <a:solidFill>
                  <a:srgbClr val="3F3F3F"/>
                </a:solidFill>
                <a:latin typeface="Arial"/>
                <a:cs typeface="Arial"/>
              </a:rPr>
              <a:t>GitHub</a:t>
            </a:r>
            <a:r>
              <a:rPr sz="2000" u="heavy" spc="-5" dirty="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sz="2000" u="heavy" spc="-15" dirty="0">
                <a:solidFill>
                  <a:srgbClr val="3F3F3F"/>
                </a:solidFill>
                <a:latin typeface="Arial"/>
                <a:cs typeface="Arial"/>
              </a:rPr>
              <a:t>u</a:t>
            </a:r>
            <a:r>
              <a:rPr sz="2000" u="heavy" dirty="0">
                <a:solidFill>
                  <a:srgbClr val="3F3F3F"/>
                </a:solidFill>
                <a:latin typeface="Arial"/>
                <a:cs typeface="Arial"/>
              </a:rPr>
              <a:t>rl: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u="heavy" spc="-5" dirty="0">
                <a:solidFill>
                  <a:srgbClr val="0462C1"/>
                </a:solidFill>
                <a:latin typeface="Calibri"/>
                <a:cs typeface="Calibri"/>
              </a:rPr>
              <a:t>htt</a:t>
            </a:r>
            <a:r>
              <a:rPr sz="2000" u="heavy" spc="5" dirty="0">
                <a:solidFill>
                  <a:srgbClr val="0462C1"/>
                </a:solidFill>
                <a:latin typeface="Calibri"/>
                <a:cs typeface="Calibri"/>
              </a:rPr>
              <a:t>p</a:t>
            </a:r>
            <a:r>
              <a:rPr sz="2000" u="heavy" spc="-5" dirty="0">
                <a:solidFill>
                  <a:srgbClr val="0462C1"/>
                </a:solidFill>
                <a:latin typeface="Calibri"/>
                <a:cs typeface="Calibri"/>
              </a:rPr>
              <a:t>s</a:t>
            </a:r>
            <a:r>
              <a:rPr sz="2000" u="heavy" spc="-15" dirty="0">
                <a:solidFill>
                  <a:srgbClr val="0462C1"/>
                </a:solidFill>
                <a:latin typeface="Calibri"/>
                <a:cs typeface="Calibri"/>
              </a:rPr>
              <a:t>:</a:t>
            </a:r>
            <a:r>
              <a:rPr sz="2000" u="heavy" spc="-5" dirty="0">
                <a:solidFill>
                  <a:srgbClr val="0462C1"/>
                </a:solidFill>
                <a:latin typeface="Calibri"/>
                <a:cs typeface="Calibri"/>
              </a:rPr>
              <a:t>//g</a:t>
            </a:r>
            <a:r>
              <a:rPr sz="2000" u="heavy" dirty="0">
                <a:solidFill>
                  <a:srgbClr val="0462C1"/>
                </a:solidFill>
                <a:latin typeface="Calibri"/>
                <a:cs typeface="Calibri"/>
              </a:rPr>
              <a:t>i</a:t>
            </a:r>
            <a:r>
              <a:rPr sz="2000" u="heavy" spc="-15" dirty="0">
                <a:solidFill>
                  <a:srgbClr val="0462C1"/>
                </a:solidFill>
                <a:latin typeface="Calibri"/>
                <a:cs typeface="Calibri"/>
              </a:rPr>
              <a:t>t</a:t>
            </a:r>
            <a:r>
              <a:rPr sz="2000" u="heavy" spc="-5" dirty="0">
                <a:solidFill>
                  <a:srgbClr val="0462C1"/>
                </a:solidFill>
                <a:latin typeface="Calibri"/>
                <a:cs typeface="Calibri"/>
              </a:rPr>
              <a:t>h</a:t>
            </a:r>
            <a:r>
              <a:rPr sz="2000" u="heavy" spc="5" dirty="0">
                <a:solidFill>
                  <a:srgbClr val="0462C1"/>
                </a:solidFill>
                <a:latin typeface="Calibri"/>
                <a:cs typeface="Calibri"/>
              </a:rPr>
              <a:t>u</a:t>
            </a:r>
            <a:r>
              <a:rPr sz="2000" u="heavy" spc="-5" dirty="0">
                <a:solidFill>
                  <a:srgbClr val="0462C1"/>
                </a:solidFill>
                <a:latin typeface="Calibri"/>
                <a:cs typeface="Calibri"/>
              </a:rPr>
              <a:t>b</a:t>
            </a:r>
            <a:r>
              <a:rPr sz="2000" u="heavy" spc="-15" dirty="0">
                <a:solidFill>
                  <a:srgbClr val="0462C1"/>
                </a:solidFill>
                <a:latin typeface="Calibri"/>
                <a:cs typeface="Calibri"/>
              </a:rPr>
              <a:t>.</a:t>
            </a:r>
            <a:r>
              <a:rPr sz="2000" u="heavy" dirty="0">
                <a:solidFill>
                  <a:srgbClr val="0462C1"/>
                </a:solidFill>
                <a:latin typeface="Calibri"/>
                <a:cs typeface="Calibri"/>
              </a:rPr>
              <a:t>com/C</a:t>
            </a:r>
            <a:r>
              <a:rPr sz="2000" u="heavy" spc="-15" dirty="0">
                <a:solidFill>
                  <a:srgbClr val="0462C1"/>
                </a:solidFill>
                <a:latin typeface="Calibri"/>
                <a:cs typeface="Calibri"/>
              </a:rPr>
              <a:t>H</a:t>
            </a:r>
            <a:r>
              <a:rPr sz="2000" u="heavy" dirty="0">
                <a:solidFill>
                  <a:srgbClr val="0462C1"/>
                </a:solidFill>
                <a:latin typeface="Calibri"/>
                <a:cs typeface="Calibri"/>
              </a:rPr>
              <a:t>E</a:t>
            </a:r>
            <a:r>
              <a:rPr sz="2000" u="heavy" spc="-10" dirty="0">
                <a:solidFill>
                  <a:srgbClr val="0462C1"/>
                </a:solidFill>
                <a:latin typeface="Calibri"/>
                <a:cs typeface="Calibri"/>
              </a:rPr>
              <a:t>R</a:t>
            </a:r>
            <a:r>
              <a:rPr sz="2000" u="heavy" dirty="0">
                <a:solidFill>
                  <a:srgbClr val="0462C1"/>
                </a:solidFill>
                <a:latin typeface="Calibri"/>
                <a:cs typeface="Calibri"/>
              </a:rPr>
              <a:t>U</a:t>
            </a:r>
            <a:r>
              <a:rPr sz="2000" u="heavy" spc="-10" dirty="0">
                <a:solidFill>
                  <a:srgbClr val="0462C1"/>
                </a:solidFill>
                <a:latin typeface="Calibri"/>
                <a:cs typeface="Calibri"/>
              </a:rPr>
              <a:t>G</a:t>
            </a:r>
            <a:r>
              <a:rPr sz="2000" u="heavy" dirty="0">
                <a:solidFill>
                  <a:srgbClr val="0462C1"/>
                </a:solidFill>
                <a:latin typeface="Calibri"/>
                <a:cs typeface="Calibri"/>
              </a:rPr>
              <a:t>AT</a:t>
            </a:r>
            <a:r>
              <a:rPr sz="2000" u="heavy" spc="10" dirty="0">
                <a:solidFill>
                  <a:srgbClr val="0462C1"/>
                </a:solidFill>
                <a:latin typeface="Calibri"/>
                <a:cs typeface="Calibri"/>
              </a:rPr>
              <a:t>I</a:t>
            </a:r>
            <a:r>
              <a:rPr sz="2000" u="heavy" spc="-5" dirty="0">
                <a:solidFill>
                  <a:srgbClr val="0462C1"/>
                </a:solidFill>
                <a:latin typeface="Calibri"/>
                <a:cs typeface="Calibri"/>
              </a:rPr>
              <a:t>-VIJAY</a:t>
            </a:r>
            <a:r>
              <a:rPr sz="2000" u="heavy" spc="5" dirty="0">
                <a:solidFill>
                  <a:srgbClr val="0462C1"/>
                </a:solidFill>
                <a:latin typeface="Calibri"/>
                <a:cs typeface="Calibri"/>
              </a:rPr>
              <a:t>A</a:t>
            </a:r>
            <a:r>
              <a:rPr sz="2000" u="heavy" spc="-15" dirty="0">
                <a:solidFill>
                  <a:srgbClr val="0462C1"/>
                </a:solidFill>
                <a:latin typeface="Calibri"/>
                <a:cs typeface="Calibri"/>
              </a:rPr>
              <a:t>-</a:t>
            </a:r>
            <a:r>
              <a:rPr sz="2000" u="heavy" spc="-10" dirty="0">
                <a:solidFill>
                  <a:srgbClr val="0462C1"/>
                </a:solidFill>
                <a:latin typeface="Calibri"/>
                <a:cs typeface="Calibri"/>
              </a:rPr>
              <a:t>RA</a:t>
            </a:r>
            <a:r>
              <a:rPr sz="2000" u="heavy" dirty="0">
                <a:solidFill>
                  <a:srgbClr val="0462C1"/>
                </a:solidFill>
                <a:latin typeface="Calibri"/>
                <a:cs typeface="Calibri"/>
              </a:rPr>
              <a:t>GHA</a:t>
            </a:r>
            <a:r>
              <a:rPr sz="2000" u="heavy" spc="-15" dirty="0">
                <a:solidFill>
                  <a:srgbClr val="0462C1"/>
                </a:solidFill>
                <a:latin typeface="Calibri"/>
                <a:cs typeface="Calibri"/>
              </a:rPr>
              <a:t>V</a:t>
            </a:r>
            <a:r>
              <a:rPr sz="2000" u="heavy" dirty="0">
                <a:solidFill>
                  <a:srgbClr val="0462C1"/>
                </a:solidFill>
                <a:latin typeface="Calibri"/>
                <a:cs typeface="Calibri"/>
              </a:rPr>
              <a:t>AN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202685" y="1515099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53" y="0"/>
                </a:lnTo>
              </a:path>
            </a:pathLst>
          </a:custGeom>
          <a:ln w="6095">
            <a:solidFill>
              <a:srgbClr val="7C7C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1940" rIns="0" bIns="0" rtlCol="0">
            <a:spAutoFit/>
          </a:bodyPr>
          <a:lstStyle/>
          <a:p>
            <a:pPr marL="5080">
              <a:lnSpc>
                <a:spcPct val="100000"/>
              </a:lnSpc>
            </a:pPr>
            <a:r>
              <a:rPr dirty="0"/>
              <a:t>EDA</a:t>
            </a:r>
            <a:r>
              <a:rPr spc="130" dirty="0">
                <a:latin typeface="Times New Roman"/>
                <a:cs typeface="Times New Roman"/>
              </a:rPr>
              <a:t> </a:t>
            </a:r>
            <a:r>
              <a:rPr spc="-5" dirty="0"/>
              <a:t>wit</a:t>
            </a:r>
            <a:r>
              <a:rPr dirty="0"/>
              <a:t>h</a:t>
            </a:r>
            <a:r>
              <a:rPr spc="135" dirty="0">
                <a:latin typeface="Times New Roman"/>
                <a:cs typeface="Times New Roman"/>
              </a:rPr>
              <a:t> </a:t>
            </a:r>
            <a:r>
              <a:rPr spc="-30" dirty="0"/>
              <a:t>S</a:t>
            </a:r>
            <a:r>
              <a:rPr spc="-35" dirty="0"/>
              <a:t>QL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65662" y="1623834"/>
            <a:ext cx="9772650" cy="32346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133975">
              <a:lnSpc>
                <a:spcPct val="148600"/>
              </a:lnSpc>
            </a:pP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Loade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d</a:t>
            </a:r>
            <a:r>
              <a:rPr sz="2000" spc="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dat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a</a:t>
            </a:r>
            <a:r>
              <a:rPr sz="2000" spc="4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</a:t>
            </a:r>
            <a:r>
              <a:rPr sz="2000" spc="5" dirty="0">
                <a:solidFill>
                  <a:srgbClr val="3F3F3F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t</a:t>
            </a:r>
            <a:r>
              <a:rPr sz="2000" spc="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int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o</a:t>
            </a:r>
            <a:r>
              <a:rPr sz="2000" spc="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I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B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M</a:t>
            </a:r>
            <a:r>
              <a:rPr sz="2000" spc="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DB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2</a:t>
            </a:r>
            <a:r>
              <a:rPr sz="200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Dat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a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b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se.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Que</a:t>
            </a:r>
            <a:r>
              <a:rPr sz="2000" spc="5" dirty="0">
                <a:solidFill>
                  <a:srgbClr val="3F3F3F"/>
                </a:solidFill>
                <a:latin typeface="Arial"/>
                <a:cs typeface="Arial"/>
              </a:rPr>
              <a:t>r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i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d</a:t>
            </a:r>
            <a:r>
              <a:rPr sz="200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u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sing</a:t>
            </a:r>
            <a:r>
              <a:rPr sz="2000" spc="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SQL</a:t>
            </a:r>
            <a:r>
              <a:rPr sz="2000" spc="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Pyth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n</a:t>
            </a:r>
            <a:r>
              <a:rPr sz="200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in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t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eg</a:t>
            </a:r>
            <a:r>
              <a:rPr sz="2000" spc="5" dirty="0">
                <a:solidFill>
                  <a:srgbClr val="3F3F3F"/>
                </a:solidFill>
                <a:latin typeface="Arial"/>
                <a:cs typeface="Arial"/>
              </a:rPr>
              <a:t>r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ati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o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n.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645"/>
              </a:spcBef>
            </a:pP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Que</a:t>
            </a:r>
            <a:r>
              <a:rPr sz="2000" spc="5" dirty="0">
                <a:solidFill>
                  <a:srgbClr val="3F3F3F"/>
                </a:solidFill>
                <a:latin typeface="Arial"/>
                <a:cs typeface="Arial"/>
              </a:rPr>
              <a:t>r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i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</a:t>
            </a:r>
            <a:r>
              <a:rPr sz="2000" spc="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w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e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r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e</a:t>
            </a:r>
            <a:r>
              <a:rPr sz="2000" spc="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m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ad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e</a:t>
            </a:r>
            <a:r>
              <a:rPr sz="200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to</a:t>
            </a:r>
            <a:r>
              <a:rPr sz="2000" spc="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ge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t</a:t>
            </a:r>
            <a:r>
              <a:rPr sz="2000" spc="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a</a:t>
            </a:r>
            <a:r>
              <a:rPr sz="200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bet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t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r</a:t>
            </a:r>
            <a:r>
              <a:rPr sz="2000" spc="6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un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de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r</a:t>
            </a:r>
            <a:r>
              <a:rPr sz="2000" spc="5" dirty="0">
                <a:solidFill>
                  <a:srgbClr val="3F3F3F"/>
                </a:solidFill>
                <a:latin typeface="Arial"/>
                <a:cs typeface="Arial"/>
              </a:rPr>
              <a:t>s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ta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n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din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g</a:t>
            </a:r>
            <a:r>
              <a:rPr sz="200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f</a:t>
            </a:r>
            <a:r>
              <a:rPr sz="2000" spc="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the</a:t>
            </a:r>
            <a:r>
              <a:rPr sz="2000" spc="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dat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</a:t>
            </a:r>
            <a:r>
              <a:rPr sz="2000" spc="5" dirty="0">
                <a:solidFill>
                  <a:srgbClr val="3F3F3F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t.</a:t>
            </a:r>
            <a:endParaRPr sz="2000">
              <a:latin typeface="Arial"/>
              <a:cs typeface="Arial"/>
            </a:endParaRPr>
          </a:p>
          <a:p>
            <a:pPr marL="20320" marR="5080" indent="-7620">
              <a:lnSpc>
                <a:spcPct val="100000"/>
              </a:lnSpc>
              <a:spcBef>
                <a:spcPts val="1165"/>
              </a:spcBef>
              <a:tabLst>
                <a:tab pos="1022350" algn="l"/>
              </a:tabLst>
            </a:pP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Que</a:t>
            </a:r>
            <a:r>
              <a:rPr sz="2000" spc="5" dirty="0">
                <a:solidFill>
                  <a:srgbClr val="3F3F3F"/>
                </a:solidFill>
                <a:latin typeface="Arial"/>
                <a:cs typeface="Arial"/>
              </a:rPr>
              <a:t>r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i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d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3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inf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o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r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mation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3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a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b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ou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t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launc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h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3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site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nam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s,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3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mi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s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i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n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3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out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c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om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s,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v</a:t>
            </a:r>
            <a:r>
              <a:rPr sz="2000" spc="5" dirty="0">
                <a:solidFill>
                  <a:srgbClr val="3F3F3F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ri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o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u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4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pa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y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3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load</a:t>
            </a:r>
            <a:r>
              <a:rPr sz="2000" spc="-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sizes</a:t>
            </a:r>
            <a:r>
              <a:rPr sz="2000" spc="6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f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cus</a:t>
            </a:r>
            <a:r>
              <a:rPr sz="2000" spc="-20" dirty="0">
                <a:solidFill>
                  <a:srgbClr val="3F3F3F"/>
                </a:solidFill>
                <a:latin typeface="Arial"/>
                <a:cs typeface="Arial"/>
              </a:rPr>
              <a:t>t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omer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</a:t>
            </a:r>
            <a:r>
              <a:rPr sz="200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a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n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d</a:t>
            </a:r>
            <a:r>
              <a:rPr sz="200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b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o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o</a:t>
            </a:r>
            <a:r>
              <a:rPr sz="2000" spc="5" dirty="0">
                <a:solidFill>
                  <a:srgbClr val="3F3F3F"/>
                </a:solidFill>
                <a:latin typeface="Arial"/>
                <a:cs typeface="Arial"/>
              </a:rPr>
              <a:t>s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ter</a:t>
            </a:r>
            <a:r>
              <a:rPr sz="2000" spc="3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vers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i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o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n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s,</a:t>
            </a:r>
            <a:r>
              <a:rPr sz="200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an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d</a:t>
            </a:r>
            <a:r>
              <a:rPr sz="200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la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n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di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n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g</a:t>
            </a:r>
            <a:r>
              <a:rPr sz="200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outco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m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es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30"/>
              </a:spcBef>
            </a:pPr>
            <a:r>
              <a:rPr sz="2000" u="heavy" dirty="0">
                <a:solidFill>
                  <a:srgbClr val="3F3F3F"/>
                </a:solidFill>
                <a:latin typeface="Arial"/>
                <a:cs typeface="Arial"/>
              </a:rPr>
              <a:t>GitHub</a:t>
            </a:r>
            <a:r>
              <a:rPr sz="2000" u="heavy" spc="-5" dirty="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sz="2000" u="heavy" spc="-15" dirty="0">
                <a:solidFill>
                  <a:srgbClr val="3F3F3F"/>
                </a:solidFill>
                <a:latin typeface="Arial"/>
                <a:cs typeface="Arial"/>
              </a:rPr>
              <a:t>u</a:t>
            </a:r>
            <a:r>
              <a:rPr sz="2000" u="heavy" dirty="0">
                <a:solidFill>
                  <a:srgbClr val="3F3F3F"/>
                </a:solidFill>
                <a:latin typeface="Arial"/>
                <a:cs typeface="Arial"/>
              </a:rPr>
              <a:t>rl: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65"/>
              </a:spcBef>
            </a:pPr>
            <a:r>
              <a:rPr sz="2000" u="heavy" spc="-5" dirty="0">
                <a:solidFill>
                  <a:srgbClr val="0462C1"/>
                </a:solidFill>
                <a:latin typeface="Arial"/>
                <a:cs typeface="Arial"/>
              </a:rPr>
              <a:t>ht</a:t>
            </a:r>
            <a:r>
              <a:rPr sz="2000" u="heavy" spc="-10" dirty="0">
                <a:solidFill>
                  <a:srgbClr val="0462C1"/>
                </a:solidFill>
                <a:latin typeface="Arial"/>
                <a:cs typeface="Arial"/>
              </a:rPr>
              <a:t>t</a:t>
            </a:r>
            <a:r>
              <a:rPr sz="2000" u="heavy" spc="-5" dirty="0">
                <a:solidFill>
                  <a:srgbClr val="0462C1"/>
                </a:solidFill>
                <a:latin typeface="Arial"/>
                <a:cs typeface="Arial"/>
              </a:rPr>
              <a:t>p</a:t>
            </a:r>
            <a:r>
              <a:rPr sz="2000" u="heavy" spc="5" dirty="0">
                <a:solidFill>
                  <a:srgbClr val="0462C1"/>
                </a:solidFill>
                <a:latin typeface="Arial"/>
                <a:cs typeface="Arial"/>
              </a:rPr>
              <a:t>s</a:t>
            </a:r>
            <a:r>
              <a:rPr sz="2000" u="heavy" dirty="0">
                <a:solidFill>
                  <a:srgbClr val="0462C1"/>
                </a:solidFill>
                <a:latin typeface="Arial"/>
                <a:cs typeface="Arial"/>
              </a:rPr>
              <a:t>:</a:t>
            </a:r>
            <a:r>
              <a:rPr sz="2000" u="heavy" spc="-10" dirty="0">
                <a:solidFill>
                  <a:srgbClr val="0462C1"/>
                </a:solidFill>
                <a:latin typeface="Arial"/>
                <a:cs typeface="Arial"/>
              </a:rPr>
              <a:t>/</a:t>
            </a:r>
            <a:r>
              <a:rPr sz="2000" u="heavy" dirty="0">
                <a:solidFill>
                  <a:srgbClr val="0462C1"/>
                </a:solidFill>
                <a:latin typeface="Arial"/>
                <a:cs typeface="Arial"/>
              </a:rPr>
              <a:t>/gi</a:t>
            </a:r>
            <a:r>
              <a:rPr sz="2000" u="heavy" spc="-15" dirty="0">
                <a:solidFill>
                  <a:srgbClr val="0462C1"/>
                </a:solidFill>
                <a:latin typeface="Arial"/>
                <a:cs typeface="Arial"/>
              </a:rPr>
              <a:t>t</a:t>
            </a:r>
            <a:r>
              <a:rPr sz="2000" u="heavy" spc="-5" dirty="0">
                <a:solidFill>
                  <a:srgbClr val="0462C1"/>
                </a:solidFill>
                <a:latin typeface="Arial"/>
                <a:cs typeface="Arial"/>
              </a:rPr>
              <a:t>hub.</a:t>
            </a:r>
            <a:r>
              <a:rPr sz="2000" u="heavy" dirty="0">
                <a:solidFill>
                  <a:srgbClr val="0462C1"/>
                </a:solidFill>
                <a:latin typeface="Arial"/>
                <a:cs typeface="Arial"/>
              </a:rPr>
              <a:t>c</a:t>
            </a:r>
            <a:r>
              <a:rPr sz="2000" u="heavy" spc="-5" dirty="0">
                <a:solidFill>
                  <a:srgbClr val="0462C1"/>
                </a:solidFill>
                <a:latin typeface="Arial"/>
                <a:cs typeface="Arial"/>
              </a:rPr>
              <a:t>om/</a:t>
            </a:r>
            <a:r>
              <a:rPr sz="2000" u="heavy" spc="-15" dirty="0">
                <a:solidFill>
                  <a:srgbClr val="0462C1"/>
                </a:solidFill>
                <a:latin typeface="Arial"/>
                <a:cs typeface="Arial"/>
              </a:rPr>
              <a:t>C</a:t>
            </a:r>
            <a:r>
              <a:rPr sz="2000" u="heavy" spc="-5" dirty="0">
                <a:solidFill>
                  <a:srgbClr val="0462C1"/>
                </a:solidFill>
                <a:latin typeface="Arial"/>
                <a:cs typeface="Arial"/>
              </a:rPr>
              <a:t>H</a:t>
            </a:r>
            <a:r>
              <a:rPr sz="2000" u="heavy" spc="-15" dirty="0">
                <a:solidFill>
                  <a:srgbClr val="0462C1"/>
                </a:solidFill>
                <a:latin typeface="Arial"/>
                <a:cs typeface="Arial"/>
              </a:rPr>
              <a:t>E</a:t>
            </a:r>
            <a:r>
              <a:rPr sz="2000" u="heavy" spc="-5" dirty="0">
                <a:solidFill>
                  <a:srgbClr val="0462C1"/>
                </a:solidFill>
                <a:latin typeface="Arial"/>
                <a:cs typeface="Arial"/>
              </a:rPr>
              <a:t>RUGATI</a:t>
            </a:r>
            <a:r>
              <a:rPr sz="2000" u="heavy" dirty="0">
                <a:solidFill>
                  <a:srgbClr val="0462C1"/>
                </a:solidFill>
                <a:latin typeface="Arial"/>
                <a:cs typeface="Arial"/>
              </a:rPr>
              <a:t>-V</a:t>
            </a:r>
            <a:r>
              <a:rPr sz="2000" u="heavy" spc="-10" dirty="0">
                <a:solidFill>
                  <a:srgbClr val="0462C1"/>
                </a:solidFill>
                <a:latin typeface="Arial"/>
                <a:cs typeface="Arial"/>
              </a:rPr>
              <a:t>I</a:t>
            </a:r>
            <a:r>
              <a:rPr sz="2000" u="heavy" dirty="0">
                <a:solidFill>
                  <a:srgbClr val="0462C1"/>
                </a:solidFill>
                <a:latin typeface="Arial"/>
                <a:cs typeface="Arial"/>
              </a:rPr>
              <a:t>JAY</a:t>
            </a:r>
            <a:r>
              <a:rPr sz="2000" u="heavy" spc="-10" dirty="0">
                <a:solidFill>
                  <a:srgbClr val="0462C1"/>
                </a:solidFill>
                <a:latin typeface="Arial"/>
                <a:cs typeface="Arial"/>
              </a:rPr>
              <a:t>A</a:t>
            </a:r>
            <a:r>
              <a:rPr sz="2000" u="heavy" dirty="0">
                <a:solidFill>
                  <a:srgbClr val="0462C1"/>
                </a:solidFill>
                <a:latin typeface="Arial"/>
                <a:cs typeface="Arial"/>
              </a:rPr>
              <a:t>-</a:t>
            </a:r>
            <a:r>
              <a:rPr sz="2000" u="heavy" spc="-5" dirty="0">
                <a:solidFill>
                  <a:srgbClr val="0462C1"/>
                </a:solidFill>
                <a:latin typeface="Arial"/>
                <a:cs typeface="Arial"/>
              </a:rPr>
              <a:t>RA</a:t>
            </a:r>
            <a:r>
              <a:rPr sz="2000" u="heavy" spc="-10" dirty="0">
                <a:solidFill>
                  <a:srgbClr val="0462C1"/>
                </a:solidFill>
                <a:latin typeface="Arial"/>
                <a:cs typeface="Arial"/>
              </a:rPr>
              <a:t>G</a:t>
            </a:r>
            <a:r>
              <a:rPr sz="2000" u="heavy" spc="-5" dirty="0">
                <a:solidFill>
                  <a:srgbClr val="0462C1"/>
                </a:solidFill>
                <a:latin typeface="Arial"/>
                <a:cs typeface="Arial"/>
              </a:rPr>
              <a:t>HAV</a:t>
            </a:r>
            <a:r>
              <a:rPr sz="2000" u="heavy" spc="-10" dirty="0">
                <a:solidFill>
                  <a:srgbClr val="0462C1"/>
                </a:solidFill>
                <a:latin typeface="Arial"/>
                <a:cs typeface="Arial"/>
              </a:rPr>
              <a:t>A</a:t>
            </a:r>
            <a:r>
              <a:rPr sz="2000" u="heavy" dirty="0">
                <a:solidFill>
                  <a:srgbClr val="0462C1"/>
                </a:solidFill>
                <a:latin typeface="Arial"/>
                <a:cs typeface="Arial"/>
              </a:rPr>
              <a:t>N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02685" y="1515099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53" y="0"/>
                </a:lnTo>
              </a:path>
            </a:pathLst>
          </a:custGeom>
          <a:ln w="6095">
            <a:solidFill>
              <a:srgbClr val="7C7C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40" y="675189"/>
            <a:ext cx="9478010" cy="1365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415" marR="5080" indent="-6350">
              <a:lnSpc>
                <a:spcPct val="103299"/>
              </a:lnSpc>
            </a:pPr>
            <a:r>
              <a:rPr sz="1100" spc="-5" dirty="0">
                <a:latin typeface="Calibri"/>
                <a:cs typeface="Calibri"/>
              </a:rPr>
              <a:t>h</a:t>
            </a:r>
            <a:r>
              <a:rPr sz="1100" dirty="0">
                <a:latin typeface="Calibri"/>
                <a:cs typeface="Calibri"/>
              </a:rPr>
              <a:t>tt</a:t>
            </a:r>
            <a:r>
              <a:rPr sz="1100" spc="-5" dirty="0">
                <a:latin typeface="Calibri"/>
                <a:cs typeface="Calibri"/>
              </a:rPr>
              <a:t>ps</a:t>
            </a:r>
            <a:r>
              <a:rPr sz="1100" dirty="0">
                <a:latin typeface="Calibri"/>
                <a:cs typeface="Calibri"/>
              </a:rPr>
              <a:t>:</a:t>
            </a:r>
            <a:r>
              <a:rPr sz="1100" spc="-10" dirty="0">
                <a:latin typeface="Calibri"/>
                <a:cs typeface="Calibri"/>
              </a:rPr>
              <a:t>/</a:t>
            </a:r>
            <a:r>
              <a:rPr sz="1100" dirty="0">
                <a:latin typeface="Calibri"/>
                <a:cs typeface="Calibri"/>
              </a:rPr>
              <a:t>/</a:t>
            </a:r>
            <a:r>
              <a:rPr sz="1100" spc="-5" dirty="0">
                <a:latin typeface="Calibri"/>
                <a:cs typeface="Calibri"/>
              </a:rPr>
              <a:t>g</a:t>
            </a:r>
            <a:r>
              <a:rPr sz="1100" dirty="0">
                <a:latin typeface="Calibri"/>
                <a:cs typeface="Calibri"/>
              </a:rPr>
              <a:t>it</a:t>
            </a:r>
            <a:r>
              <a:rPr sz="1100" spc="-5" dirty="0">
                <a:latin typeface="Calibri"/>
                <a:cs typeface="Calibri"/>
              </a:rPr>
              <a:t>hub.c</a:t>
            </a:r>
            <a:r>
              <a:rPr sz="1100" spc="-10" dirty="0">
                <a:latin typeface="Calibri"/>
                <a:cs typeface="Calibri"/>
              </a:rPr>
              <a:t>om</a:t>
            </a:r>
            <a:r>
              <a:rPr sz="1100" dirty="0">
                <a:latin typeface="Calibri"/>
                <a:cs typeface="Calibri"/>
              </a:rPr>
              <a:t>/</a:t>
            </a:r>
            <a:r>
              <a:rPr sz="1100" spc="-5" dirty="0">
                <a:latin typeface="Calibri"/>
                <a:cs typeface="Calibri"/>
              </a:rPr>
              <a:t>CHER</a:t>
            </a:r>
            <a:r>
              <a:rPr sz="1100" spc="-15" dirty="0">
                <a:latin typeface="Calibri"/>
                <a:cs typeface="Calibri"/>
              </a:rPr>
              <a:t>U</a:t>
            </a:r>
            <a:r>
              <a:rPr sz="1100" dirty="0">
                <a:latin typeface="Calibri"/>
                <a:cs typeface="Calibri"/>
              </a:rPr>
              <a:t>G</a:t>
            </a:r>
            <a:r>
              <a:rPr sz="1100" spc="-5" dirty="0">
                <a:latin typeface="Calibri"/>
                <a:cs typeface="Calibri"/>
              </a:rPr>
              <a:t>AT</a:t>
            </a:r>
            <a:r>
              <a:rPr sz="1100" spc="5" dirty="0">
                <a:latin typeface="Calibri"/>
                <a:cs typeface="Calibri"/>
              </a:rPr>
              <a:t>I</a:t>
            </a:r>
            <a:r>
              <a:rPr sz="1100" spc="-5" dirty="0">
                <a:latin typeface="Calibri"/>
                <a:cs typeface="Calibri"/>
              </a:rPr>
              <a:t>-VIJ</a:t>
            </a:r>
            <a:r>
              <a:rPr sz="1100" dirty="0">
                <a:latin typeface="Calibri"/>
                <a:cs typeface="Calibri"/>
              </a:rPr>
              <a:t>AY</a:t>
            </a:r>
            <a:r>
              <a:rPr sz="1100" spc="-5" dirty="0">
                <a:latin typeface="Calibri"/>
                <a:cs typeface="Calibri"/>
              </a:rPr>
              <a:t>A-</a:t>
            </a:r>
            <a:r>
              <a:rPr sz="1100" dirty="0">
                <a:latin typeface="Calibri"/>
                <a:cs typeface="Calibri"/>
              </a:rPr>
              <a:t>RA</a:t>
            </a:r>
            <a:r>
              <a:rPr sz="1100" spc="-5" dirty="0">
                <a:latin typeface="Calibri"/>
                <a:cs typeface="Calibri"/>
              </a:rPr>
              <a:t>GH</a:t>
            </a:r>
            <a:r>
              <a:rPr sz="1100" dirty="0">
                <a:latin typeface="Calibri"/>
                <a:cs typeface="Calibri"/>
              </a:rPr>
              <a:t>A</a:t>
            </a:r>
            <a:r>
              <a:rPr sz="1100" spc="-10" dirty="0">
                <a:latin typeface="Calibri"/>
                <a:cs typeface="Calibri"/>
              </a:rPr>
              <a:t>V</a:t>
            </a:r>
            <a:r>
              <a:rPr sz="1100" dirty="0">
                <a:latin typeface="Calibri"/>
                <a:cs typeface="Calibri"/>
              </a:rPr>
              <a:t>A</a:t>
            </a:r>
            <a:r>
              <a:rPr sz="1100" spc="-5" dirty="0">
                <a:latin typeface="Calibri"/>
                <a:cs typeface="Calibri"/>
              </a:rPr>
              <a:t>N</a:t>
            </a:r>
            <a:r>
              <a:rPr sz="4800" dirty="0">
                <a:solidFill>
                  <a:srgbClr val="3F3F3F"/>
                </a:solidFill>
                <a:latin typeface="Arial"/>
                <a:cs typeface="Arial"/>
              </a:rPr>
              <a:t>Build</a:t>
            </a:r>
            <a:r>
              <a:rPr sz="4800" spc="1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4800" spc="-5" dirty="0">
                <a:solidFill>
                  <a:srgbClr val="3F3F3F"/>
                </a:solidFill>
                <a:latin typeface="Arial"/>
                <a:cs typeface="Arial"/>
              </a:rPr>
              <a:t>a</a:t>
            </a:r>
            <a:r>
              <a:rPr sz="4800" dirty="0">
                <a:solidFill>
                  <a:srgbClr val="3F3F3F"/>
                </a:solidFill>
                <a:latin typeface="Arial"/>
                <a:cs typeface="Arial"/>
              </a:rPr>
              <a:t>n</a:t>
            </a:r>
            <a:r>
              <a:rPr sz="4800" spc="13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4800" spc="-5" dirty="0">
                <a:solidFill>
                  <a:srgbClr val="3F3F3F"/>
                </a:solidFill>
                <a:latin typeface="Arial"/>
                <a:cs typeface="Arial"/>
              </a:rPr>
              <a:t>interactiv</a:t>
            </a:r>
            <a:r>
              <a:rPr sz="4800" dirty="0">
                <a:solidFill>
                  <a:srgbClr val="3F3F3F"/>
                </a:solidFill>
                <a:latin typeface="Arial"/>
                <a:cs typeface="Arial"/>
              </a:rPr>
              <a:t>e</a:t>
            </a:r>
            <a:r>
              <a:rPr sz="4800" spc="1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4800" dirty="0">
                <a:solidFill>
                  <a:srgbClr val="3F3F3F"/>
                </a:solidFill>
                <a:latin typeface="Arial"/>
                <a:cs typeface="Arial"/>
              </a:rPr>
              <a:t>map</a:t>
            </a:r>
            <a:r>
              <a:rPr sz="48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4800" spc="-5" dirty="0">
                <a:solidFill>
                  <a:srgbClr val="3F3F3F"/>
                </a:solidFill>
                <a:latin typeface="Arial"/>
                <a:cs typeface="Arial"/>
              </a:rPr>
              <a:t>withFo</a:t>
            </a:r>
            <a:r>
              <a:rPr sz="4800" spc="10" dirty="0">
                <a:solidFill>
                  <a:srgbClr val="3F3F3F"/>
                </a:solidFill>
                <a:latin typeface="Arial"/>
                <a:cs typeface="Arial"/>
              </a:rPr>
              <a:t>l</a:t>
            </a:r>
            <a:r>
              <a:rPr sz="4800" spc="-5" dirty="0">
                <a:solidFill>
                  <a:srgbClr val="3F3F3F"/>
                </a:solidFill>
                <a:latin typeface="Arial"/>
                <a:cs typeface="Arial"/>
              </a:rPr>
              <a:t>ium</a:t>
            </a:r>
            <a:endParaRPr sz="4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40" y="2447683"/>
            <a:ext cx="10523855" cy="21120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8605" marR="451484" indent="-7620">
              <a:lnSpc>
                <a:spcPts val="2380"/>
              </a:lnSpc>
              <a:tabLst>
                <a:tab pos="1196340" algn="l"/>
                <a:tab pos="1988820" algn="l"/>
                <a:tab pos="2457450" algn="l"/>
                <a:tab pos="2727960" algn="l"/>
                <a:tab pos="3733165" algn="l"/>
                <a:tab pos="4540885" algn="l"/>
                <a:tab pos="5899785" algn="l"/>
                <a:tab pos="6495415" algn="l"/>
                <a:tab pos="8136255" algn="l"/>
                <a:tab pos="9324975" algn="l"/>
                <a:tab pos="9921875" algn="l"/>
              </a:tabLst>
            </a:pP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Folium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ma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p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mark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	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La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u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n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ch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Si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t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e</a:t>
            </a:r>
            <a:r>
              <a:rPr sz="2000" spc="5" dirty="0">
                <a:solidFill>
                  <a:srgbClr val="3F3F3F"/>
                </a:solidFill>
                <a:latin typeface="Arial"/>
                <a:cs typeface="Arial"/>
              </a:rPr>
              <a:t>s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,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succe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s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sful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	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an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d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	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un</a:t>
            </a:r>
            <a:r>
              <a:rPr sz="2000" spc="5" dirty="0">
                <a:solidFill>
                  <a:srgbClr val="3F3F3F"/>
                </a:solidFill>
                <a:latin typeface="Arial"/>
                <a:cs typeface="Arial"/>
              </a:rPr>
              <a:t>s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u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ccess</a:t>
            </a:r>
            <a:r>
              <a:rPr sz="2000" spc="-20" dirty="0">
                <a:solidFill>
                  <a:srgbClr val="3F3F3F"/>
                </a:solidFill>
                <a:latin typeface="Arial"/>
                <a:cs typeface="Arial"/>
              </a:rPr>
              <a:t>f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u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l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	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landings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,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	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an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d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p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r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ximity</a:t>
            </a:r>
            <a:r>
              <a:rPr sz="200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xample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	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t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o</a:t>
            </a:r>
            <a:r>
              <a:rPr sz="200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key</a:t>
            </a:r>
            <a:r>
              <a:rPr sz="2000" spc="6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3F3F3F"/>
                </a:solidFill>
                <a:latin typeface="Arial"/>
                <a:cs typeface="Arial"/>
              </a:rPr>
              <a:t>l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o</a:t>
            </a:r>
            <a:r>
              <a:rPr sz="2000" spc="5" dirty="0">
                <a:solidFill>
                  <a:srgbClr val="3F3F3F"/>
                </a:solidFill>
                <a:latin typeface="Arial"/>
                <a:cs typeface="Arial"/>
              </a:rPr>
              <a:t>c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ati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o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n</a:t>
            </a:r>
            <a:r>
              <a:rPr sz="2000" spc="5" dirty="0">
                <a:solidFill>
                  <a:srgbClr val="3F3F3F"/>
                </a:solidFill>
                <a:latin typeface="Arial"/>
                <a:cs typeface="Arial"/>
              </a:rPr>
              <a:t>s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:</a:t>
            </a:r>
            <a:r>
              <a:rPr sz="2000" spc="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R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a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i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l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way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,</a:t>
            </a:r>
            <a:r>
              <a:rPr sz="2000" spc="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Highw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y,</a:t>
            </a:r>
            <a:r>
              <a:rPr sz="200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Co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st,</a:t>
            </a:r>
            <a:r>
              <a:rPr sz="2000" spc="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an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d</a:t>
            </a:r>
            <a:r>
              <a:rPr sz="2000" spc="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City.</a:t>
            </a:r>
            <a:endParaRPr sz="2000">
              <a:latin typeface="Arial"/>
              <a:cs typeface="Arial"/>
            </a:endParaRPr>
          </a:p>
          <a:p>
            <a:pPr marL="268605" marR="5080" indent="-7620">
              <a:lnSpc>
                <a:spcPts val="2380"/>
              </a:lnSpc>
              <a:spcBef>
                <a:spcPts val="1185"/>
              </a:spcBef>
              <a:tabLst>
                <a:tab pos="877569" algn="l"/>
                <a:tab pos="1511935" algn="l"/>
                <a:tab pos="1718310" algn="l"/>
                <a:tab pos="2123440" algn="l"/>
                <a:tab pos="2470785" algn="l"/>
                <a:tab pos="3878579" algn="l"/>
                <a:tab pos="4466590" algn="l"/>
                <a:tab pos="5351780" algn="l"/>
                <a:tab pos="6009640" algn="l"/>
                <a:tab pos="6624955" algn="l"/>
                <a:tab pos="7044055" algn="l"/>
                <a:tab pos="7997825" algn="l"/>
                <a:tab pos="8826500" algn="l"/>
                <a:tab pos="9441815" algn="l"/>
                <a:tab pos="10015855" algn="l"/>
              </a:tabLst>
            </a:pP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This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	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all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o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w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	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u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to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	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under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s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tand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	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wh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y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	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la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u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n</a:t>
            </a:r>
            <a:r>
              <a:rPr sz="2000" spc="5" dirty="0">
                <a:solidFill>
                  <a:srgbClr val="3F3F3F"/>
                </a:solidFill>
                <a:latin typeface="Arial"/>
                <a:cs typeface="Arial"/>
              </a:rPr>
              <a:t>c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h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sit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m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y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	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b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	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loca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t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d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	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w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h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er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they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	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r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.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Also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visualizes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</a:t>
            </a:r>
            <a:r>
              <a:rPr sz="2000" spc="-20" dirty="0">
                <a:solidFill>
                  <a:srgbClr val="3F3F3F"/>
                </a:solidFill>
                <a:latin typeface="Arial"/>
                <a:cs typeface="Arial"/>
              </a:rPr>
              <a:t>u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ccessful</a:t>
            </a:r>
            <a:r>
              <a:rPr sz="2000" spc="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land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i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ng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</a:t>
            </a:r>
            <a:r>
              <a:rPr sz="2000" spc="6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r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elati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v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e</a:t>
            </a:r>
            <a:r>
              <a:rPr sz="200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t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o</a:t>
            </a:r>
            <a:r>
              <a:rPr sz="200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location.</a:t>
            </a:r>
            <a:endParaRPr sz="2000">
              <a:latin typeface="Arial"/>
              <a:cs typeface="Arial"/>
            </a:endParaRPr>
          </a:p>
          <a:p>
            <a:pPr marL="260985">
              <a:lnSpc>
                <a:spcPct val="100000"/>
              </a:lnSpc>
              <a:spcBef>
                <a:spcPts val="1085"/>
              </a:spcBef>
            </a:pPr>
            <a:r>
              <a:rPr sz="2000" u="heavy" dirty="0">
                <a:solidFill>
                  <a:srgbClr val="3F3F3F"/>
                </a:solidFill>
                <a:latin typeface="Arial"/>
                <a:cs typeface="Arial"/>
              </a:rPr>
              <a:t>GitHub</a:t>
            </a:r>
            <a:r>
              <a:rPr sz="2000" u="heavy" spc="-5" dirty="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sz="2000" u="heavy" spc="-15" dirty="0">
                <a:solidFill>
                  <a:srgbClr val="3F3F3F"/>
                </a:solidFill>
                <a:latin typeface="Arial"/>
                <a:cs typeface="Arial"/>
              </a:rPr>
              <a:t>u</a:t>
            </a:r>
            <a:r>
              <a:rPr sz="2000" u="heavy" dirty="0">
                <a:solidFill>
                  <a:srgbClr val="3F3F3F"/>
                </a:solidFill>
                <a:latin typeface="Arial"/>
                <a:cs typeface="Arial"/>
              </a:rPr>
              <a:t>rl: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45"/>
              </a:spcBef>
            </a:pPr>
            <a:r>
              <a:rPr sz="1100" u="sng" spc="-5" dirty="0">
                <a:solidFill>
                  <a:srgbClr val="0462C1"/>
                </a:solidFill>
                <a:latin typeface="Calibri"/>
                <a:cs typeface="Calibri"/>
              </a:rPr>
              <a:t>h</a:t>
            </a:r>
            <a:r>
              <a:rPr sz="1100" u="sng" dirty="0">
                <a:solidFill>
                  <a:srgbClr val="0462C1"/>
                </a:solidFill>
                <a:latin typeface="Calibri"/>
                <a:cs typeface="Calibri"/>
              </a:rPr>
              <a:t>tt</a:t>
            </a:r>
            <a:r>
              <a:rPr sz="1100" u="sng" spc="-5" dirty="0">
                <a:solidFill>
                  <a:srgbClr val="0462C1"/>
                </a:solidFill>
                <a:latin typeface="Calibri"/>
                <a:cs typeface="Calibri"/>
              </a:rPr>
              <a:t>ps</a:t>
            </a:r>
            <a:r>
              <a:rPr sz="1100" u="sng" dirty="0">
                <a:solidFill>
                  <a:srgbClr val="0462C1"/>
                </a:solidFill>
                <a:latin typeface="Calibri"/>
                <a:cs typeface="Calibri"/>
              </a:rPr>
              <a:t>:</a:t>
            </a:r>
            <a:r>
              <a:rPr sz="1100" u="sng" spc="-10" dirty="0">
                <a:solidFill>
                  <a:srgbClr val="0462C1"/>
                </a:solidFill>
                <a:latin typeface="Calibri"/>
                <a:cs typeface="Calibri"/>
              </a:rPr>
              <a:t>/</a:t>
            </a:r>
            <a:r>
              <a:rPr sz="1100" u="sng" dirty="0">
                <a:solidFill>
                  <a:srgbClr val="0462C1"/>
                </a:solidFill>
                <a:latin typeface="Calibri"/>
                <a:cs typeface="Calibri"/>
              </a:rPr>
              <a:t>/</a:t>
            </a:r>
            <a:r>
              <a:rPr sz="1100" u="sng" spc="-5" dirty="0">
                <a:solidFill>
                  <a:srgbClr val="0462C1"/>
                </a:solidFill>
                <a:latin typeface="Calibri"/>
                <a:cs typeface="Calibri"/>
              </a:rPr>
              <a:t>g</a:t>
            </a:r>
            <a:r>
              <a:rPr sz="1100" u="sng" dirty="0">
                <a:solidFill>
                  <a:srgbClr val="0462C1"/>
                </a:solidFill>
                <a:latin typeface="Calibri"/>
                <a:cs typeface="Calibri"/>
              </a:rPr>
              <a:t>it</a:t>
            </a:r>
            <a:r>
              <a:rPr sz="1100" u="sng" spc="-5" dirty="0">
                <a:solidFill>
                  <a:srgbClr val="0462C1"/>
                </a:solidFill>
                <a:latin typeface="Calibri"/>
                <a:cs typeface="Calibri"/>
              </a:rPr>
              <a:t>hub.c</a:t>
            </a:r>
            <a:r>
              <a:rPr sz="1100" u="sng" spc="-10" dirty="0">
                <a:solidFill>
                  <a:srgbClr val="0462C1"/>
                </a:solidFill>
                <a:latin typeface="Calibri"/>
                <a:cs typeface="Calibri"/>
              </a:rPr>
              <a:t>om</a:t>
            </a:r>
            <a:r>
              <a:rPr sz="1100" u="sng" dirty="0">
                <a:solidFill>
                  <a:srgbClr val="0462C1"/>
                </a:solidFill>
                <a:latin typeface="Calibri"/>
                <a:cs typeface="Calibri"/>
              </a:rPr>
              <a:t>/</a:t>
            </a:r>
            <a:r>
              <a:rPr sz="1100" u="sng" spc="-5" dirty="0">
                <a:solidFill>
                  <a:srgbClr val="0462C1"/>
                </a:solidFill>
                <a:latin typeface="Calibri"/>
                <a:cs typeface="Calibri"/>
              </a:rPr>
              <a:t>CHER</a:t>
            </a:r>
            <a:r>
              <a:rPr sz="1100" u="sng" spc="-15" dirty="0">
                <a:solidFill>
                  <a:srgbClr val="0462C1"/>
                </a:solidFill>
                <a:latin typeface="Calibri"/>
                <a:cs typeface="Calibri"/>
              </a:rPr>
              <a:t>U</a:t>
            </a:r>
            <a:r>
              <a:rPr sz="1100" u="sng" dirty="0">
                <a:solidFill>
                  <a:srgbClr val="0462C1"/>
                </a:solidFill>
                <a:latin typeface="Calibri"/>
                <a:cs typeface="Calibri"/>
              </a:rPr>
              <a:t>G</a:t>
            </a:r>
            <a:r>
              <a:rPr sz="1100" u="sng" spc="-5" dirty="0">
                <a:solidFill>
                  <a:srgbClr val="0462C1"/>
                </a:solidFill>
                <a:latin typeface="Calibri"/>
                <a:cs typeface="Calibri"/>
              </a:rPr>
              <a:t>AT</a:t>
            </a:r>
            <a:r>
              <a:rPr sz="1100" u="sng" spc="5" dirty="0">
                <a:solidFill>
                  <a:srgbClr val="0462C1"/>
                </a:solidFill>
                <a:latin typeface="Calibri"/>
                <a:cs typeface="Calibri"/>
              </a:rPr>
              <a:t>I</a:t>
            </a:r>
            <a:r>
              <a:rPr sz="1100" u="sng" spc="-5" dirty="0">
                <a:solidFill>
                  <a:srgbClr val="0462C1"/>
                </a:solidFill>
                <a:latin typeface="Calibri"/>
                <a:cs typeface="Calibri"/>
              </a:rPr>
              <a:t>-VIJ</a:t>
            </a:r>
            <a:r>
              <a:rPr sz="1100" u="sng" dirty="0">
                <a:solidFill>
                  <a:srgbClr val="0462C1"/>
                </a:solidFill>
                <a:latin typeface="Calibri"/>
                <a:cs typeface="Calibri"/>
              </a:rPr>
              <a:t>AY</a:t>
            </a:r>
            <a:r>
              <a:rPr sz="1100" u="sng" spc="-5" dirty="0">
                <a:solidFill>
                  <a:srgbClr val="0462C1"/>
                </a:solidFill>
                <a:latin typeface="Calibri"/>
                <a:cs typeface="Calibri"/>
              </a:rPr>
              <a:t>A-</a:t>
            </a:r>
            <a:r>
              <a:rPr sz="1100" u="sng" dirty="0">
                <a:solidFill>
                  <a:srgbClr val="0462C1"/>
                </a:solidFill>
                <a:latin typeface="Calibri"/>
                <a:cs typeface="Calibri"/>
              </a:rPr>
              <a:t>RA</a:t>
            </a:r>
            <a:r>
              <a:rPr sz="1100" u="sng" spc="-5" dirty="0">
                <a:solidFill>
                  <a:srgbClr val="0462C1"/>
                </a:solidFill>
                <a:latin typeface="Calibri"/>
                <a:cs typeface="Calibri"/>
              </a:rPr>
              <a:t>GH</a:t>
            </a:r>
            <a:r>
              <a:rPr sz="1100" u="sng" dirty="0">
                <a:solidFill>
                  <a:srgbClr val="0462C1"/>
                </a:solidFill>
                <a:latin typeface="Calibri"/>
                <a:cs typeface="Calibri"/>
              </a:rPr>
              <a:t>A</a:t>
            </a:r>
            <a:r>
              <a:rPr sz="1100" u="sng" spc="-10" dirty="0">
                <a:solidFill>
                  <a:srgbClr val="0462C1"/>
                </a:solidFill>
                <a:latin typeface="Calibri"/>
                <a:cs typeface="Calibri"/>
              </a:rPr>
              <a:t>V</a:t>
            </a:r>
            <a:r>
              <a:rPr sz="1100" u="sng" dirty="0">
                <a:solidFill>
                  <a:srgbClr val="0462C1"/>
                </a:solidFill>
                <a:latin typeface="Calibri"/>
                <a:cs typeface="Calibri"/>
              </a:rPr>
              <a:t>AN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02685" y="227140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53" y="0"/>
                </a:lnTo>
              </a:path>
            </a:pathLst>
          </a:custGeom>
          <a:ln w="6095">
            <a:solidFill>
              <a:srgbClr val="7C7C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40" y="1214177"/>
            <a:ext cx="9375775" cy="63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800" dirty="0">
                <a:solidFill>
                  <a:srgbClr val="3F3F3F"/>
                </a:solidFill>
                <a:latin typeface="Arial"/>
                <a:cs typeface="Arial"/>
              </a:rPr>
              <a:t>Build</a:t>
            </a:r>
            <a:r>
              <a:rPr sz="4800" spc="1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4800" dirty="0">
                <a:solidFill>
                  <a:srgbClr val="3F3F3F"/>
                </a:solidFill>
                <a:latin typeface="Arial"/>
                <a:cs typeface="Arial"/>
              </a:rPr>
              <a:t>a</a:t>
            </a:r>
            <a:r>
              <a:rPr sz="4800" spc="13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4800" spc="-5" dirty="0">
                <a:solidFill>
                  <a:srgbClr val="3F3F3F"/>
                </a:solidFill>
                <a:latin typeface="Arial"/>
                <a:cs typeface="Arial"/>
              </a:rPr>
              <a:t>Dashboar</a:t>
            </a:r>
            <a:r>
              <a:rPr sz="4800" dirty="0">
                <a:solidFill>
                  <a:srgbClr val="3F3F3F"/>
                </a:solidFill>
                <a:latin typeface="Arial"/>
                <a:cs typeface="Arial"/>
              </a:rPr>
              <a:t>d</a:t>
            </a:r>
            <a:r>
              <a:rPr sz="4800" spc="14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4800" spc="-5" dirty="0">
                <a:solidFill>
                  <a:srgbClr val="3F3F3F"/>
                </a:solidFill>
                <a:latin typeface="Arial"/>
                <a:cs typeface="Arial"/>
              </a:rPr>
              <a:t>wit</a:t>
            </a:r>
            <a:r>
              <a:rPr sz="4800" dirty="0">
                <a:solidFill>
                  <a:srgbClr val="3F3F3F"/>
                </a:solidFill>
                <a:latin typeface="Arial"/>
                <a:cs typeface="Arial"/>
              </a:rPr>
              <a:t>h</a:t>
            </a:r>
            <a:r>
              <a:rPr sz="4800" spc="13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4800" dirty="0">
                <a:solidFill>
                  <a:srgbClr val="3F3F3F"/>
                </a:solidFill>
                <a:latin typeface="Arial"/>
                <a:cs typeface="Arial"/>
              </a:rPr>
              <a:t>P</a:t>
            </a:r>
            <a:r>
              <a:rPr sz="4800" spc="-20" dirty="0">
                <a:solidFill>
                  <a:srgbClr val="3F3F3F"/>
                </a:solidFill>
                <a:latin typeface="Arial"/>
                <a:cs typeface="Arial"/>
              </a:rPr>
              <a:t>l</a:t>
            </a:r>
            <a:r>
              <a:rPr sz="4800" spc="-5" dirty="0">
                <a:solidFill>
                  <a:srgbClr val="3F3F3F"/>
                </a:solidFill>
                <a:latin typeface="Arial"/>
                <a:cs typeface="Arial"/>
              </a:rPr>
              <a:t>otlyDash</a:t>
            </a:r>
            <a:endParaRPr sz="4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628037" rIns="0" bIns="0" rtlCol="0">
            <a:spAutoFit/>
          </a:bodyPr>
          <a:lstStyle/>
          <a:p>
            <a:pPr marL="363220">
              <a:lnSpc>
                <a:spcPct val="100000"/>
              </a:lnSpc>
            </a:pPr>
            <a:r>
              <a:rPr spc="-5" dirty="0"/>
              <a:t>Dashboa</a:t>
            </a:r>
            <a:r>
              <a:rPr spc="-15" dirty="0"/>
              <a:t>r</a:t>
            </a:r>
            <a:r>
              <a:rPr dirty="0"/>
              <a:t>d</a:t>
            </a:r>
            <a:r>
              <a:rPr spc="55" dirty="0">
                <a:latin typeface="Times New Roman"/>
                <a:cs typeface="Times New Roman"/>
              </a:rPr>
              <a:t> </a:t>
            </a:r>
            <a:r>
              <a:rPr spc="-5" dirty="0"/>
              <a:t>i</a:t>
            </a:r>
            <a:r>
              <a:rPr spc="-15" dirty="0"/>
              <a:t>n</a:t>
            </a:r>
            <a:r>
              <a:rPr dirty="0"/>
              <a:t>clu</a:t>
            </a:r>
            <a:r>
              <a:rPr spc="-15" dirty="0"/>
              <a:t>d</a:t>
            </a:r>
            <a:r>
              <a:rPr spc="-5" dirty="0"/>
              <a:t>e</a:t>
            </a:r>
            <a:r>
              <a:rPr dirty="0"/>
              <a:t>s</a:t>
            </a:r>
            <a:r>
              <a:rPr spc="60" dirty="0">
                <a:latin typeface="Times New Roman"/>
                <a:cs typeface="Times New Roman"/>
              </a:rPr>
              <a:t> </a:t>
            </a:r>
            <a:r>
              <a:rPr dirty="0"/>
              <a:t>a</a:t>
            </a:r>
            <a:r>
              <a:rPr spc="45" dirty="0">
                <a:latin typeface="Times New Roman"/>
                <a:cs typeface="Times New Roman"/>
              </a:rPr>
              <a:t> </a:t>
            </a:r>
            <a:r>
              <a:rPr spc="-5" dirty="0"/>
              <a:t>pi</a:t>
            </a:r>
            <a:r>
              <a:rPr dirty="0"/>
              <a:t>e</a:t>
            </a:r>
            <a:r>
              <a:rPr spc="40" dirty="0">
                <a:latin typeface="Times New Roman"/>
                <a:cs typeface="Times New Roman"/>
              </a:rPr>
              <a:t> </a:t>
            </a:r>
            <a:r>
              <a:rPr dirty="0"/>
              <a:t>chart</a:t>
            </a:r>
            <a:r>
              <a:rPr spc="45" dirty="0">
                <a:latin typeface="Times New Roman"/>
                <a:cs typeface="Times New Roman"/>
              </a:rPr>
              <a:t> </a:t>
            </a:r>
            <a:r>
              <a:rPr spc="-5" dirty="0"/>
              <a:t>an</a:t>
            </a:r>
            <a:r>
              <a:rPr dirty="0"/>
              <a:t>d</a:t>
            </a:r>
            <a:r>
              <a:rPr spc="55" dirty="0">
                <a:latin typeface="Times New Roman"/>
                <a:cs typeface="Times New Roman"/>
              </a:rPr>
              <a:t> </a:t>
            </a:r>
            <a:r>
              <a:rPr dirty="0"/>
              <a:t>a</a:t>
            </a:r>
            <a:r>
              <a:rPr spc="40" dirty="0">
                <a:latin typeface="Times New Roman"/>
                <a:cs typeface="Times New Roman"/>
              </a:rPr>
              <a:t> </a:t>
            </a:r>
            <a:r>
              <a:rPr dirty="0"/>
              <a:t>scat</a:t>
            </a:r>
            <a:r>
              <a:rPr spc="-10" dirty="0"/>
              <a:t>t</a:t>
            </a:r>
            <a:r>
              <a:rPr spc="-5" dirty="0"/>
              <a:t>e</a:t>
            </a:r>
            <a:r>
              <a:rPr dirty="0"/>
              <a:t>r</a:t>
            </a:r>
            <a:r>
              <a:rPr spc="-5" dirty="0"/>
              <a:t>plot.</a:t>
            </a:r>
          </a:p>
          <a:p>
            <a:pPr marL="368935" marR="5080" indent="-6350">
              <a:lnSpc>
                <a:spcPts val="2390"/>
              </a:lnSpc>
              <a:spcBef>
                <a:spcPts val="1250"/>
              </a:spcBef>
            </a:pPr>
            <a:r>
              <a:rPr dirty="0"/>
              <a:t>Pie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-204" dirty="0">
                <a:latin typeface="Times New Roman"/>
                <a:cs typeface="Times New Roman"/>
              </a:rPr>
              <a:t> </a:t>
            </a:r>
            <a:r>
              <a:rPr dirty="0"/>
              <a:t>c</a:t>
            </a:r>
            <a:r>
              <a:rPr spc="5" dirty="0"/>
              <a:t>h</a:t>
            </a:r>
            <a:r>
              <a:rPr spc="-15" dirty="0"/>
              <a:t>a</a:t>
            </a:r>
            <a:r>
              <a:rPr dirty="0"/>
              <a:t>rt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-200" dirty="0">
                <a:latin typeface="Times New Roman"/>
                <a:cs typeface="Times New Roman"/>
              </a:rPr>
              <a:t> </a:t>
            </a:r>
            <a:r>
              <a:rPr dirty="0"/>
              <a:t>can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-215" dirty="0">
                <a:latin typeface="Times New Roman"/>
                <a:cs typeface="Times New Roman"/>
              </a:rPr>
              <a:t> </a:t>
            </a:r>
            <a:r>
              <a:rPr spc="-5" dirty="0"/>
              <a:t>b</a:t>
            </a:r>
            <a:r>
              <a:rPr dirty="0"/>
              <a:t>e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-195" dirty="0">
                <a:latin typeface="Times New Roman"/>
                <a:cs typeface="Times New Roman"/>
              </a:rPr>
              <a:t> </a:t>
            </a:r>
            <a:r>
              <a:rPr dirty="0"/>
              <a:t>sel</a:t>
            </a:r>
            <a:r>
              <a:rPr spc="-20" dirty="0"/>
              <a:t>e</a:t>
            </a:r>
            <a:r>
              <a:rPr dirty="0"/>
              <a:t>cted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-210" dirty="0">
                <a:latin typeface="Times New Roman"/>
                <a:cs typeface="Times New Roman"/>
              </a:rPr>
              <a:t> </a:t>
            </a:r>
            <a:r>
              <a:rPr dirty="0"/>
              <a:t>to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-204" dirty="0">
                <a:latin typeface="Times New Roman"/>
                <a:cs typeface="Times New Roman"/>
              </a:rPr>
              <a:t> </a:t>
            </a:r>
            <a:r>
              <a:rPr dirty="0"/>
              <a:t>s</a:t>
            </a:r>
            <a:r>
              <a:rPr spc="5" dirty="0"/>
              <a:t>h</a:t>
            </a:r>
            <a:r>
              <a:rPr spc="-15" dirty="0"/>
              <a:t>o</a:t>
            </a:r>
            <a:r>
              <a:rPr dirty="0"/>
              <a:t>w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-195" dirty="0">
                <a:latin typeface="Times New Roman"/>
                <a:cs typeface="Times New Roman"/>
              </a:rPr>
              <a:t> </a:t>
            </a:r>
            <a:r>
              <a:rPr spc="-5" dirty="0"/>
              <a:t>d</a:t>
            </a:r>
            <a:r>
              <a:rPr spc="-15" dirty="0"/>
              <a:t>i</a:t>
            </a:r>
            <a:r>
              <a:rPr dirty="0"/>
              <a:t>str</a:t>
            </a:r>
            <a:r>
              <a:rPr spc="-10" dirty="0"/>
              <a:t>i</a:t>
            </a:r>
            <a:r>
              <a:rPr spc="-5" dirty="0"/>
              <a:t>butio</a:t>
            </a:r>
            <a:r>
              <a:rPr dirty="0"/>
              <a:t>n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-195" dirty="0">
                <a:latin typeface="Times New Roman"/>
                <a:cs typeface="Times New Roman"/>
              </a:rPr>
              <a:t> </a:t>
            </a:r>
            <a:r>
              <a:rPr spc="-5" dirty="0"/>
              <a:t>o</a:t>
            </a:r>
            <a:r>
              <a:rPr dirty="0"/>
              <a:t>f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-215" dirty="0">
                <a:latin typeface="Times New Roman"/>
                <a:cs typeface="Times New Roman"/>
              </a:rPr>
              <a:t> </a:t>
            </a:r>
            <a:r>
              <a:rPr dirty="0"/>
              <a:t>su</a:t>
            </a:r>
            <a:r>
              <a:rPr spc="-15" dirty="0"/>
              <a:t>c</a:t>
            </a:r>
            <a:r>
              <a:rPr dirty="0"/>
              <a:t>ces</a:t>
            </a:r>
            <a:r>
              <a:rPr spc="5" dirty="0"/>
              <a:t>s</a:t>
            </a:r>
            <a:r>
              <a:rPr dirty="0"/>
              <a:t>ful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-204" dirty="0">
                <a:latin typeface="Times New Roman"/>
                <a:cs typeface="Times New Roman"/>
              </a:rPr>
              <a:t> </a:t>
            </a:r>
            <a:r>
              <a:rPr spc="-15" dirty="0"/>
              <a:t>l</a:t>
            </a:r>
            <a:r>
              <a:rPr spc="-5" dirty="0"/>
              <a:t>and</a:t>
            </a:r>
            <a:r>
              <a:rPr spc="-10" dirty="0"/>
              <a:t>i</a:t>
            </a:r>
            <a:r>
              <a:rPr spc="-5" dirty="0"/>
              <a:t>ng</a:t>
            </a:r>
            <a:r>
              <a:rPr dirty="0"/>
              <a:t>s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-204" dirty="0">
                <a:latin typeface="Times New Roman"/>
                <a:cs typeface="Times New Roman"/>
              </a:rPr>
              <a:t> </a:t>
            </a:r>
            <a:r>
              <a:rPr spc="-5" dirty="0"/>
              <a:t>acr</a:t>
            </a:r>
            <a:r>
              <a:rPr spc="-10" dirty="0"/>
              <a:t>o</a:t>
            </a:r>
            <a:r>
              <a:rPr dirty="0"/>
              <a:t>ss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-204" dirty="0">
                <a:latin typeface="Times New Roman"/>
                <a:cs typeface="Times New Roman"/>
              </a:rPr>
              <a:t> </a:t>
            </a:r>
            <a:r>
              <a:rPr spc="-5" dirty="0"/>
              <a:t>a</a:t>
            </a:r>
            <a:r>
              <a:rPr spc="-15" dirty="0"/>
              <a:t>l</a:t>
            </a:r>
            <a:r>
              <a:rPr dirty="0"/>
              <a:t>l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-200" dirty="0">
                <a:latin typeface="Times New Roman"/>
                <a:cs typeface="Times New Roman"/>
              </a:rPr>
              <a:t> </a:t>
            </a:r>
            <a:r>
              <a:rPr spc="-5" dirty="0"/>
              <a:t>lau</a:t>
            </a:r>
            <a:r>
              <a:rPr spc="-10" dirty="0"/>
              <a:t>n</a:t>
            </a:r>
            <a:r>
              <a:rPr dirty="0"/>
              <a:t>ch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-204" dirty="0">
                <a:latin typeface="Times New Roman"/>
                <a:cs typeface="Times New Roman"/>
              </a:rPr>
              <a:t> </a:t>
            </a:r>
            <a:r>
              <a:rPr dirty="0"/>
              <a:t>sites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-204" dirty="0">
                <a:latin typeface="Times New Roman"/>
                <a:cs typeface="Times New Roman"/>
              </a:rPr>
              <a:t> </a:t>
            </a:r>
            <a:r>
              <a:rPr spc="-5" dirty="0"/>
              <a:t>and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dirty="0"/>
              <a:t>c</a:t>
            </a:r>
            <a:r>
              <a:rPr spc="5" dirty="0"/>
              <a:t>a</a:t>
            </a:r>
            <a:r>
              <a:rPr dirty="0"/>
              <a:t>n</a:t>
            </a:r>
            <a:r>
              <a:rPr spc="55" dirty="0">
                <a:latin typeface="Times New Roman"/>
                <a:cs typeface="Times New Roman"/>
              </a:rPr>
              <a:t> </a:t>
            </a:r>
            <a:r>
              <a:rPr spc="-15" dirty="0"/>
              <a:t>b</a:t>
            </a:r>
            <a:r>
              <a:rPr dirty="0"/>
              <a:t>e</a:t>
            </a:r>
            <a:r>
              <a:rPr spc="55" dirty="0">
                <a:latin typeface="Times New Roman"/>
                <a:cs typeface="Times New Roman"/>
              </a:rPr>
              <a:t> </a:t>
            </a:r>
            <a:r>
              <a:rPr dirty="0"/>
              <a:t>sel</a:t>
            </a:r>
            <a:r>
              <a:rPr spc="-10" dirty="0"/>
              <a:t>e</a:t>
            </a:r>
            <a:r>
              <a:rPr dirty="0"/>
              <a:t>c</a:t>
            </a:r>
            <a:r>
              <a:rPr spc="-15" dirty="0"/>
              <a:t>t</a:t>
            </a:r>
            <a:r>
              <a:rPr spc="-5" dirty="0"/>
              <a:t>e</a:t>
            </a:r>
            <a:r>
              <a:rPr dirty="0"/>
              <a:t>d</a:t>
            </a:r>
            <a:r>
              <a:rPr spc="55" dirty="0">
                <a:latin typeface="Times New Roman"/>
                <a:cs typeface="Times New Roman"/>
              </a:rPr>
              <a:t> </a:t>
            </a:r>
            <a:r>
              <a:rPr spc="-10" dirty="0"/>
              <a:t>t</a:t>
            </a:r>
            <a:r>
              <a:rPr dirty="0"/>
              <a:t>o</a:t>
            </a:r>
            <a:r>
              <a:rPr spc="55" dirty="0">
                <a:latin typeface="Times New Roman"/>
                <a:cs typeface="Times New Roman"/>
              </a:rPr>
              <a:t> </a:t>
            </a:r>
            <a:r>
              <a:rPr dirty="0"/>
              <a:t>show</a:t>
            </a:r>
            <a:r>
              <a:rPr spc="55" dirty="0">
                <a:latin typeface="Times New Roman"/>
                <a:cs typeface="Times New Roman"/>
              </a:rPr>
              <a:t> </a:t>
            </a:r>
            <a:r>
              <a:rPr spc="-10" dirty="0"/>
              <a:t>i</a:t>
            </a:r>
            <a:r>
              <a:rPr spc="-15" dirty="0"/>
              <a:t>n</a:t>
            </a:r>
            <a:r>
              <a:rPr spc="-5" dirty="0"/>
              <a:t>di</a:t>
            </a:r>
            <a:r>
              <a:rPr dirty="0"/>
              <a:t>v</a:t>
            </a:r>
            <a:r>
              <a:rPr spc="-5" dirty="0"/>
              <a:t>i</a:t>
            </a:r>
            <a:r>
              <a:rPr spc="-15" dirty="0"/>
              <a:t>d</a:t>
            </a:r>
            <a:r>
              <a:rPr spc="-5" dirty="0"/>
              <a:t>ua</a:t>
            </a:r>
            <a:r>
              <a:rPr dirty="0"/>
              <a:t>l</a:t>
            </a:r>
            <a:r>
              <a:rPr spc="55" dirty="0">
                <a:latin typeface="Times New Roman"/>
                <a:cs typeface="Times New Roman"/>
              </a:rPr>
              <a:t> </a:t>
            </a:r>
            <a:r>
              <a:rPr spc="-5" dirty="0"/>
              <a:t>lau</a:t>
            </a:r>
            <a:r>
              <a:rPr spc="-15" dirty="0"/>
              <a:t>n</a:t>
            </a:r>
            <a:r>
              <a:rPr dirty="0"/>
              <a:t>ch</a:t>
            </a:r>
            <a:r>
              <a:rPr spc="45" dirty="0">
                <a:latin typeface="Times New Roman"/>
                <a:cs typeface="Times New Roman"/>
              </a:rPr>
              <a:t> </a:t>
            </a:r>
            <a:r>
              <a:rPr dirty="0"/>
              <a:t>site</a:t>
            </a:r>
            <a:r>
              <a:rPr spc="55" dirty="0">
                <a:latin typeface="Times New Roman"/>
                <a:cs typeface="Times New Roman"/>
              </a:rPr>
              <a:t> </a:t>
            </a:r>
            <a:r>
              <a:rPr dirty="0"/>
              <a:t>s</a:t>
            </a:r>
            <a:r>
              <a:rPr spc="-10" dirty="0"/>
              <a:t>u</a:t>
            </a:r>
            <a:r>
              <a:rPr dirty="0"/>
              <a:t>cc</a:t>
            </a:r>
            <a:r>
              <a:rPr spc="-15" dirty="0"/>
              <a:t>e</a:t>
            </a:r>
            <a:r>
              <a:rPr dirty="0"/>
              <a:t>ss</a:t>
            </a:r>
            <a:r>
              <a:rPr spc="55" dirty="0">
                <a:latin typeface="Times New Roman"/>
                <a:cs typeface="Times New Roman"/>
              </a:rPr>
              <a:t> </a:t>
            </a:r>
            <a:r>
              <a:rPr dirty="0"/>
              <a:t>rat</a:t>
            </a:r>
            <a:r>
              <a:rPr spc="-15" dirty="0"/>
              <a:t>e</a:t>
            </a:r>
            <a:r>
              <a:rPr dirty="0"/>
              <a:t>s.</a:t>
            </a:r>
          </a:p>
          <a:p>
            <a:pPr marL="368935" marR="6985" indent="-6350">
              <a:lnSpc>
                <a:spcPts val="2380"/>
              </a:lnSpc>
              <a:spcBef>
                <a:spcPts val="1185"/>
              </a:spcBef>
            </a:pPr>
            <a:r>
              <a:rPr dirty="0"/>
              <a:t>Scat</a:t>
            </a:r>
            <a:r>
              <a:rPr spc="-10" dirty="0"/>
              <a:t>t</a:t>
            </a:r>
            <a:r>
              <a:rPr spc="-5" dirty="0"/>
              <a:t>e</a:t>
            </a:r>
            <a:r>
              <a:rPr dirty="0"/>
              <a:t>r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-235" dirty="0">
                <a:latin typeface="Times New Roman"/>
                <a:cs typeface="Times New Roman"/>
              </a:rPr>
              <a:t> </a:t>
            </a:r>
            <a:r>
              <a:rPr spc="-5" dirty="0"/>
              <a:t>plo</a:t>
            </a:r>
            <a:r>
              <a:rPr dirty="0"/>
              <a:t>t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-240" dirty="0">
                <a:latin typeface="Times New Roman"/>
                <a:cs typeface="Times New Roman"/>
              </a:rPr>
              <a:t> </a:t>
            </a:r>
            <a:r>
              <a:rPr dirty="0"/>
              <a:t>tak</a:t>
            </a:r>
            <a:r>
              <a:rPr spc="-10" dirty="0"/>
              <a:t>e</a:t>
            </a:r>
            <a:r>
              <a:rPr dirty="0"/>
              <a:t>s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-229" dirty="0">
                <a:latin typeface="Times New Roman"/>
                <a:cs typeface="Times New Roman"/>
              </a:rPr>
              <a:t> </a:t>
            </a:r>
            <a:r>
              <a:rPr dirty="0"/>
              <a:t>two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-235" dirty="0">
                <a:latin typeface="Times New Roman"/>
                <a:cs typeface="Times New Roman"/>
              </a:rPr>
              <a:t> </a:t>
            </a:r>
            <a:r>
              <a:rPr spc="-5" dirty="0"/>
              <a:t>in</a:t>
            </a:r>
            <a:r>
              <a:rPr spc="-15" dirty="0"/>
              <a:t>p</a:t>
            </a:r>
            <a:r>
              <a:rPr spc="-5" dirty="0"/>
              <a:t>uts</a:t>
            </a:r>
            <a:r>
              <a:rPr dirty="0"/>
              <a:t>: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-235" dirty="0">
                <a:latin typeface="Times New Roman"/>
                <a:cs typeface="Times New Roman"/>
              </a:rPr>
              <a:t> </a:t>
            </a:r>
            <a:r>
              <a:rPr dirty="0"/>
              <a:t>All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-245" dirty="0">
                <a:latin typeface="Times New Roman"/>
                <a:cs typeface="Times New Roman"/>
              </a:rPr>
              <a:t> </a:t>
            </a:r>
            <a:r>
              <a:rPr dirty="0"/>
              <a:t>sites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-229" dirty="0">
                <a:latin typeface="Times New Roman"/>
                <a:cs typeface="Times New Roman"/>
              </a:rPr>
              <a:t> </a:t>
            </a:r>
            <a:r>
              <a:rPr spc="-5" dirty="0"/>
              <a:t>o</a:t>
            </a:r>
            <a:r>
              <a:rPr dirty="0"/>
              <a:t>r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-235" dirty="0">
                <a:latin typeface="Times New Roman"/>
                <a:cs typeface="Times New Roman"/>
              </a:rPr>
              <a:t> </a:t>
            </a:r>
            <a:r>
              <a:rPr spc="-5" dirty="0"/>
              <a:t>indi</a:t>
            </a:r>
            <a:r>
              <a:rPr spc="5" dirty="0"/>
              <a:t>v</a:t>
            </a:r>
            <a:r>
              <a:rPr spc="-15" dirty="0"/>
              <a:t>i</a:t>
            </a:r>
            <a:r>
              <a:rPr spc="-5" dirty="0"/>
              <a:t>dua</a:t>
            </a:r>
            <a:r>
              <a:rPr dirty="0"/>
              <a:t>l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-245" dirty="0">
                <a:latin typeface="Times New Roman"/>
                <a:cs typeface="Times New Roman"/>
              </a:rPr>
              <a:t> </a:t>
            </a:r>
            <a:r>
              <a:rPr dirty="0"/>
              <a:t>site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-235" dirty="0">
                <a:latin typeface="Times New Roman"/>
                <a:cs typeface="Times New Roman"/>
              </a:rPr>
              <a:t> </a:t>
            </a:r>
            <a:r>
              <a:rPr spc="-5" dirty="0"/>
              <a:t>an</a:t>
            </a:r>
            <a:r>
              <a:rPr dirty="0"/>
              <a:t>d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-229" dirty="0">
                <a:latin typeface="Times New Roman"/>
                <a:cs typeface="Times New Roman"/>
              </a:rPr>
              <a:t> </a:t>
            </a:r>
            <a:r>
              <a:rPr spc="-5" dirty="0"/>
              <a:t>p</a:t>
            </a:r>
            <a:r>
              <a:rPr spc="-10" dirty="0"/>
              <a:t>a</a:t>
            </a:r>
            <a:r>
              <a:rPr dirty="0"/>
              <a:t>y</a:t>
            </a:r>
            <a:r>
              <a:rPr spc="-10" dirty="0"/>
              <a:t>l</a:t>
            </a:r>
            <a:r>
              <a:rPr spc="-5" dirty="0"/>
              <a:t>oa</a:t>
            </a:r>
            <a:r>
              <a:rPr dirty="0"/>
              <a:t>d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-229" dirty="0">
                <a:latin typeface="Times New Roman"/>
                <a:cs typeface="Times New Roman"/>
              </a:rPr>
              <a:t> </a:t>
            </a:r>
            <a:r>
              <a:rPr dirty="0"/>
              <a:t>m</a:t>
            </a:r>
            <a:r>
              <a:rPr spc="-15" dirty="0"/>
              <a:t>a</a:t>
            </a:r>
            <a:r>
              <a:rPr dirty="0"/>
              <a:t>ss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-225" dirty="0">
                <a:latin typeface="Times New Roman"/>
                <a:cs typeface="Times New Roman"/>
              </a:rPr>
              <a:t> </a:t>
            </a:r>
            <a:r>
              <a:rPr spc="-5" dirty="0"/>
              <a:t>o</a:t>
            </a:r>
            <a:r>
              <a:rPr dirty="0"/>
              <a:t>n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-245" dirty="0">
                <a:latin typeface="Times New Roman"/>
                <a:cs typeface="Times New Roman"/>
              </a:rPr>
              <a:t> </a:t>
            </a:r>
            <a:r>
              <a:rPr dirty="0"/>
              <a:t>a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-235" dirty="0">
                <a:latin typeface="Times New Roman"/>
                <a:cs typeface="Times New Roman"/>
              </a:rPr>
              <a:t> </a:t>
            </a:r>
            <a:r>
              <a:rPr dirty="0"/>
              <a:t>slider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-229" dirty="0">
                <a:latin typeface="Times New Roman"/>
                <a:cs typeface="Times New Roman"/>
              </a:rPr>
              <a:t> </a:t>
            </a:r>
            <a:r>
              <a:rPr spc="-5" dirty="0"/>
              <a:t>be</a:t>
            </a:r>
            <a:r>
              <a:rPr spc="-15" dirty="0"/>
              <a:t>t</a:t>
            </a:r>
            <a:r>
              <a:rPr spc="-5" dirty="0"/>
              <a:t>w</a:t>
            </a:r>
            <a:r>
              <a:rPr dirty="0"/>
              <a:t>e</a:t>
            </a:r>
            <a:r>
              <a:rPr spc="-15" dirty="0"/>
              <a:t>e</a:t>
            </a:r>
            <a:r>
              <a:rPr dirty="0"/>
              <a:t>n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-235" dirty="0">
                <a:latin typeface="Times New Roman"/>
                <a:cs typeface="Times New Roman"/>
              </a:rPr>
              <a:t> </a:t>
            </a:r>
            <a:r>
              <a:rPr dirty="0"/>
              <a:t>0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-5" dirty="0"/>
              <a:t>an</a:t>
            </a:r>
            <a:r>
              <a:rPr dirty="0"/>
              <a:t>d</a:t>
            </a:r>
            <a:r>
              <a:rPr spc="55" dirty="0">
                <a:latin typeface="Times New Roman"/>
                <a:cs typeface="Times New Roman"/>
              </a:rPr>
              <a:t> </a:t>
            </a:r>
            <a:r>
              <a:rPr spc="-5" dirty="0"/>
              <a:t>10</a:t>
            </a:r>
            <a:r>
              <a:rPr spc="-10" dirty="0"/>
              <a:t>0</a:t>
            </a:r>
            <a:r>
              <a:rPr spc="-5" dirty="0"/>
              <a:t>0</a:t>
            </a:r>
            <a:r>
              <a:rPr dirty="0"/>
              <a:t>0</a:t>
            </a:r>
            <a:r>
              <a:rPr spc="55" dirty="0">
                <a:latin typeface="Times New Roman"/>
                <a:cs typeface="Times New Roman"/>
              </a:rPr>
              <a:t> </a:t>
            </a:r>
            <a:r>
              <a:rPr spc="-10" dirty="0"/>
              <a:t>k</a:t>
            </a:r>
            <a:r>
              <a:rPr spc="-15" dirty="0"/>
              <a:t>g</a:t>
            </a:r>
            <a:r>
              <a:rPr dirty="0"/>
              <a:t>.</a:t>
            </a:r>
          </a:p>
          <a:p>
            <a:pPr marL="363220">
              <a:lnSpc>
                <a:spcPct val="100000"/>
              </a:lnSpc>
              <a:spcBef>
                <a:spcPts val="1100"/>
              </a:spcBef>
            </a:pPr>
            <a:r>
              <a:rPr dirty="0"/>
              <a:t>The</a:t>
            </a:r>
            <a:r>
              <a:rPr spc="55" dirty="0">
                <a:latin typeface="Times New Roman"/>
                <a:cs typeface="Times New Roman"/>
              </a:rPr>
              <a:t> </a:t>
            </a:r>
            <a:r>
              <a:rPr spc="-5" dirty="0"/>
              <a:t>pi</a:t>
            </a:r>
            <a:r>
              <a:rPr dirty="0"/>
              <a:t>e</a:t>
            </a:r>
            <a:r>
              <a:rPr spc="55" dirty="0">
                <a:latin typeface="Times New Roman"/>
                <a:cs typeface="Times New Roman"/>
              </a:rPr>
              <a:t> </a:t>
            </a:r>
            <a:r>
              <a:rPr spc="-10" dirty="0"/>
              <a:t>c</a:t>
            </a:r>
            <a:r>
              <a:rPr spc="-5" dirty="0"/>
              <a:t>ha</a:t>
            </a:r>
            <a:r>
              <a:rPr spc="5" dirty="0"/>
              <a:t>r</a:t>
            </a:r>
            <a:r>
              <a:rPr dirty="0"/>
              <a:t>t</a:t>
            </a:r>
            <a:r>
              <a:rPr spc="35" dirty="0">
                <a:latin typeface="Times New Roman"/>
                <a:cs typeface="Times New Roman"/>
              </a:rPr>
              <a:t> </a:t>
            </a:r>
            <a:r>
              <a:rPr spc="-5" dirty="0"/>
              <a:t>i</a:t>
            </a:r>
            <a:r>
              <a:rPr dirty="0"/>
              <a:t>s</a:t>
            </a:r>
            <a:r>
              <a:rPr spc="55" dirty="0">
                <a:latin typeface="Times New Roman"/>
                <a:cs typeface="Times New Roman"/>
              </a:rPr>
              <a:t> </a:t>
            </a:r>
            <a:r>
              <a:rPr spc="-5" dirty="0"/>
              <a:t>use</a:t>
            </a:r>
            <a:r>
              <a:rPr dirty="0"/>
              <a:t>d</a:t>
            </a:r>
            <a:r>
              <a:rPr spc="55" dirty="0">
                <a:latin typeface="Times New Roman"/>
                <a:cs typeface="Times New Roman"/>
              </a:rPr>
              <a:t> </a:t>
            </a:r>
            <a:r>
              <a:rPr spc="-10" dirty="0"/>
              <a:t>t</a:t>
            </a:r>
            <a:r>
              <a:rPr dirty="0"/>
              <a:t>o</a:t>
            </a:r>
            <a:r>
              <a:rPr spc="55" dirty="0">
                <a:latin typeface="Times New Roman"/>
                <a:cs typeface="Times New Roman"/>
              </a:rPr>
              <a:t> </a:t>
            </a:r>
            <a:r>
              <a:rPr dirty="0"/>
              <a:t>v</a:t>
            </a:r>
            <a:r>
              <a:rPr spc="-15" dirty="0"/>
              <a:t>i</a:t>
            </a:r>
            <a:r>
              <a:rPr dirty="0"/>
              <a:t>suali</a:t>
            </a:r>
            <a:r>
              <a:rPr spc="-15" dirty="0"/>
              <a:t>z</a:t>
            </a:r>
            <a:r>
              <a:rPr dirty="0"/>
              <a:t>e</a:t>
            </a:r>
            <a:r>
              <a:rPr spc="55" dirty="0">
                <a:latin typeface="Times New Roman"/>
                <a:cs typeface="Times New Roman"/>
              </a:rPr>
              <a:t> </a:t>
            </a:r>
            <a:r>
              <a:rPr spc="-5" dirty="0"/>
              <a:t>lau</a:t>
            </a:r>
            <a:r>
              <a:rPr spc="-15" dirty="0"/>
              <a:t>n</a:t>
            </a:r>
            <a:r>
              <a:rPr dirty="0"/>
              <a:t>ch</a:t>
            </a:r>
            <a:r>
              <a:rPr spc="40" dirty="0">
                <a:latin typeface="Times New Roman"/>
                <a:cs typeface="Times New Roman"/>
              </a:rPr>
              <a:t> </a:t>
            </a:r>
            <a:r>
              <a:rPr dirty="0"/>
              <a:t>site</a:t>
            </a:r>
            <a:r>
              <a:rPr spc="55" dirty="0">
                <a:latin typeface="Times New Roman"/>
                <a:cs typeface="Times New Roman"/>
              </a:rPr>
              <a:t> </a:t>
            </a:r>
            <a:r>
              <a:rPr dirty="0"/>
              <a:t>s</a:t>
            </a:r>
            <a:r>
              <a:rPr spc="-10" dirty="0"/>
              <a:t>u</a:t>
            </a:r>
            <a:r>
              <a:rPr dirty="0"/>
              <a:t>cc</a:t>
            </a:r>
            <a:r>
              <a:rPr spc="-15" dirty="0"/>
              <a:t>e</a:t>
            </a:r>
            <a:r>
              <a:rPr dirty="0"/>
              <a:t>ss</a:t>
            </a:r>
            <a:r>
              <a:rPr spc="65" dirty="0">
                <a:latin typeface="Times New Roman"/>
                <a:cs typeface="Times New Roman"/>
              </a:rPr>
              <a:t> </a:t>
            </a:r>
            <a:r>
              <a:rPr spc="-15" dirty="0"/>
              <a:t>r</a:t>
            </a:r>
            <a:r>
              <a:rPr spc="-5" dirty="0"/>
              <a:t>ate.</a:t>
            </a:r>
          </a:p>
          <a:p>
            <a:pPr marL="368935" marR="368935" indent="-6350">
              <a:lnSpc>
                <a:spcPts val="2380"/>
              </a:lnSpc>
              <a:spcBef>
                <a:spcPts val="1260"/>
              </a:spcBef>
            </a:pPr>
            <a:r>
              <a:rPr dirty="0"/>
              <a:t>The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-220" dirty="0">
                <a:latin typeface="Times New Roman"/>
                <a:cs typeface="Times New Roman"/>
              </a:rPr>
              <a:t> </a:t>
            </a:r>
            <a:r>
              <a:rPr dirty="0"/>
              <a:t>scat</a:t>
            </a:r>
            <a:r>
              <a:rPr spc="-10" dirty="0"/>
              <a:t>t</a:t>
            </a:r>
            <a:r>
              <a:rPr spc="-5" dirty="0"/>
              <a:t>e</a:t>
            </a:r>
            <a:r>
              <a:rPr dirty="0"/>
              <a:t>r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-220" dirty="0">
                <a:latin typeface="Times New Roman"/>
                <a:cs typeface="Times New Roman"/>
              </a:rPr>
              <a:t> </a:t>
            </a:r>
            <a:r>
              <a:rPr spc="-15" dirty="0"/>
              <a:t>p</a:t>
            </a:r>
            <a:r>
              <a:rPr spc="-5" dirty="0"/>
              <a:t>lo</a:t>
            </a:r>
            <a:r>
              <a:rPr dirty="0"/>
              <a:t>t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-229" dirty="0">
                <a:latin typeface="Times New Roman"/>
                <a:cs typeface="Times New Roman"/>
              </a:rPr>
              <a:t> </a:t>
            </a:r>
            <a:r>
              <a:rPr dirty="0"/>
              <a:t>c</a:t>
            </a:r>
            <a:r>
              <a:rPr spc="5" dirty="0"/>
              <a:t>a</a:t>
            </a:r>
            <a:r>
              <a:rPr dirty="0"/>
              <a:t>n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-225" dirty="0">
                <a:latin typeface="Times New Roman"/>
                <a:cs typeface="Times New Roman"/>
              </a:rPr>
              <a:t> </a:t>
            </a:r>
            <a:r>
              <a:rPr spc="-5" dirty="0"/>
              <a:t>he</a:t>
            </a:r>
            <a:r>
              <a:rPr spc="-15" dirty="0"/>
              <a:t>l</a:t>
            </a:r>
            <a:r>
              <a:rPr dirty="0"/>
              <a:t>p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-225" dirty="0">
                <a:latin typeface="Times New Roman"/>
                <a:cs typeface="Times New Roman"/>
              </a:rPr>
              <a:t> </a:t>
            </a:r>
            <a:r>
              <a:rPr spc="-5" dirty="0"/>
              <a:t>u</a:t>
            </a:r>
            <a:r>
              <a:rPr dirty="0"/>
              <a:t>s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-220" dirty="0">
                <a:latin typeface="Times New Roman"/>
                <a:cs typeface="Times New Roman"/>
              </a:rPr>
              <a:t> </a:t>
            </a:r>
            <a:r>
              <a:rPr dirty="0"/>
              <a:t>see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-225" dirty="0">
                <a:latin typeface="Times New Roman"/>
                <a:cs typeface="Times New Roman"/>
              </a:rPr>
              <a:t> </a:t>
            </a:r>
            <a:r>
              <a:rPr spc="-5" dirty="0"/>
              <a:t>h</a:t>
            </a:r>
            <a:r>
              <a:rPr spc="-10" dirty="0"/>
              <a:t>o</a:t>
            </a:r>
            <a:r>
              <a:rPr dirty="0"/>
              <a:t>w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-229" dirty="0">
                <a:latin typeface="Times New Roman"/>
                <a:cs typeface="Times New Roman"/>
              </a:rPr>
              <a:t> </a:t>
            </a:r>
            <a:r>
              <a:rPr dirty="0"/>
              <a:t>succe</a:t>
            </a:r>
            <a:r>
              <a:rPr spc="-10" dirty="0"/>
              <a:t>s</a:t>
            </a:r>
            <a:r>
              <a:rPr dirty="0"/>
              <a:t>s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-220" dirty="0">
                <a:latin typeface="Times New Roman"/>
                <a:cs typeface="Times New Roman"/>
              </a:rPr>
              <a:t> </a:t>
            </a:r>
            <a:r>
              <a:rPr dirty="0"/>
              <a:t>var</a:t>
            </a:r>
            <a:r>
              <a:rPr spc="-15" dirty="0"/>
              <a:t>i</a:t>
            </a:r>
            <a:r>
              <a:rPr spc="-5" dirty="0"/>
              <a:t>e</a:t>
            </a:r>
            <a:r>
              <a:rPr dirty="0"/>
              <a:t>s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-220" dirty="0">
                <a:latin typeface="Times New Roman"/>
                <a:cs typeface="Times New Roman"/>
              </a:rPr>
              <a:t> </a:t>
            </a:r>
            <a:r>
              <a:rPr spc="-15" dirty="0"/>
              <a:t>a</a:t>
            </a:r>
            <a:r>
              <a:rPr dirty="0"/>
              <a:t>c</a:t>
            </a:r>
            <a:r>
              <a:rPr spc="5" dirty="0"/>
              <a:t>r</a:t>
            </a:r>
            <a:r>
              <a:rPr spc="-15" dirty="0"/>
              <a:t>o</a:t>
            </a:r>
            <a:r>
              <a:rPr dirty="0"/>
              <a:t>ss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-225" dirty="0">
                <a:latin typeface="Times New Roman"/>
                <a:cs typeface="Times New Roman"/>
              </a:rPr>
              <a:t> </a:t>
            </a:r>
            <a:r>
              <a:rPr spc="-5" dirty="0"/>
              <a:t>la</a:t>
            </a:r>
            <a:r>
              <a:rPr spc="-15" dirty="0"/>
              <a:t>u</a:t>
            </a:r>
            <a:r>
              <a:rPr spc="-5" dirty="0"/>
              <a:t>n</a:t>
            </a:r>
            <a:r>
              <a:rPr spc="5" dirty="0"/>
              <a:t>c</a:t>
            </a:r>
            <a:r>
              <a:rPr dirty="0"/>
              <a:t>h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-235" dirty="0">
                <a:latin typeface="Times New Roman"/>
                <a:cs typeface="Times New Roman"/>
              </a:rPr>
              <a:t> </a:t>
            </a:r>
            <a:r>
              <a:rPr dirty="0"/>
              <a:t>site</a:t>
            </a:r>
            <a:r>
              <a:rPr spc="5" dirty="0"/>
              <a:t>s</a:t>
            </a:r>
            <a:r>
              <a:rPr dirty="0"/>
              <a:t>,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-229" dirty="0">
                <a:latin typeface="Times New Roman"/>
                <a:cs typeface="Times New Roman"/>
              </a:rPr>
              <a:t> </a:t>
            </a:r>
            <a:r>
              <a:rPr spc="-5" dirty="0"/>
              <a:t>p</a:t>
            </a:r>
            <a:r>
              <a:rPr spc="-10" dirty="0"/>
              <a:t>a</a:t>
            </a:r>
            <a:r>
              <a:rPr dirty="0"/>
              <a:t>ylo</a:t>
            </a:r>
            <a:r>
              <a:rPr spc="-15" dirty="0"/>
              <a:t>a</a:t>
            </a:r>
            <a:r>
              <a:rPr dirty="0"/>
              <a:t>d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-225" dirty="0">
                <a:latin typeface="Times New Roman"/>
                <a:cs typeface="Times New Roman"/>
              </a:rPr>
              <a:t> </a:t>
            </a:r>
            <a:r>
              <a:rPr dirty="0"/>
              <a:t>mass,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-240" dirty="0">
                <a:latin typeface="Times New Roman"/>
                <a:cs typeface="Times New Roman"/>
              </a:rPr>
              <a:t> </a:t>
            </a:r>
            <a:r>
              <a:rPr spc="-5" dirty="0"/>
              <a:t>a</a:t>
            </a:r>
            <a:r>
              <a:rPr spc="-10" dirty="0"/>
              <a:t>n</a:t>
            </a:r>
            <a:r>
              <a:rPr dirty="0"/>
              <a:t>d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-5" dirty="0"/>
              <a:t>bo</a:t>
            </a:r>
            <a:r>
              <a:rPr spc="-10" dirty="0"/>
              <a:t>o</a:t>
            </a:r>
            <a:r>
              <a:rPr dirty="0"/>
              <a:t>ster</a:t>
            </a:r>
            <a:r>
              <a:rPr spc="60" dirty="0">
                <a:latin typeface="Times New Roman"/>
                <a:cs typeface="Times New Roman"/>
              </a:rPr>
              <a:t> </a:t>
            </a:r>
            <a:r>
              <a:rPr spc="-15" dirty="0"/>
              <a:t>v</a:t>
            </a:r>
            <a:r>
              <a:rPr spc="-5" dirty="0"/>
              <a:t>ers</a:t>
            </a:r>
            <a:r>
              <a:rPr spc="-15" dirty="0"/>
              <a:t>i</a:t>
            </a:r>
            <a:r>
              <a:rPr spc="-5" dirty="0"/>
              <a:t>o</a:t>
            </a:r>
            <a:r>
              <a:rPr dirty="0"/>
              <a:t>n</a:t>
            </a:r>
            <a:r>
              <a:rPr spc="55" dirty="0">
                <a:latin typeface="Times New Roman"/>
                <a:cs typeface="Times New Roman"/>
              </a:rPr>
              <a:t> </a:t>
            </a:r>
            <a:r>
              <a:rPr dirty="0"/>
              <a:t>cat</a:t>
            </a:r>
            <a:r>
              <a:rPr spc="-20" dirty="0"/>
              <a:t>e</a:t>
            </a:r>
            <a:r>
              <a:rPr spc="-5" dirty="0"/>
              <a:t>gory.</a:t>
            </a:r>
          </a:p>
          <a:p>
            <a:pPr marL="363220">
              <a:lnSpc>
                <a:spcPct val="100000"/>
              </a:lnSpc>
              <a:spcBef>
                <a:spcPts val="869"/>
              </a:spcBef>
            </a:pPr>
            <a:r>
              <a:rPr u="heavy" dirty="0"/>
              <a:t>GitHub</a:t>
            </a:r>
            <a:r>
              <a:rPr u="heavy" spc="-5" dirty="0"/>
              <a:t> </a:t>
            </a:r>
            <a:r>
              <a:rPr u="heavy" spc="-15" dirty="0"/>
              <a:t>u</a:t>
            </a:r>
            <a:r>
              <a:rPr u="heavy" dirty="0"/>
              <a:t>rl:</a:t>
            </a:r>
          </a:p>
          <a:p>
            <a:pPr marL="363220">
              <a:lnSpc>
                <a:spcPct val="100000"/>
              </a:lnSpc>
              <a:spcBef>
                <a:spcPts val="944"/>
              </a:spcBef>
            </a:pPr>
            <a:r>
              <a:rPr u="heavy" spc="-5" dirty="0">
                <a:solidFill>
                  <a:srgbClr val="0462C1"/>
                </a:solidFill>
                <a:latin typeface="Calibri"/>
                <a:cs typeface="Calibri"/>
              </a:rPr>
              <a:t>htt</a:t>
            </a:r>
            <a:r>
              <a:rPr u="heavy" spc="5" dirty="0">
                <a:solidFill>
                  <a:srgbClr val="0462C1"/>
                </a:solidFill>
                <a:latin typeface="Calibri"/>
                <a:cs typeface="Calibri"/>
              </a:rPr>
              <a:t>p</a:t>
            </a:r>
            <a:r>
              <a:rPr u="heavy" spc="-5" dirty="0">
                <a:solidFill>
                  <a:srgbClr val="0462C1"/>
                </a:solidFill>
                <a:latin typeface="Calibri"/>
                <a:cs typeface="Calibri"/>
              </a:rPr>
              <a:t>s</a:t>
            </a:r>
            <a:r>
              <a:rPr u="heavy" spc="-15" dirty="0">
                <a:solidFill>
                  <a:srgbClr val="0462C1"/>
                </a:solidFill>
                <a:latin typeface="Calibri"/>
                <a:cs typeface="Calibri"/>
              </a:rPr>
              <a:t>:</a:t>
            </a:r>
            <a:r>
              <a:rPr u="heavy" spc="-5" dirty="0">
                <a:solidFill>
                  <a:srgbClr val="0462C1"/>
                </a:solidFill>
                <a:latin typeface="Calibri"/>
                <a:cs typeface="Calibri"/>
              </a:rPr>
              <a:t>//g</a:t>
            </a:r>
            <a:r>
              <a:rPr u="heavy" dirty="0">
                <a:solidFill>
                  <a:srgbClr val="0462C1"/>
                </a:solidFill>
                <a:latin typeface="Calibri"/>
                <a:cs typeface="Calibri"/>
              </a:rPr>
              <a:t>i</a:t>
            </a:r>
            <a:r>
              <a:rPr u="heavy" spc="-15" dirty="0">
                <a:solidFill>
                  <a:srgbClr val="0462C1"/>
                </a:solidFill>
                <a:latin typeface="Calibri"/>
                <a:cs typeface="Calibri"/>
              </a:rPr>
              <a:t>t</a:t>
            </a:r>
            <a:r>
              <a:rPr u="heavy" spc="-5" dirty="0">
                <a:solidFill>
                  <a:srgbClr val="0462C1"/>
                </a:solidFill>
                <a:latin typeface="Calibri"/>
                <a:cs typeface="Calibri"/>
              </a:rPr>
              <a:t>h</a:t>
            </a:r>
            <a:r>
              <a:rPr u="heavy" spc="5" dirty="0">
                <a:solidFill>
                  <a:srgbClr val="0462C1"/>
                </a:solidFill>
                <a:latin typeface="Calibri"/>
                <a:cs typeface="Calibri"/>
              </a:rPr>
              <a:t>u</a:t>
            </a:r>
            <a:r>
              <a:rPr u="heavy" spc="-5" dirty="0">
                <a:solidFill>
                  <a:srgbClr val="0462C1"/>
                </a:solidFill>
                <a:latin typeface="Calibri"/>
                <a:cs typeface="Calibri"/>
              </a:rPr>
              <a:t>b</a:t>
            </a:r>
            <a:r>
              <a:rPr u="heavy" spc="-15" dirty="0">
                <a:solidFill>
                  <a:srgbClr val="0462C1"/>
                </a:solidFill>
                <a:latin typeface="Calibri"/>
                <a:cs typeface="Calibri"/>
              </a:rPr>
              <a:t>.</a:t>
            </a:r>
            <a:r>
              <a:rPr u="heavy" dirty="0">
                <a:solidFill>
                  <a:srgbClr val="0462C1"/>
                </a:solidFill>
                <a:latin typeface="Calibri"/>
                <a:cs typeface="Calibri"/>
              </a:rPr>
              <a:t>com/C</a:t>
            </a:r>
            <a:r>
              <a:rPr u="heavy" spc="-15" dirty="0">
                <a:solidFill>
                  <a:srgbClr val="0462C1"/>
                </a:solidFill>
                <a:latin typeface="Calibri"/>
                <a:cs typeface="Calibri"/>
              </a:rPr>
              <a:t>H</a:t>
            </a:r>
            <a:r>
              <a:rPr u="heavy" dirty="0">
                <a:solidFill>
                  <a:srgbClr val="0462C1"/>
                </a:solidFill>
                <a:latin typeface="Calibri"/>
                <a:cs typeface="Calibri"/>
              </a:rPr>
              <a:t>E</a:t>
            </a:r>
            <a:r>
              <a:rPr u="heavy" spc="-10" dirty="0">
                <a:solidFill>
                  <a:srgbClr val="0462C1"/>
                </a:solidFill>
                <a:latin typeface="Calibri"/>
                <a:cs typeface="Calibri"/>
              </a:rPr>
              <a:t>R</a:t>
            </a:r>
            <a:r>
              <a:rPr u="heavy" dirty="0">
                <a:solidFill>
                  <a:srgbClr val="0462C1"/>
                </a:solidFill>
                <a:latin typeface="Calibri"/>
                <a:cs typeface="Calibri"/>
              </a:rPr>
              <a:t>U</a:t>
            </a:r>
            <a:r>
              <a:rPr u="heavy" spc="-10" dirty="0">
                <a:solidFill>
                  <a:srgbClr val="0462C1"/>
                </a:solidFill>
                <a:latin typeface="Calibri"/>
                <a:cs typeface="Calibri"/>
              </a:rPr>
              <a:t>G</a:t>
            </a:r>
            <a:r>
              <a:rPr u="heavy" dirty="0">
                <a:solidFill>
                  <a:srgbClr val="0462C1"/>
                </a:solidFill>
                <a:latin typeface="Calibri"/>
                <a:cs typeface="Calibri"/>
              </a:rPr>
              <a:t>AT</a:t>
            </a:r>
            <a:r>
              <a:rPr u="heavy" spc="10" dirty="0">
                <a:solidFill>
                  <a:srgbClr val="0462C1"/>
                </a:solidFill>
                <a:latin typeface="Calibri"/>
                <a:cs typeface="Calibri"/>
              </a:rPr>
              <a:t>I</a:t>
            </a:r>
            <a:r>
              <a:rPr u="heavy" spc="-5" dirty="0">
                <a:solidFill>
                  <a:srgbClr val="0462C1"/>
                </a:solidFill>
                <a:latin typeface="Calibri"/>
                <a:cs typeface="Calibri"/>
              </a:rPr>
              <a:t>-VIJAY</a:t>
            </a:r>
            <a:r>
              <a:rPr u="heavy" spc="5" dirty="0">
                <a:solidFill>
                  <a:srgbClr val="0462C1"/>
                </a:solidFill>
                <a:latin typeface="Calibri"/>
                <a:cs typeface="Calibri"/>
              </a:rPr>
              <a:t>A</a:t>
            </a:r>
            <a:r>
              <a:rPr u="heavy" spc="-15" dirty="0">
                <a:solidFill>
                  <a:srgbClr val="0462C1"/>
                </a:solidFill>
                <a:latin typeface="Calibri"/>
                <a:cs typeface="Calibri"/>
              </a:rPr>
              <a:t>-</a:t>
            </a:r>
            <a:r>
              <a:rPr u="heavy" spc="-10" dirty="0">
                <a:solidFill>
                  <a:srgbClr val="0462C1"/>
                </a:solidFill>
                <a:latin typeface="Calibri"/>
                <a:cs typeface="Calibri"/>
              </a:rPr>
              <a:t>RA</a:t>
            </a:r>
            <a:r>
              <a:rPr u="heavy" dirty="0">
                <a:solidFill>
                  <a:srgbClr val="0462C1"/>
                </a:solidFill>
                <a:latin typeface="Calibri"/>
                <a:cs typeface="Calibri"/>
              </a:rPr>
              <a:t>GHA</a:t>
            </a:r>
            <a:r>
              <a:rPr u="heavy" spc="-15" dirty="0">
                <a:solidFill>
                  <a:srgbClr val="0462C1"/>
                </a:solidFill>
                <a:latin typeface="Calibri"/>
                <a:cs typeface="Calibri"/>
              </a:rPr>
              <a:t>V</a:t>
            </a:r>
            <a:r>
              <a:rPr u="heavy" dirty="0">
                <a:solidFill>
                  <a:srgbClr val="0462C1"/>
                </a:solidFill>
                <a:latin typeface="Calibri"/>
                <a:cs typeface="Calibri"/>
              </a:rPr>
              <a:t>AN</a:t>
            </a:r>
          </a:p>
        </p:txBody>
      </p:sp>
      <p:sp>
        <p:nvSpPr>
          <p:cNvPr id="4" name="object 4"/>
          <p:cNvSpPr/>
          <p:nvPr/>
        </p:nvSpPr>
        <p:spPr>
          <a:xfrm>
            <a:off x="1202685" y="2066909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53" y="0"/>
                </a:lnTo>
              </a:path>
            </a:pathLst>
          </a:custGeom>
          <a:ln w="6095">
            <a:solidFill>
              <a:srgbClr val="7C7C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51688" rIns="0" bIns="0" rtlCol="0">
            <a:spAutoFit/>
          </a:bodyPr>
          <a:lstStyle/>
          <a:p>
            <a:pPr marL="264160">
              <a:lnSpc>
                <a:spcPct val="100000"/>
              </a:lnSpc>
            </a:pPr>
            <a:r>
              <a:rPr spc="-5" dirty="0"/>
              <a:t>Res</a:t>
            </a:r>
            <a:r>
              <a:rPr spc="5" dirty="0"/>
              <a:t>u</a:t>
            </a:r>
            <a:r>
              <a:rPr spc="-5" dirty="0"/>
              <a:t>lts</a:t>
            </a:r>
          </a:p>
        </p:txBody>
      </p:sp>
      <p:sp>
        <p:nvSpPr>
          <p:cNvPr id="3" name="object 3"/>
          <p:cNvSpPr/>
          <p:nvPr/>
        </p:nvSpPr>
        <p:spPr>
          <a:xfrm>
            <a:off x="2971800" y="1624340"/>
            <a:ext cx="5962009" cy="33515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328675" y="5129710"/>
            <a:ext cx="8959215" cy="812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415" marR="5080" indent="-6350" algn="just">
              <a:lnSpc>
                <a:spcPct val="101699"/>
              </a:lnSpc>
            </a:pPr>
            <a:r>
              <a:rPr sz="1800" dirty="0">
                <a:solidFill>
                  <a:srgbClr val="BA552C"/>
                </a:solidFill>
                <a:latin typeface="Arial"/>
                <a:cs typeface="Arial"/>
              </a:rPr>
              <a:t>This</a:t>
            </a:r>
            <a:r>
              <a:rPr sz="1800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1800" spc="-190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BA552C"/>
                </a:solidFill>
                <a:latin typeface="Arial"/>
                <a:cs typeface="Arial"/>
              </a:rPr>
              <a:t>i</a:t>
            </a:r>
            <a:r>
              <a:rPr sz="1800" dirty="0">
                <a:solidFill>
                  <a:srgbClr val="BA552C"/>
                </a:solidFill>
                <a:latin typeface="Arial"/>
                <a:cs typeface="Arial"/>
              </a:rPr>
              <a:t>s</a:t>
            </a:r>
            <a:r>
              <a:rPr sz="1800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1800" spc="-185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BA552C"/>
                </a:solidFill>
                <a:latin typeface="Arial"/>
                <a:cs typeface="Arial"/>
              </a:rPr>
              <a:t>a</a:t>
            </a:r>
            <a:r>
              <a:rPr sz="1800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1800" spc="-190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BA552C"/>
                </a:solidFill>
                <a:latin typeface="Arial"/>
                <a:cs typeface="Arial"/>
              </a:rPr>
              <a:t>pr</a:t>
            </a:r>
            <a:r>
              <a:rPr sz="1800" spc="-10" dirty="0">
                <a:solidFill>
                  <a:srgbClr val="BA552C"/>
                </a:solidFill>
                <a:latin typeface="Arial"/>
                <a:cs typeface="Arial"/>
              </a:rPr>
              <a:t>e</a:t>
            </a:r>
            <a:r>
              <a:rPr sz="1800" dirty="0">
                <a:solidFill>
                  <a:srgbClr val="BA552C"/>
                </a:solidFill>
                <a:latin typeface="Arial"/>
                <a:cs typeface="Arial"/>
              </a:rPr>
              <a:t>v</a:t>
            </a:r>
            <a:r>
              <a:rPr sz="1800" spc="5" dirty="0">
                <a:solidFill>
                  <a:srgbClr val="BA552C"/>
                </a:solidFill>
                <a:latin typeface="Arial"/>
                <a:cs typeface="Arial"/>
              </a:rPr>
              <a:t>i</a:t>
            </a:r>
            <a:r>
              <a:rPr sz="1800" spc="-5" dirty="0">
                <a:solidFill>
                  <a:srgbClr val="BA552C"/>
                </a:solidFill>
                <a:latin typeface="Arial"/>
                <a:cs typeface="Arial"/>
              </a:rPr>
              <a:t>e</a:t>
            </a:r>
            <a:r>
              <a:rPr sz="1800" dirty="0">
                <a:solidFill>
                  <a:srgbClr val="BA552C"/>
                </a:solidFill>
                <a:latin typeface="Arial"/>
                <a:cs typeface="Arial"/>
              </a:rPr>
              <a:t>w</a:t>
            </a:r>
            <a:r>
              <a:rPr sz="1800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1800" spc="-195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1800" spc="-15" dirty="0">
                <a:solidFill>
                  <a:srgbClr val="BA552C"/>
                </a:solidFill>
                <a:latin typeface="Arial"/>
                <a:cs typeface="Arial"/>
              </a:rPr>
              <a:t>o</a:t>
            </a:r>
            <a:r>
              <a:rPr sz="1800" spc="-5" dirty="0">
                <a:solidFill>
                  <a:srgbClr val="BA552C"/>
                </a:solidFill>
                <a:latin typeface="Arial"/>
                <a:cs typeface="Arial"/>
              </a:rPr>
              <a:t>f</a:t>
            </a:r>
            <a:r>
              <a:rPr sz="1800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1800" spc="-185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BA552C"/>
                </a:solidFill>
                <a:latin typeface="Arial"/>
                <a:cs typeface="Arial"/>
              </a:rPr>
              <a:t>the</a:t>
            </a:r>
            <a:r>
              <a:rPr sz="1800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1800" spc="-190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BA552C"/>
                </a:solidFill>
                <a:latin typeface="Arial"/>
                <a:cs typeface="Arial"/>
              </a:rPr>
              <a:t>Pl</a:t>
            </a:r>
            <a:r>
              <a:rPr sz="1800" spc="-10" dirty="0">
                <a:solidFill>
                  <a:srgbClr val="BA552C"/>
                </a:solidFill>
                <a:latin typeface="Arial"/>
                <a:cs typeface="Arial"/>
              </a:rPr>
              <a:t>o</a:t>
            </a:r>
            <a:r>
              <a:rPr sz="1800" dirty="0">
                <a:solidFill>
                  <a:srgbClr val="BA552C"/>
                </a:solidFill>
                <a:latin typeface="Arial"/>
                <a:cs typeface="Arial"/>
              </a:rPr>
              <a:t>t</a:t>
            </a:r>
            <a:r>
              <a:rPr sz="1800" spc="10" dirty="0">
                <a:solidFill>
                  <a:srgbClr val="BA552C"/>
                </a:solidFill>
                <a:latin typeface="Arial"/>
                <a:cs typeface="Arial"/>
              </a:rPr>
              <a:t>l</a:t>
            </a:r>
            <a:r>
              <a:rPr sz="1800" dirty="0">
                <a:solidFill>
                  <a:srgbClr val="BA552C"/>
                </a:solidFill>
                <a:latin typeface="Arial"/>
                <a:cs typeface="Arial"/>
              </a:rPr>
              <a:t>y</a:t>
            </a:r>
            <a:r>
              <a:rPr sz="1800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1800" spc="-185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BA552C"/>
                </a:solidFill>
                <a:latin typeface="Arial"/>
                <a:cs typeface="Arial"/>
              </a:rPr>
              <a:t>d</a:t>
            </a:r>
            <a:r>
              <a:rPr sz="1800" spc="-10" dirty="0">
                <a:solidFill>
                  <a:srgbClr val="BA552C"/>
                </a:solidFill>
                <a:latin typeface="Arial"/>
                <a:cs typeface="Arial"/>
              </a:rPr>
              <a:t>a</a:t>
            </a:r>
            <a:r>
              <a:rPr sz="1800" dirty="0">
                <a:solidFill>
                  <a:srgbClr val="BA552C"/>
                </a:solidFill>
                <a:latin typeface="Arial"/>
                <a:cs typeface="Arial"/>
              </a:rPr>
              <a:t>shbo</a:t>
            </a:r>
            <a:r>
              <a:rPr sz="1800" spc="-10" dirty="0">
                <a:solidFill>
                  <a:srgbClr val="BA552C"/>
                </a:solidFill>
                <a:latin typeface="Arial"/>
                <a:cs typeface="Arial"/>
              </a:rPr>
              <a:t>a</a:t>
            </a:r>
            <a:r>
              <a:rPr sz="1800" spc="10" dirty="0">
                <a:solidFill>
                  <a:srgbClr val="BA552C"/>
                </a:solidFill>
                <a:latin typeface="Arial"/>
                <a:cs typeface="Arial"/>
              </a:rPr>
              <a:t>r</a:t>
            </a:r>
            <a:r>
              <a:rPr sz="1800" spc="-15" dirty="0">
                <a:solidFill>
                  <a:srgbClr val="BA552C"/>
                </a:solidFill>
                <a:latin typeface="Arial"/>
                <a:cs typeface="Arial"/>
              </a:rPr>
              <a:t>d</a:t>
            </a:r>
            <a:r>
              <a:rPr sz="1800" spc="-5" dirty="0">
                <a:solidFill>
                  <a:srgbClr val="BA552C"/>
                </a:solidFill>
                <a:latin typeface="Arial"/>
                <a:cs typeface="Arial"/>
              </a:rPr>
              <a:t>.</a:t>
            </a:r>
            <a:r>
              <a:rPr sz="1800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1800" spc="-185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BA552C"/>
                </a:solidFill>
                <a:latin typeface="Arial"/>
                <a:cs typeface="Arial"/>
              </a:rPr>
              <a:t>The</a:t>
            </a:r>
            <a:r>
              <a:rPr sz="1800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1800" spc="-190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BA552C"/>
                </a:solidFill>
                <a:latin typeface="Arial"/>
                <a:cs typeface="Arial"/>
              </a:rPr>
              <a:t>fol</a:t>
            </a:r>
            <a:r>
              <a:rPr sz="1800" spc="-15" dirty="0">
                <a:solidFill>
                  <a:srgbClr val="BA552C"/>
                </a:solidFill>
                <a:latin typeface="Arial"/>
                <a:cs typeface="Arial"/>
              </a:rPr>
              <a:t>l</a:t>
            </a:r>
            <a:r>
              <a:rPr sz="1800" spc="5" dirty="0">
                <a:solidFill>
                  <a:srgbClr val="BA552C"/>
                </a:solidFill>
                <a:latin typeface="Arial"/>
                <a:cs typeface="Arial"/>
              </a:rPr>
              <a:t>o</a:t>
            </a:r>
            <a:r>
              <a:rPr sz="1800" spc="-5" dirty="0">
                <a:solidFill>
                  <a:srgbClr val="BA552C"/>
                </a:solidFill>
                <a:latin typeface="Arial"/>
                <a:cs typeface="Arial"/>
              </a:rPr>
              <a:t>win</a:t>
            </a:r>
            <a:r>
              <a:rPr sz="1800" dirty="0">
                <a:solidFill>
                  <a:srgbClr val="BA552C"/>
                </a:solidFill>
                <a:latin typeface="Arial"/>
                <a:cs typeface="Arial"/>
              </a:rPr>
              <a:t>g</a:t>
            </a:r>
            <a:r>
              <a:rPr sz="1800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1800" spc="-175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BA552C"/>
                </a:solidFill>
                <a:latin typeface="Arial"/>
                <a:cs typeface="Arial"/>
              </a:rPr>
              <a:t>si</a:t>
            </a:r>
            <a:r>
              <a:rPr sz="1800" spc="-10" dirty="0">
                <a:solidFill>
                  <a:srgbClr val="BA552C"/>
                </a:solidFill>
                <a:latin typeface="Arial"/>
                <a:cs typeface="Arial"/>
              </a:rPr>
              <a:t>d</a:t>
            </a:r>
            <a:r>
              <a:rPr sz="1800" spc="-5" dirty="0">
                <a:solidFill>
                  <a:srgbClr val="BA552C"/>
                </a:solidFill>
                <a:latin typeface="Arial"/>
                <a:cs typeface="Arial"/>
              </a:rPr>
              <a:t>e</a:t>
            </a:r>
            <a:r>
              <a:rPr sz="1800" dirty="0">
                <a:solidFill>
                  <a:srgbClr val="BA552C"/>
                </a:solidFill>
                <a:latin typeface="Arial"/>
                <a:cs typeface="Arial"/>
              </a:rPr>
              <a:t>s</a:t>
            </a:r>
            <a:r>
              <a:rPr sz="1800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1800" spc="-190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BA552C"/>
                </a:solidFill>
                <a:latin typeface="Arial"/>
                <a:cs typeface="Arial"/>
              </a:rPr>
              <a:t>w</a:t>
            </a:r>
            <a:r>
              <a:rPr sz="1800" spc="-5" dirty="0">
                <a:solidFill>
                  <a:srgbClr val="BA552C"/>
                </a:solidFill>
                <a:latin typeface="Arial"/>
                <a:cs typeface="Arial"/>
              </a:rPr>
              <a:t>i</a:t>
            </a:r>
            <a:r>
              <a:rPr sz="1800" spc="-10" dirty="0">
                <a:solidFill>
                  <a:srgbClr val="BA552C"/>
                </a:solidFill>
                <a:latin typeface="Arial"/>
                <a:cs typeface="Arial"/>
              </a:rPr>
              <a:t>l</a:t>
            </a:r>
            <a:r>
              <a:rPr sz="1800" dirty="0">
                <a:solidFill>
                  <a:srgbClr val="BA552C"/>
                </a:solidFill>
                <a:latin typeface="Arial"/>
                <a:cs typeface="Arial"/>
              </a:rPr>
              <a:t>l</a:t>
            </a:r>
            <a:r>
              <a:rPr sz="1800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1800" spc="-190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BA552C"/>
                </a:solidFill>
                <a:latin typeface="Arial"/>
                <a:cs typeface="Arial"/>
              </a:rPr>
              <a:t>s</a:t>
            </a:r>
            <a:r>
              <a:rPr sz="1800" spc="5" dirty="0">
                <a:solidFill>
                  <a:srgbClr val="BA552C"/>
                </a:solidFill>
                <a:latin typeface="Arial"/>
                <a:cs typeface="Arial"/>
              </a:rPr>
              <a:t>ho</a:t>
            </a:r>
            <a:r>
              <a:rPr sz="1800" dirty="0">
                <a:solidFill>
                  <a:srgbClr val="BA552C"/>
                </a:solidFill>
                <a:latin typeface="Arial"/>
                <a:cs typeface="Arial"/>
              </a:rPr>
              <a:t>w</a:t>
            </a:r>
            <a:r>
              <a:rPr sz="1800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1800" spc="-190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BA552C"/>
                </a:solidFill>
                <a:latin typeface="Arial"/>
                <a:cs typeface="Arial"/>
              </a:rPr>
              <a:t>the</a:t>
            </a:r>
            <a:r>
              <a:rPr sz="1800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1800" spc="-190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BA552C"/>
                </a:solidFill>
                <a:latin typeface="Arial"/>
                <a:cs typeface="Arial"/>
              </a:rPr>
              <a:t>res</a:t>
            </a:r>
            <a:r>
              <a:rPr sz="1800" spc="-10" dirty="0">
                <a:solidFill>
                  <a:srgbClr val="BA552C"/>
                </a:solidFill>
                <a:latin typeface="Arial"/>
                <a:cs typeface="Arial"/>
              </a:rPr>
              <a:t>u</a:t>
            </a:r>
            <a:r>
              <a:rPr sz="1800" spc="-5" dirty="0">
                <a:solidFill>
                  <a:srgbClr val="BA552C"/>
                </a:solidFill>
                <a:latin typeface="Arial"/>
                <a:cs typeface="Arial"/>
              </a:rPr>
              <a:t>lt</a:t>
            </a:r>
            <a:r>
              <a:rPr sz="1800" dirty="0">
                <a:solidFill>
                  <a:srgbClr val="BA552C"/>
                </a:solidFill>
                <a:latin typeface="Arial"/>
                <a:cs typeface="Arial"/>
              </a:rPr>
              <a:t>s</a:t>
            </a:r>
            <a:r>
              <a:rPr sz="1800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1800" spc="-185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BA552C"/>
                </a:solidFill>
                <a:latin typeface="Arial"/>
                <a:cs typeface="Arial"/>
              </a:rPr>
              <a:t>o</a:t>
            </a:r>
            <a:r>
              <a:rPr sz="1800" spc="-5" dirty="0">
                <a:solidFill>
                  <a:srgbClr val="BA552C"/>
                </a:solidFill>
                <a:latin typeface="Arial"/>
                <a:cs typeface="Arial"/>
              </a:rPr>
              <a:t>f</a:t>
            </a:r>
            <a:r>
              <a:rPr sz="1800" spc="-5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BA552C"/>
                </a:solidFill>
                <a:latin typeface="Arial"/>
                <a:cs typeface="Arial"/>
              </a:rPr>
              <a:t>EDA</a:t>
            </a:r>
            <a:r>
              <a:rPr sz="1800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1800" spc="-45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BA552C"/>
                </a:solidFill>
                <a:latin typeface="Arial"/>
                <a:cs typeface="Arial"/>
              </a:rPr>
              <a:t>w</a:t>
            </a:r>
            <a:r>
              <a:rPr sz="1800" spc="-10" dirty="0">
                <a:solidFill>
                  <a:srgbClr val="BA552C"/>
                </a:solidFill>
                <a:latin typeface="Arial"/>
                <a:cs typeface="Arial"/>
              </a:rPr>
              <a:t>ith</a:t>
            </a:r>
            <a:r>
              <a:rPr sz="1800" dirty="0">
                <a:solidFill>
                  <a:srgbClr val="BA552C"/>
                </a:solidFill>
                <a:latin typeface="Times New Roman"/>
                <a:cs typeface="Times New Roman"/>
              </a:rPr>
              <a:t>   </a:t>
            </a:r>
            <a:r>
              <a:rPr sz="1800" spc="-80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BA552C"/>
                </a:solidFill>
                <a:latin typeface="Arial"/>
                <a:cs typeface="Arial"/>
              </a:rPr>
              <a:t>vi</a:t>
            </a:r>
            <a:r>
              <a:rPr sz="1800" spc="-20" dirty="0">
                <a:solidFill>
                  <a:srgbClr val="BA552C"/>
                </a:solidFill>
                <a:latin typeface="Arial"/>
                <a:cs typeface="Arial"/>
              </a:rPr>
              <a:t>s</a:t>
            </a:r>
            <a:r>
              <a:rPr sz="1800" spc="-5" dirty="0">
                <a:solidFill>
                  <a:srgbClr val="BA552C"/>
                </a:solidFill>
                <a:latin typeface="Arial"/>
                <a:cs typeface="Arial"/>
              </a:rPr>
              <a:t>u</a:t>
            </a:r>
            <a:r>
              <a:rPr sz="1800" spc="-10" dirty="0">
                <a:solidFill>
                  <a:srgbClr val="BA552C"/>
                </a:solidFill>
                <a:latin typeface="Arial"/>
                <a:cs typeface="Arial"/>
              </a:rPr>
              <a:t>a</a:t>
            </a:r>
            <a:r>
              <a:rPr sz="1800" spc="5" dirty="0">
                <a:solidFill>
                  <a:srgbClr val="BA552C"/>
                </a:solidFill>
                <a:latin typeface="Arial"/>
                <a:cs typeface="Arial"/>
              </a:rPr>
              <a:t>l</a:t>
            </a:r>
            <a:r>
              <a:rPr sz="1800" spc="-5" dirty="0">
                <a:solidFill>
                  <a:srgbClr val="BA552C"/>
                </a:solidFill>
                <a:latin typeface="Arial"/>
                <a:cs typeface="Arial"/>
              </a:rPr>
              <a:t>iz</a:t>
            </a:r>
            <a:r>
              <a:rPr sz="1800" spc="-10" dirty="0">
                <a:solidFill>
                  <a:srgbClr val="BA552C"/>
                </a:solidFill>
                <a:latin typeface="Arial"/>
                <a:cs typeface="Arial"/>
              </a:rPr>
              <a:t>a</a:t>
            </a:r>
            <a:r>
              <a:rPr sz="1800" dirty="0">
                <a:solidFill>
                  <a:srgbClr val="BA552C"/>
                </a:solidFill>
                <a:latin typeface="Arial"/>
                <a:cs typeface="Arial"/>
              </a:rPr>
              <a:t>tio</a:t>
            </a:r>
            <a:r>
              <a:rPr sz="1800" spc="-15" dirty="0">
                <a:solidFill>
                  <a:srgbClr val="BA552C"/>
                </a:solidFill>
                <a:latin typeface="Arial"/>
                <a:cs typeface="Arial"/>
              </a:rPr>
              <a:t>n</a:t>
            </a:r>
            <a:r>
              <a:rPr sz="1800" spc="-5" dirty="0">
                <a:solidFill>
                  <a:srgbClr val="BA552C"/>
                </a:solidFill>
                <a:latin typeface="Arial"/>
                <a:cs typeface="Arial"/>
              </a:rPr>
              <a:t>,</a:t>
            </a:r>
            <a:r>
              <a:rPr sz="1800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1800" spc="-40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BA552C"/>
                </a:solidFill>
                <a:latin typeface="Arial"/>
                <a:cs typeface="Arial"/>
              </a:rPr>
              <a:t>EDA</a:t>
            </a:r>
            <a:r>
              <a:rPr sz="1800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1800" spc="-45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BA552C"/>
                </a:solidFill>
                <a:latin typeface="Arial"/>
                <a:cs typeface="Arial"/>
              </a:rPr>
              <a:t>w</a:t>
            </a:r>
            <a:r>
              <a:rPr sz="1800" spc="-10" dirty="0">
                <a:solidFill>
                  <a:srgbClr val="BA552C"/>
                </a:solidFill>
                <a:latin typeface="Arial"/>
                <a:cs typeface="Arial"/>
              </a:rPr>
              <a:t>ith</a:t>
            </a:r>
            <a:r>
              <a:rPr sz="1800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1800" spc="-45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1800" spc="-15" dirty="0">
                <a:solidFill>
                  <a:srgbClr val="BA552C"/>
                </a:solidFill>
                <a:latin typeface="Arial"/>
                <a:cs typeface="Arial"/>
              </a:rPr>
              <a:t>SQL,</a:t>
            </a:r>
            <a:r>
              <a:rPr sz="1800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1800" spc="-50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1800" spc="-15" dirty="0">
                <a:solidFill>
                  <a:srgbClr val="BA552C"/>
                </a:solidFill>
                <a:latin typeface="Arial"/>
                <a:cs typeface="Arial"/>
              </a:rPr>
              <a:t>I</a:t>
            </a:r>
            <a:r>
              <a:rPr sz="1800" spc="-5" dirty="0">
                <a:solidFill>
                  <a:srgbClr val="BA552C"/>
                </a:solidFill>
                <a:latin typeface="Arial"/>
                <a:cs typeface="Arial"/>
              </a:rPr>
              <a:t>nt</a:t>
            </a:r>
            <a:r>
              <a:rPr sz="1800" spc="-10" dirty="0">
                <a:solidFill>
                  <a:srgbClr val="BA552C"/>
                </a:solidFill>
                <a:latin typeface="Arial"/>
                <a:cs typeface="Arial"/>
              </a:rPr>
              <a:t>e</a:t>
            </a:r>
            <a:r>
              <a:rPr sz="1800" dirty="0">
                <a:solidFill>
                  <a:srgbClr val="BA552C"/>
                </a:solidFill>
                <a:latin typeface="Arial"/>
                <a:cs typeface="Arial"/>
              </a:rPr>
              <a:t>ractive</a:t>
            </a:r>
            <a:r>
              <a:rPr sz="1800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1800" spc="-50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BA552C"/>
                </a:solidFill>
                <a:latin typeface="Arial"/>
                <a:cs typeface="Arial"/>
              </a:rPr>
              <a:t>Map</a:t>
            </a:r>
            <a:r>
              <a:rPr sz="1800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1800" spc="-35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BA552C"/>
                </a:solidFill>
                <a:latin typeface="Arial"/>
                <a:cs typeface="Arial"/>
              </a:rPr>
              <a:t>w</a:t>
            </a:r>
            <a:r>
              <a:rPr sz="1800" spc="-10" dirty="0">
                <a:solidFill>
                  <a:srgbClr val="BA552C"/>
                </a:solidFill>
                <a:latin typeface="Arial"/>
                <a:cs typeface="Arial"/>
              </a:rPr>
              <a:t>ith</a:t>
            </a:r>
            <a:r>
              <a:rPr sz="1800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1800" spc="-45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BA552C"/>
                </a:solidFill>
                <a:latin typeface="Arial"/>
                <a:cs typeface="Arial"/>
              </a:rPr>
              <a:t>Fol</a:t>
            </a:r>
            <a:r>
              <a:rPr sz="1800" spc="-10" dirty="0">
                <a:solidFill>
                  <a:srgbClr val="BA552C"/>
                </a:solidFill>
                <a:latin typeface="Arial"/>
                <a:cs typeface="Arial"/>
              </a:rPr>
              <a:t>i</a:t>
            </a:r>
            <a:r>
              <a:rPr sz="1800" spc="-20" dirty="0">
                <a:solidFill>
                  <a:srgbClr val="BA552C"/>
                </a:solidFill>
                <a:latin typeface="Arial"/>
                <a:cs typeface="Arial"/>
              </a:rPr>
              <a:t>um</a:t>
            </a:r>
            <a:r>
              <a:rPr sz="1800" spc="-5" dirty="0">
                <a:solidFill>
                  <a:srgbClr val="BA552C"/>
                </a:solidFill>
                <a:latin typeface="Arial"/>
                <a:cs typeface="Arial"/>
              </a:rPr>
              <a:t>,</a:t>
            </a:r>
            <a:r>
              <a:rPr sz="1800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1800" spc="-50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BA552C"/>
                </a:solidFill>
                <a:latin typeface="Arial"/>
                <a:cs typeface="Arial"/>
              </a:rPr>
              <a:t>a</a:t>
            </a:r>
            <a:r>
              <a:rPr sz="1800" spc="-10" dirty="0">
                <a:solidFill>
                  <a:srgbClr val="BA552C"/>
                </a:solidFill>
                <a:latin typeface="Arial"/>
                <a:cs typeface="Arial"/>
              </a:rPr>
              <a:t>n</a:t>
            </a:r>
            <a:r>
              <a:rPr sz="1800" dirty="0">
                <a:solidFill>
                  <a:srgbClr val="BA552C"/>
                </a:solidFill>
                <a:latin typeface="Arial"/>
                <a:cs typeface="Arial"/>
              </a:rPr>
              <a:t>d</a:t>
            </a:r>
            <a:r>
              <a:rPr sz="1800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1800" spc="-45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BA552C"/>
                </a:solidFill>
                <a:latin typeface="Arial"/>
                <a:cs typeface="Arial"/>
              </a:rPr>
              <a:t>finally</a:t>
            </a:r>
            <a:r>
              <a:rPr sz="1800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1800" spc="-50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BA552C"/>
                </a:solidFill>
                <a:latin typeface="Arial"/>
                <a:cs typeface="Arial"/>
              </a:rPr>
              <a:t>the</a:t>
            </a:r>
            <a:r>
              <a:rPr sz="1800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BA552C"/>
                </a:solidFill>
                <a:latin typeface="Arial"/>
                <a:cs typeface="Arial"/>
              </a:rPr>
              <a:t>res</a:t>
            </a:r>
            <a:r>
              <a:rPr sz="1800" spc="-10" dirty="0">
                <a:solidFill>
                  <a:srgbClr val="BA552C"/>
                </a:solidFill>
                <a:latin typeface="Arial"/>
                <a:cs typeface="Arial"/>
              </a:rPr>
              <a:t>u</a:t>
            </a:r>
            <a:r>
              <a:rPr sz="1800" spc="-5" dirty="0">
                <a:solidFill>
                  <a:srgbClr val="BA552C"/>
                </a:solidFill>
                <a:latin typeface="Arial"/>
                <a:cs typeface="Arial"/>
              </a:rPr>
              <a:t>lt</a:t>
            </a:r>
            <a:r>
              <a:rPr sz="1800" dirty="0">
                <a:solidFill>
                  <a:srgbClr val="BA552C"/>
                </a:solidFill>
                <a:latin typeface="Arial"/>
                <a:cs typeface="Arial"/>
              </a:rPr>
              <a:t>s</a:t>
            </a:r>
            <a:r>
              <a:rPr sz="1800" spc="50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1800" spc="-15" dirty="0">
                <a:solidFill>
                  <a:srgbClr val="BA552C"/>
                </a:solidFill>
                <a:latin typeface="Arial"/>
                <a:cs typeface="Arial"/>
              </a:rPr>
              <a:t>o</a:t>
            </a:r>
            <a:r>
              <a:rPr sz="1800" spc="-5" dirty="0">
                <a:solidFill>
                  <a:srgbClr val="BA552C"/>
                </a:solidFill>
                <a:latin typeface="Arial"/>
                <a:cs typeface="Arial"/>
              </a:rPr>
              <a:t>f</a:t>
            </a:r>
            <a:r>
              <a:rPr sz="1800" spc="50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BA552C"/>
                </a:solidFill>
                <a:latin typeface="Arial"/>
                <a:cs typeface="Arial"/>
              </a:rPr>
              <a:t>o</a:t>
            </a:r>
            <a:r>
              <a:rPr sz="1800" spc="-10" dirty="0">
                <a:solidFill>
                  <a:srgbClr val="BA552C"/>
                </a:solidFill>
                <a:latin typeface="Arial"/>
                <a:cs typeface="Arial"/>
              </a:rPr>
              <a:t>u</a:t>
            </a:r>
            <a:r>
              <a:rPr sz="1800" dirty="0">
                <a:solidFill>
                  <a:srgbClr val="BA552C"/>
                </a:solidFill>
                <a:latin typeface="Arial"/>
                <a:cs typeface="Arial"/>
              </a:rPr>
              <a:t>r</a:t>
            </a:r>
            <a:r>
              <a:rPr sz="1800" spc="60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BA552C"/>
                </a:solidFill>
                <a:latin typeface="Arial"/>
                <a:cs typeface="Arial"/>
              </a:rPr>
              <a:t>mo</a:t>
            </a:r>
            <a:r>
              <a:rPr sz="1800" spc="-10" dirty="0">
                <a:solidFill>
                  <a:srgbClr val="BA552C"/>
                </a:solidFill>
                <a:latin typeface="Arial"/>
                <a:cs typeface="Arial"/>
              </a:rPr>
              <a:t>d</a:t>
            </a:r>
            <a:r>
              <a:rPr sz="1800" spc="5" dirty="0">
                <a:solidFill>
                  <a:srgbClr val="BA552C"/>
                </a:solidFill>
                <a:latin typeface="Arial"/>
                <a:cs typeface="Arial"/>
              </a:rPr>
              <a:t>e</a:t>
            </a:r>
            <a:r>
              <a:rPr sz="1800" dirty="0">
                <a:solidFill>
                  <a:srgbClr val="BA552C"/>
                </a:solidFill>
                <a:latin typeface="Arial"/>
                <a:cs typeface="Arial"/>
              </a:rPr>
              <a:t>l</a:t>
            </a:r>
            <a:r>
              <a:rPr sz="1800" spc="50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BA552C"/>
                </a:solidFill>
                <a:latin typeface="Arial"/>
                <a:cs typeface="Arial"/>
              </a:rPr>
              <a:t>w</a:t>
            </a:r>
            <a:r>
              <a:rPr sz="1800" spc="-10" dirty="0">
                <a:solidFill>
                  <a:srgbClr val="BA552C"/>
                </a:solidFill>
                <a:latin typeface="Arial"/>
                <a:cs typeface="Arial"/>
              </a:rPr>
              <a:t>ith</a:t>
            </a:r>
            <a:r>
              <a:rPr sz="1800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1800" spc="100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BA552C"/>
                </a:solidFill>
                <a:latin typeface="Arial"/>
                <a:cs typeface="Arial"/>
              </a:rPr>
              <a:t>abo</a:t>
            </a:r>
            <a:r>
              <a:rPr sz="1800" spc="-10" dirty="0">
                <a:solidFill>
                  <a:srgbClr val="BA552C"/>
                </a:solidFill>
                <a:latin typeface="Arial"/>
                <a:cs typeface="Arial"/>
              </a:rPr>
              <a:t>u</a:t>
            </a:r>
            <a:r>
              <a:rPr sz="1800" spc="-5" dirty="0">
                <a:solidFill>
                  <a:srgbClr val="BA552C"/>
                </a:solidFill>
                <a:latin typeface="Arial"/>
                <a:cs typeface="Arial"/>
              </a:rPr>
              <a:t>t</a:t>
            </a:r>
            <a:r>
              <a:rPr sz="1800" spc="55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BA552C"/>
                </a:solidFill>
                <a:latin typeface="Arial"/>
                <a:cs typeface="Arial"/>
              </a:rPr>
              <a:t>8</a:t>
            </a:r>
            <a:r>
              <a:rPr sz="1800" spc="-10" dirty="0">
                <a:solidFill>
                  <a:srgbClr val="BA552C"/>
                </a:solidFill>
                <a:latin typeface="Arial"/>
                <a:cs typeface="Arial"/>
              </a:rPr>
              <a:t>3</a:t>
            </a:r>
            <a:r>
              <a:rPr sz="1800" dirty="0">
                <a:solidFill>
                  <a:srgbClr val="BA552C"/>
                </a:solidFill>
                <a:latin typeface="Arial"/>
                <a:cs typeface="Arial"/>
              </a:rPr>
              <a:t>%</a:t>
            </a:r>
            <a:r>
              <a:rPr sz="1800" spc="55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BA552C"/>
                </a:solidFill>
                <a:latin typeface="Arial"/>
                <a:cs typeface="Arial"/>
              </a:rPr>
              <a:t>acc</a:t>
            </a:r>
            <a:r>
              <a:rPr sz="1800" spc="-10" dirty="0">
                <a:solidFill>
                  <a:srgbClr val="BA552C"/>
                </a:solidFill>
                <a:latin typeface="Arial"/>
                <a:cs typeface="Arial"/>
              </a:rPr>
              <a:t>u</a:t>
            </a:r>
            <a:r>
              <a:rPr sz="1800" spc="10" dirty="0">
                <a:solidFill>
                  <a:srgbClr val="BA552C"/>
                </a:solidFill>
                <a:latin typeface="Arial"/>
                <a:cs typeface="Arial"/>
              </a:rPr>
              <a:t>r</a:t>
            </a:r>
            <a:r>
              <a:rPr sz="1800" spc="-15" dirty="0">
                <a:solidFill>
                  <a:srgbClr val="BA552C"/>
                </a:solidFill>
                <a:latin typeface="Arial"/>
                <a:cs typeface="Arial"/>
              </a:rPr>
              <a:t>acy.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88089" y="1438912"/>
            <a:ext cx="9971405" cy="67310"/>
          </a:xfrm>
          <a:custGeom>
            <a:avLst/>
            <a:gdLst/>
            <a:ahLst/>
            <a:cxnLst/>
            <a:rect l="l" t="t" r="r" b="b"/>
            <a:pathLst>
              <a:path w="9971405" h="67309">
                <a:moveTo>
                  <a:pt x="0" y="67317"/>
                </a:moveTo>
                <a:lnTo>
                  <a:pt x="9971409" y="67317"/>
                </a:lnTo>
                <a:lnTo>
                  <a:pt x="9971409" y="0"/>
                </a:lnTo>
                <a:lnTo>
                  <a:pt x="0" y="0"/>
                </a:lnTo>
                <a:lnTo>
                  <a:pt x="0" y="67317"/>
                </a:lnTo>
                <a:close/>
              </a:path>
            </a:pathLst>
          </a:custGeom>
          <a:solidFill>
            <a:srgbClr val="7C7C7C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48329" rIns="0" bIns="0" rtlCol="0">
            <a:spAutoFit/>
          </a:bodyPr>
          <a:lstStyle/>
          <a:p>
            <a:pPr marL="264160">
              <a:lnSpc>
                <a:spcPct val="100000"/>
              </a:lnSpc>
            </a:pPr>
            <a:r>
              <a:rPr sz="7200" dirty="0">
                <a:solidFill>
                  <a:srgbClr val="232323"/>
                </a:solidFill>
                <a:latin typeface="Leelawadee UI"/>
                <a:cs typeface="Leelawadee UI"/>
              </a:rPr>
              <a:t>E</a:t>
            </a:r>
            <a:r>
              <a:rPr sz="7200" spc="170" dirty="0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sz="7200" spc="-5" dirty="0">
                <a:solidFill>
                  <a:srgbClr val="232323"/>
                </a:solidFill>
                <a:latin typeface="Leelawadee UI"/>
                <a:cs typeface="Leelawadee UI"/>
              </a:rPr>
              <a:t>D</a:t>
            </a:r>
            <a:r>
              <a:rPr sz="7200" dirty="0">
                <a:solidFill>
                  <a:srgbClr val="232323"/>
                </a:solidFill>
                <a:latin typeface="Leelawadee UI"/>
                <a:cs typeface="Leelawadee UI"/>
              </a:rPr>
              <a:t>A</a:t>
            </a:r>
            <a:r>
              <a:rPr sz="7200" spc="170" dirty="0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sz="7200" dirty="0">
                <a:solidFill>
                  <a:srgbClr val="232323"/>
                </a:solidFill>
                <a:latin typeface="Leelawadee UI"/>
                <a:cs typeface="Leelawadee UI"/>
              </a:rPr>
              <a:t>withVisualization</a:t>
            </a:r>
            <a:endParaRPr sz="7200">
              <a:latin typeface="Leelawadee UI"/>
              <a:cs typeface="Leelawadee U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6330" y="2225067"/>
            <a:ext cx="839089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365500" algn="l"/>
              </a:tabLst>
            </a:pPr>
            <a:r>
              <a:rPr sz="2400" spc="-20" dirty="0">
                <a:solidFill>
                  <a:srgbClr val="606D52"/>
                </a:solidFill>
                <a:latin typeface="Arial"/>
                <a:cs typeface="Arial"/>
              </a:rPr>
              <a:t>E</a:t>
            </a:r>
            <a:r>
              <a:rPr sz="2400" spc="-30" dirty="0">
                <a:solidFill>
                  <a:srgbClr val="606D52"/>
                </a:solidFill>
                <a:latin typeface="Arial"/>
                <a:cs typeface="Arial"/>
              </a:rPr>
              <a:t>X</a:t>
            </a:r>
            <a:r>
              <a:rPr sz="2400" dirty="0">
                <a:solidFill>
                  <a:srgbClr val="606D52"/>
                </a:solidFill>
                <a:latin typeface="Arial"/>
                <a:cs typeface="Arial"/>
              </a:rPr>
              <a:t>P</a:t>
            </a:r>
            <a:r>
              <a:rPr sz="2400" spc="-10" dirty="0">
                <a:solidFill>
                  <a:srgbClr val="606D52"/>
                </a:solidFill>
                <a:latin typeface="Arial"/>
                <a:cs typeface="Arial"/>
              </a:rPr>
              <a:t>L</a:t>
            </a:r>
            <a:r>
              <a:rPr sz="2400" dirty="0">
                <a:solidFill>
                  <a:srgbClr val="606D52"/>
                </a:solidFill>
                <a:latin typeface="Arial"/>
                <a:cs typeface="Arial"/>
              </a:rPr>
              <a:t>O</a:t>
            </a:r>
            <a:r>
              <a:rPr sz="2400" spc="5" dirty="0">
                <a:solidFill>
                  <a:srgbClr val="606D52"/>
                </a:solidFill>
                <a:latin typeface="Arial"/>
                <a:cs typeface="Arial"/>
              </a:rPr>
              <a:t>R</a:t>
            </a:r>
            <a:r>
              <a:rPr sz="2400" spc="-20" dirty="0">
                <a:solidFill>
                  <a:srgbClr val="606D52"/>
                </a:solidFill>
                <a:latin typeface="Arial"/>
                <a:cs typeface="Arial"/>
              </a:rPr>
              <a:t>ATORY</a:t>
            </a:r>
            <a:r>
              <a:rPr sz="2400" spc="55" dirty="0">
                <a:solidFill>
                  <a:srgbClr val="606D52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606D52"/>
                </a:solidFill>
                <a:latin typeface="Arial"/>
                <a:cs typeface="Arial"/>
              </a:rPr>
              <a:t>DAT</a:t>
            </a:r>
            <a:r>
              <a:rPr sz="2400" spc="-20" dirty="0">
                <a:solidFill>
                  <a:srgbClr val="606D52"/>
                </a:solidFill>
                <a:latin typeface="Arial"/>
                <a:cs typeface="Arial"/>
              </a:rPr>
              <a:t>A</a:t>
            </a:r>
            <a:r>
              <a:rPr sz="2400" dirty="0">
                <a:solidFill>
                  <a:srgbClr val="606D52"/>
                </a:solidFill>
                <a:latin typeface="Times New Roman"/>
                <a:cs typeface="Times New Roman"/>
              </a:rPr>
              <a:t>	</a:t>
            </a:r>
            <a:r>
              <a:rPr sz="2400" dirty="0">
                <a:solidFill>
                  <a:srgbClr val="606D52"/>
                </a:solidFill>
                <a:latin typeface="Arial"/>
                <a:cs typeface="Arial"/>
              </a:rPr>
              <a:t>A</a:t>
            </a:r>
            <a:r>
              <a:rPr sz="2400" spc="-10" dirty="0">
                <a:solidFill>
                  <a:srgbClr val="606D52"/>
                </a:solidFill>
                <a:latin typeface="Arial"/>
                <a:cs typeface="Arial"/>
              </a:rPr>
              <a:t>N</a:t>
            </a:r>
            <a:r>
              <a:rPr sz="2400" dirty="0">
                <a:solidFill>
                  <a:srgbClr val="606D52"/>
                </a:solidFill>
                <a:latin typeface="Arial"/>
                <a:cs typeface="Arial"/>
              </a:rPr>
              <a:t>A</a:t>
            </a:r>
            <a:r>
              <a:rPr sz="2400" spc="-10" dirty="0">
                <a:solidFill>
                  <a:srgbClr val="606D52"/>
                </a:solidFill>
                <a:latin typeface="Arial"/>
                <a:cs typeface="Arial"/>
              </a:rPr>
              <a:t>L</a:t>
            </a:r>
            <a:r>
              <a:rPr sz="2400" spc="-15" dirty="0">
                <a:solidFill>
                  <a:srgbClr val="606D52"/>
                </a:solidFill>
                <a:latin typeface="Arial"/>
                <a:cs typeface="Arial"/>
              </a:rPr>
              <a:t>YSIS</a:t>
            </a:r>
            <a:r>
              <a:rPr sz="2400" spc="65" dirty="0">
                <a:solidFill>
                  <a:srgbClr val="606D52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606D52"/>
                </a:solidFill>
                <a:latin typeface="Arial"/>
                <a:cs typeface="Arial"/>
              </a:rPr>
              <a:t>W</a:t>
            </a:r>
            <a:r>
              <a:rPr sz="2400" spc="-5" dirty="0">
                <a:solidFill>
                  <a:srgbClr val="606D52"/>
                </a:solidFill>
                <a:latin typeface="Arial"/>
                <a:cs typeface="Arial"/>
              </a:rPr>
              <a:t>I</a:t>
            </a:r>
            <a:r>
              <a:rPr sz="2400" dirty="0">
                <a:solidFill>
                  <a:srgbClr val="606D52"/>
                </a:solidFill>
                <a:latin typeface="Arial"/>
                <a:cs typeface="Arial"/>
              </a:rPr>
              <a:t>TH</a:t>
            </a:r>
            <a:r>
              <a:rPr sz="2400" spc="55" dirty="0">
                <a:solidFill>
                  <a:srgbClr val="606D52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06D52"/>
                </a:solidFill>
                <a:latin typeface="Arial"/>
                <a:cs typeface="Arial"/>
              </a:rPr>
              <a:t>SEABORN</a:t>
            </a:r>
            <a:r>
              <a:rPr sz="2400" spc="70" dirty="0">
                <a:solidFill>
                  <a:srgbClr val="606D52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06D52"/>
                </a:solidFill>
                <a:latin typeface="Arial"/>
                <a:cs typeface="Arial"/>
              </a:rPr>
              <a:t>P</a:t>
            </a:r>
            <a:r>
              <a:rPr sz="2400" spc="-10" dirty="0">
                <a:solidFill>
                  <a:srgbClr val="606D52"/>
                </a:solidFill>
                <a:latin typeface="Arial"/>
                <a:cs typeface="Arial"/>
              </a:rPr>
              <a:t>L</a:t>
            </a:r>
            <a:r>
              <a:rPr sz="2400" spc="-20" dirty="0">
                <a:solidFill>
                  <a:srgbClr val="606D52"/>
                </a:solidFill>
                <a:latin typeface="Arial"/>
                <a:cs typeface="Arial"/>
              </a:rPr>
              <a:t>OTS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16664" y="2070719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5" y="0"/>
                </a:lnTo>
              </a:path>
            </a:pathLst>
          </a:custGeom>
          <a:ln w="6095">
            <a:solidFill>
              <a:srgbClr val="7C7C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0740" y="545189"/>
            <a:ext cx="6022975" cy="482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dirty="0">
                <a:solidFill>
                  <a:srgbClr val="BA552C"/>
                </a:solidFill>
                <a:latin typeface="Arial"/>
                <a:cs typeface="Arial"/>
              </a:rPr>
              <a:t>Fligh</a:t>
            </a:r>
            <a:r>
              <a:rPr sz="3600" spc="-10" dirty="0">
                <a:solidFill>
                  <a:srgbClr val="BA552C"/>
                </a:solidFill>
                <a:latin typeface="Arial"/>
                <a:cs typeface="Arial"/>
              </a:rPr>
              <a:t>t</a:t>
            </a:r>
            <a:r>
              <a:rPr sz="3600" spc="100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3600" spc="-5" dirty="0">
                <a:solidFill>
                  <a:srgbClr val="BA552C"/>
                </a:solidFill>
                <a:latin typeface="Arial"/>
                <a:cs typeface="Arial"/>
              </a:rPr>
              <a:t>Numbe</a:t>
            </a:r>
            <a:r>
              <a:rPr sz="3600" dirty="0">
                <a:solidFill>
                  <a:srgbClr val="BA552C"/>
                </a:solidFill>
                <a:latin typeface="Arial"/>
                <a:cs typeface="Arial"/>
              </a:rPr>
              <a:t>r</a:t>
            </a:r>
            <a:r>
              <a:rPr sz="3600" spc="90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3600" spc="-20" dirty="0">
                <a:solidFill>
                  <a:srgbClr val="BA552C"/>
                </a:solidFill>
                <a:latin typeface="Arial"/>
                <a:cs typeface="Arial"/>
              </a:rPr>
              <a:t>vs.</a:t>
            </a:r>
            <a:r>
              <a:rPr sz="3600" spc="100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3600" spc="-5" dirty="0">
                <a:solidFill>
                  <a:srgbClr val="BA552C"/>
                </a:solidFill>
                <a:latin typeface="Arial"/>
                <a:cs typeface="Arial"/>
              </a:rPr>
              <a:t>Lau</a:t>
            </a:r>
            <a:r>
              <a:rPr sz="3600" spc="5" dirty="0">
                <a:solidFill>
                  <a:srgbClr val="BA552C"/>
                </a:solidFill>
                <a:latin typeface="Arial"/>
                <a:cs typeface="Arial"/>
              </a:rPr>
              <a:t>n</a:t>
            </a:r>
            <a:r>
              <a:rPr sz="3600" dirty="0">
                <a:solidFill>
                  <a:srgbClr val="BA552C"/>
                </a:solidFill>
                <a:latin typeface="Arial"/>
                <a:cs typeface="Arial"/>
              </a:rPr>
              <a:t>chSite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9370" y="1123325"/>
            <a:ext cx="12105650" cy="237553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4914900"/>
            <a:ext cx="0" cy="63500"/>
          </a:xfrm>
          <a:custGeom>
            <a:avLst/>
            <a:gdLst/>
            <a:ahLst/>
            <a:cxnLst/>
            <a:rect l="l" t="t" r="r" b="b"/>
            <a:pathLst>
              <a:path h="63500">
                <a:moveTo>
                  <a:pt x="0" y="63495"/>
                </a:moveTo>
                <a:lnTo>
                  <a:pt x="0" y="0"/>
                </a:lnTo>
                <a:lnTo>
                  <a:pt x="0" y="63495"/>
                </a:lnTo>
                <a:close/>
              </a:path>
            </a:pathLst>
          </a:custGeom>
          <a:solidFill>
            <a:srgbClr val="E282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4979039"/>
            <a:ext cx="12188825" cy="1878330"/>
          </a:xfrm>
          <a:custGeom>
            <a:avLst/>
            <a:gdLst/>
            <a:ahLst/>
            <a:cxnLst/>
            <a:rect l="l" t="t" r="r" b="b"/>
            <a:pathLst>
              <a:path w="12188825" h="1878329">
                <a:moveTo>
                  <a:pt x="0" y="1878329"/>
                </a:moveTo>
                <a:lnTo>
                  <a:pt x="12188829" y="1878329"/>
                </a:lnTo>
                <a:lnTo>
                  <a:pt x="12188829" y="0"/>
                </a:lnTo>
                <a:lnTo>
                  <a:pt x="0" y="0"/>
                </a:lnTo>
                <a:lnTo>
                  <a:pt x="0" y="1878329"/>
                </a:lnTo>
                <a:close/>
              </a:path>
            </a:pathLst>
          </a:custGeom>
          <a:solidFill>
            <a:srgbClr val="BA55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4914900"/>
            <a:ext cx="12188825" cy="63500"/>
          </a:xfrm>
          <a:custGeom>
            <a:avLst/>
            <a:gdLst/>
            <a:ahLst/>
            <a:cxnLst/>
            <a:rect l="l" t="t" r="r" b="b"/>
            <a:pathLst>
              <a:path w="12188825" h="63500">
                <a:moveTo>
                  <a:pt x="0" y="63495"/>
                </a:moveTo>
                <a:lnTo>
                  <a:pt x="12188829" y="63495"/>
                </a:lnTo>
                <a:lnTo>
                  <a:pt x="12188829" y="0"/>
                </a:lnTo>
                <a:lnTo>
                  <a:pt x="0" y="0"/>
                </a:lnTo>
                <a:lnTo>
                  <a:pt x="0" y="63495"/>
                </a:lnTo>
                <a:close/>
              </a:path>
            </a:pathLst>
          </a:custGeom>
          <a:solidFill>
            <a:srgbClr val="E282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01700" y="3558774"/>
            <a:ext cx="5880735" cy="24301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970" algn="just">
              <a:lnSpc>
                <a:spcPct val="100000"/>
              </a:lnSpc>
            </a:pPr>
            <a:r>
              <a:rPr sz="3600" dirty="0">
                <a:solidFill>
                  <a:srgbClr val="BA552C"/>
                </a:solidFill>
                <a:latin typeface="Arial"/>
                <a:cs typeface="Arial"/>
              </a:rPr>
              <a:t>Payload</a:t>
            </a:r>
            <a:r>
              <a:rPr sz="3600" spc="95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3600" spc="-20" dirty="0">
                <a:solidFill>
                  <a:srgbClr val="BA552C"/>
                </a:solidFill>
                <a:latin typeface="Arial"/>
                <a:cs typeface="Arial"/>
              </a:rPr>
              <a:t>vs.</a:t>
            </a:r>
            <a:r>
              <a:rPr sz="3600" spc="85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3600" spc="10" dirty="0">
                <a:solidFill>
                  <a:srgbClr val="BA552C"/>
                </a:solidFill>
                <a:latin typeface="Arial"/>
                <a:cs typeface="Arial"/>
              </a:rPr>
              <a:t>L</a:t>
            </a:r>
            <a:r>
              <a:rPr sz="3600" spc="-5" dirty="0">
                <a:solidFill>
                  <a:srgbClr val="BA552C"/>
                </a:solidFill>
                <a:latin typeface="Arial"/>
                <a:cs typeface="Arial"/>
              </a:rPr>
              <a:t>aunchS</a:t>
            </a:r>
            <a:r>
              <a:rPr sz="3600" spc="10" dirty="0">
                <a:solidFill>
                  <a:srgbClr val="BA552C"/>
                </a:solidFill>
                <a:latin typeface="Arial"/>
                <a:cs typeface="Arial"/>
              </a:rPr>
              <a:t>i</a:t>
            </a:r>
            <a:r>
              <a:rPr sz="3600" spc="-15" dirty="0">
                <a:solidFill>
                  <a:srgbClr val="BA552C"/>
                </a:solidFill>
                <a:latin typeface="Arial"/>
                <a:cs typeface="Arial"/>
              </a:rPr>
              <a:t>te</a:t>
            </a:r>
            <a:endParaRPr sz="36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2585"/>
              </a:spcBef>
            </a:pPr>
            <a:r>
              <a:rPr sz="1600" spc="-660" dirty="0">
                <a:latin typeface="Arial"/>
                <a:cs typeface="Arial"/>
              </a:rPr>
              <a:t>G</a:t>
            </a:r>
            <a:r>
              <a:rPr sz="1600" spc="-625" dirty="0">
                <a:latin typeface="Arial"/>
                <a:cs typeface="Arial"/>
              </a:rPr>
              <a:t>G</a:t>
            </a:r>
            <a:r>
              <a:rPr sz="1600" spc="-10" dirty="0">
                <a:latin typeface="Arial"/>
                <a:cs typeface="Arial"/>
              </a:rPr>
              <a:t>r</a:t>
            </a:r>
            <a:r>
              <a:rPr sz="1600" spc="-830" dirty="0">
                <a:latin typeface="Arial"/>
                <a:cs typeface="Arial"/>
              </a:rPr>
              <a:t>e</a:t>
            </a:r>
            <a:r>
              <a:rPr sz="1600" spc="-10" dirty="0">
                <a:latin typeface="Arial"/>
                <a:cs typeface="Arial"/>
              </a:rPr>
              <a:t>r</a:t>
            </a:r>
            <a:r>
              <a:rPr sz="1600" spc="-615" dirty="0">
                <a:latin typeface="Arial"/>
                <a:cs typeface="Arial"/>
              </a:rPr>
              <a:t>e</a:t>
            </a:r>
            <a:r>
              <a:rPr sz="1600" spc="-300" dirty="0">
                <a:latin typeface="Arial"/>
                <a:cs typeface="Arial"/>
              </a:rPr>
              <a:t>e</a:t>
            </a:r>
            <a:r>
              <a:rPr sz="1600" spc="-605" dirty="0">
                <a:latin typeface="Arial"/>
                <a:cs typeface="Arial"/>
              </a:rPr>
              <a:t>e</a:t>
            </a:r>
            <a:r>
              <a:rPr sz="1600" spc="-300" dirty="0">
                <a:latin typeface="Arial"/>
                <a:cs typeface="Arial"/>
              </a:rPr>
              <a:t>n</a:t>
            </a:r>
            <a:r>
              <a:rPr sz="1600" spc="-170" dirty="0">
                <a:latin typeface="Arial"/>
                <a:cs typeface="Arial"/>
              </a:rPr>
              <a:t>n</a:t>
            </a:r>
            <a:r>
              <a:rPr sz="1600" spc="-5" dirty="0">
                <a:latin typeface="Arial"/>
                <a:cs typeface="Arial"/>
              </a:rPr>
              <a:t>i</a:t>
            </a:r>
            <a:r>
              <a:rPr sz="1600" spc="-660" dirty="0">
                <a:latin typeface="Arial"/>
                <a:cs typeface="Arial"/>
              </a:rPr>
              <a:t>n</a:t>
            </a:r>
            <a:r>
              <a:rPr sz="1600" spc="-5" dirty="0">
                <a:latin typeface="Arial"/>
                <a:cs typeface="Arial"/>
              </a:rPr>
              <a:t>i</a:t>
            </a:r>
            <a:r>
              <a:rPr sz="1600" spc="-615" dirty="0">
                <a:latin typeface="Arial"/>
                <a:cs typeface="Arial"/>
              </a:rPr>
              <a:t>n</a:t>
            </a:r>
            <a:r>
              <a:rPr sz="1600" spc="-300" dirty="0">
                <a:latin typeface="Arial"/>
                <a:cs typeface="Arial"/>
              </a:rPr>
              <a:t>d</a:t>
            </a:r>
            <a:r>
              <a:rPr sz="1600" spc="-615" dirty="0">
                <a:latin typeface="Arial"/>
                <a:cs typeface="Arial"/>
              </a:rPr>
              <a:t>d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570" dirty="0">
                <a:latin typeface="Arial"/>
                <a:cs typeface="Arial"/>
              </a:rPr>
              <a:t>c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610" dirty="0">
                <a:latin typeface="Arial"/>
                <a:cs typeface="Arial"/>
              </a:rPr>
              <a:t>c</a:t>
            </a:r>
            <a:r>
              <a:rPr sz="1600" spc="-300" dirty="0">
                <a:latin typeface="Arial"/>
                <a:cs typeface="Arial"/>
              </a:rPr>
              <a:t>a</a:t>
            </a:r>
            <a:r>
              <a:rPr sz="1600" spc="-615" dirty="0">
                <a:latin typeface="Arial"/>
                <a:cs typeface="Arial"/>
              </a:rPr>
              <a:t>a</a:t>
            </a:r>
            <a:r>
              <a:rPr sz="1600" spc="-5" dirty="0">
                <a:latin typeface="Arial"/>
                <a:cs typeface="Arial"/>
              </a:rPr>
              <a:t>t</a:t>
            </a:r>
            <a:r>
              <a:rPr sz="1600" spc="-745" dirty="0">
                <a:latin typeface="Arial"/>
                <a:cs typeface="Arial"/>
              </a:rPr>
              <a:t>e</a:t>
            </a:r>
            <a:r>
              <a:rPr sz="1600" spc="-5" dirty="0">
                <a:latin typeface="Arial"/>
                <a:cs typeface="Arial"/>
              </a:rPr>
              <a:t>t</a:t>
            </a:r>
            <a:r>
              <a:rPr sz="1600" spc="-615" dirty="0">
                <a:latin typeface="Arial"/>
                <a:cs typeface="Arial"/>
              </a:rPr>
              <a:t>e</a:t>
            </a:r>
            <a:r>
              <a:rPr sz="1600" spc="-210" dirty="0">
                <a:latin typeface="Arial"/>
                <a:cs typeface="Arial"/>
              </a:rPr>
              <a:t>s</a:t>
            </a:r>
            <a:r>
              <a:rPr sz="1600" spc="-160" dirty="0">
                <a:latin typeface="Arial"/>
                <a:cs typeface="Arial"/>
              </a:rPr>
              <a:t>s</a:t>
            </a:r>
            <a:r>
              <a:rPr sz="1600" spc="-210" dirty="0">
                <a:latin typeface="Arial"/>
                <a:cs typeface="Arial"/>
              </a:rPr>
              <a:t>s</a:t>
            </a:r>
            <a:r>
              <a:rPr sz="1600" spc="-610" dirty="0">
                <a:latin typeface="Arial"/>
                <a:cs typeface="Arial"/>
              </a:rPr>
              <a:t>s</a:t>
            </a:r>
            <a:r>
              <a:rPr sz="1600" spc="-300" dirty="0">
                <a:latin typeface="Arial"/>
                <a:cs typeface="Arial"/>
              </a:rPr>
              <a:t>u</a:t>
            </a:r>
            <a:r>
              <a:rPr sz="1600" spc="-615" dirty="0">
                <a:latin typeface="Arial"/>
                <a:cs typeface="Arial"/>
              </a:rPr>
              <a:t>u</a:t>
            </a:r>
            <a:r>
              <a:rPr sz="1600" spc="-210" dirty="0">
                <a:latin typeface="Arial"/>
                <a:cs typeface="Arial"/>
              </a:rPr>
              <a:t>c</a:t>
            </a:r>
            <a:r>
              <a:rPr sz="1600" spc="-5" dirty="0">
                <a:latin typeface="Arial"/>
                <a:cs typeface="Arial"/>
              </a:rPr>
              <a:t>c</a:t>
            </a:r>
            <a:r>
              <a:rPr sz="1600" spc="-610" dirty="0">
                <a:latin typeface="Arial"/>
                <a:cs typeface="Arial"/>
              </a:rPr>
              <a:t>c</a:t>
            </a:r>
            <a:r>
              <a:rPr sz="1600" spc="-300" dirty="0">
                <a:latin typeface="Arial"/>
                <a:cs typeface="Arial"/>
              </a:rPr>
              <a:t>e</a:t>
            </a:r>
            <a:r>
              <a:rPr sz="1600" spc="-615" dirty="0">
                <a:latin typeface="Arial"/>
                <a:cs typeface="Arial"/>
              </a:rPr>
              <a:t>e</a:t>
            </a:r>
            <a:r>
              <a:rPr sz="1600" spc="-210" dirty="0">
                <a:latin typeface="Arial"/>
                <a:cs typeface="Arial"/>
              </a:rPr>
              <a:t>s</a:t>
            </a:r>
            <a:r>
              <a:rPr sz="1600" spc="-5" dirty="0">
                <a:latin typeface="Arial"/>
                <a:cs typeface="Arial"/>
              </a:rPr>
              <a:t>s</a:t>
            </a:r>
            <a:r>
              <a:rPr sz="1600" spc="-610" dirty="0">
                <a:latin typeface="Arial"/>
                <a:cs typeface="Arial"/>
              </a:rPr>
              <a:t>s</a:t>
            </a:r>
            <a:r>
              <a:rPr sz="1600" spc="-5" dirty="0">
                <a:latin typeface="Arial"/>
                <a:cs typeface="Arial"/>
              </a:rPr>
              <a:t>f</a:t>
            </a:r>
            <a:r>
              <a:rPr sz="1600" spc="-745" dirty="0">
                <a:latin typeface="Arial"/>
                <a:cs typeface="Arial"/>
              </a:rPr>
              <a:t>u</a:t>
            </a:r>
            <a:r>
              <a:rPr sz="1600" spc="-5" dirty="0">
                <a:latin typeface="Arial"/>
                <a:cs typeface="Arial"/>
              </a:rPr>
              <a:t>f</a:t>
            </a:r>
            <a:r>
              <a:rPr sz="1600" spc="-610" dirty="0">
                <a:latin typeface="Arial"/>
                <a:cs typeface="Arial"/>
              </a:rPr>
              <a:t>u</a:t>
            </a:r>
            <a:r>
              <a:rPr sz="1600" spc="-90" dirty="0">
                <a:latin typeface="Arial"/>
                <a:cs typeface="Arial"/>
              </a:rPr>
              <a:t>l</a:t>
            </a:r>
            <a:r>
              <a:rPr sz="1600" spc="-35" dirty="0">
                <a:latin typeface="Arial"/>
                <a:cs typeface="Arial"/>
              </a:rPr>
              <a:t>l</a:t>
            </a:r>
            <a:r>
              <a:rPr sz="1600" spc="-330" dirty="0">
                <a:latin typeface="Arial"/>
                <a:cs typeface="Arial"/>
              </a:rPr>
              <a:t>l</a:t>
            </a:r>
            <a:r>
              <a:rPr sz="1600" spc="-670" dirty="0">
                <a:latin typeface="Arial"/>
                <a:cs typeface="Arial"/>
              </a:rPr>
              <a:t>a</a:t>
            </a:r>
            <a:r>
              <a:rPr sz="1600" spc="-5" dirty="0">
                <a:latin typeface="Arial"/>
                <a:cs typeface="Arial"/>
              </a:rPr>
              <a:t>l</a:t>
            </a:r>
            <a:r>
              <a:rPr sz="1600" spc="-600" dirty="0">
                <a:latin typeface="Arial"/>
                <a:cs typeface="Arial"/>
              </a:rPr>
              <a:t>a</a:t>
            </a:r>
            <a:r>
              <a:rPr sz="1600" spc="-310" dirty="0">
                <a:latin typeface="Arial"/>
                <a:cs typeface="Arial"/>
              </a:rPr>
              <a:t>u</a:t>
            </a:r>
            <a:r>
              <a:rPr sz="1600" spc="-600" dirty="0">
                <a:latin typeface="Arial"/>
                <a:cs typeface="Arial"/>
              </a:rPr>
              <a:t>u</a:t>
            </a:r>
            <a:r>
              <a:rPr sz="1600" spc="-310" dirty="0">
                <a:latin typeface="Arial"/>
                <a:cs typeface="Arial"/>
              </a:rPr>
              <a:t>n</a:t>
            </a:r>
            <a:r>
              <a:rPr sz="1600" spc="-600" dirty="0">
                <a:latin typeface="Arial"/>
                <a:cs typeface="Arial"/>
              </a:rPr>
              <a:t>n</a:t>
            </a:r>
            <a:r>
              <a:rPr sz="1600" spc="-220" dirty="0">
                <a:latin typeface="Arial"/>
                <a:cs typeface="Arial"/>
              </a:rPr>
              <a:t>c</a:t>
            </a:r>
            <a:r>
              <a:rPr sz="1600" spc="-595" dirty="0">
                <a:latin typeface="Arial"/>
                <a:cs typeface="Arial"/>
              </a:rPr>
              <a:t>c</a:t>
            </a:r>
            <a:r>
              <a:rPr sz="1600" spc="-310" dirty="0">
                <a:latin typeface="Arial"/>
                <a:cs typeface="Arial"/>
              </a:rPr>
              <a:t>h</a:t>
            </a:r>
            <a:r>
              <a:rPr sz="1600" spc="-600" dirty="0">
                <a:latin typeface="Arial"/>
                <a:cs typeface="Arial"/>
              </a:rPr>
              <a:t>h</a:t>
            </a:r>
            <a:r>
              <a:rPr sz="1600" spc="-5" dirty="0">
                <a:latin typeface="Arial"/>
                <a:cs typeface="Arial"/>
              </a:rPr>
              <a:t>;</a:t>
            </a:r>
            <a:r>
              <a:rPr sz="1600" spc="-260" dirty="0">
                <a:latin typeface="Times New Roman"/>
                <a:cs typeface="Times New Roman"/>
              </a:rPr>
              <a:t> </a:t>
            </a:r>
            <a:r>
              <a:rPr sz="1600" spc="-229" dirty="0">
                <a:latin typeface="Arial"/>
                <a:cs typeface="Arial"/>
              </a:rPr>
              <a:t>;</a:t>
            </a:r>
            <a:r>
              <a:rPr sz="1600" spc="-495" dirty="0">
                <a:latin typeface="Arial"/>
                <a:cs typeface="Arial"/>
              </a:rPr>
              <a:t>P</a:t>
            </a:r>
            <a:r>
              <a:rPr sz="1600" spc="-605" dirty="0">
                <a:latin typeface="Arial"/>
                <a:cs typeface="Arial"/>
              </a:rPr>
              <a:t>P</a:t>
            </a:r>
            <a:r>
              <a:rPr sz="1600" spc="-310" dirty="0">
                <a:latin typeface="Arial"/>
                <a:cs typeface="Arial"/>
              </a:rPr>
              <a:t>u</a:t>
            </a:r>
            <a:r>
              <a:rPr sz="1600" spc="-600" dirty="0">
                <a:latin typeface="Arial"/>
                <a:cs typeface="Arial"/>
              </a:rPr>
              <a:t>u</a:t>
            </a:r>
            <a:r>
              <a:rPr sz="1600" spc="-10" dirty="0">
                <a:latin typeface="Arial"/>
                <a:cs typeface="Arial"/>
              </a:rPr>
              <a:t>r</a:t>
            </a:r>
            <a:r>
              <a:rPr sz="1600" spc="-844" dirty="0">
                <a:latin typeface="Arial"/>
                <a:cs typeface="Arial"/>
              </a:rPr>
              <a:t>p</a:t>
            </a:r>
            <a:r>
              <a:rPr sz="1600" spc="-10" dirty="0">
                <a:latin typeface="Arial"/>
                <a:cs typeface="Arial"/>
              </a:rPr>
              <a:t>r</a:t>
            </a:r>
            <a:r>
              <a:rPr sz="1600" spc="-600" dirty="0">
                <a:latin typeface="Arial"/>
                <a:cs typeface="Arial"/>
              </a:rPr>
              <a:t>p</a:t>
            </a:r>
            <a:r>
              <a:rPr sz="1600" spc="-5" dirty="0">
                <a:latin typeface="Arial"/>
                <a:cs typeface="Arial"/>
              </a:rPr>
              <a:t>l</a:t>
            </a:r>
            <a:r>
              <a:rPr sz="1600" spc="-670" dirty="0">
                <a:latin typeface="Arial"/>
                <a:cs typeface="Arial"/>
              </a:rPr>
              <a:t>e</a:t>
            </a:r>
            <a:r>
              <a:rPr sz="1600" spc="-5" dirty="0">
                <a:latin typeface="Arial"/>
                <a:cs typeface="Arial"/>
              </a:rPr>
              <a:t>l</a:t>
            </a:r>
            <a:r>
              <a:rPr sz="1600" spc="-260" dirty="0">
                <a:latin typeface="Arial"/>
                <a:cs typeface="Arial"/>
              </a:rPr>
              <a:t>e</a:t>
            </a:r>
            <a:r>
              <a:rPr sz="1600" spc="-5" dirty="0">
                <a:latin typeface="Arial"/>
                <a:cs typeface="Arial"/>
              </a:rPr>
              <a:t>i</a:t>
            </a:r>
            <a:r>
              <a:rPr sz="1600" spc="-670" dirty="0">
                <a:latin typeface="Arial"/>
                <a:cs typeface="Arial"/>
              </a:rPr>
              <a:t>n</a:t>
            </a:r>
            <a:r>
              <a:rPr sz="1600" spc="-5" dirty="0">
                <a:latin typeface="Arial"/>
                <a:cs typeface="Arial"/>
              </a:rPr>
              <a:t>i</a:t>
            </a:r>
            <a:r>
              <a:rPr sz="1600" spc="-600" dirty="0">
                <a:latin typeface="Arial"/>
                <a:cs typeface="Arial"/>
              </a:rPr>
              <a:t>n</a:t>
            </a:r>
            <a:r>
              <a:rPr sz="1600" spc="-310" dirty="0">
                <a:latin typeface="Arial"/>
                <a:cs typeface="Arial"/>
              </a:rPr>
              <a:t>d</a:t>
            </a:r>
            <a:r>
              <a:rPr sz="1600" spc="-600" dirty="0">
                <a:latin typeface="Arial"/>
                <a:cs typeface="Arial"/>
              </a:rPr>
              <a:t>d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580" dirty="0">
                <a:latin typeface="Arial"/>
                <a:cs typeface="Arial"/>
              </a:rPr>
              <a:t>c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595" dirty="0">
                <a:latin typeface="Arial"/>
                <a:cs typeface="Arial"/>
              </a:rPr>
              <a:t>c</a:t>
            </a:r>
            <a:r>
              <a:rPr sz="1600" spc="-310" dirty="0">
                <a:latin typeface="Arial"/>
                <a:cs typeface="Arial"/>
              </a:rPr>
              <a:t>a</a:t>
            </a:r>
            <a:r>
              <a:rPr sz="1600" spc="-600" dirty="0">
                <a:latin typeface="Arial"/>
                <a:cs typeface="Arial"/>
              </a:rPr>
              <a:t>a</a:t>
            </a:r>
            <a:r>
              <a:rPr sz="1600" spc="-5" dirty="0">
                <a:latin typeface="Arial"/>
                <a:cs typeface="Arial"/>
              </a:rPr>
              <a:t>t</a:t>
            </a:r>
            <a:r>
              <a:rPr sz="1600" spc="-755" dirty="0">
                <a:latin typeface="Arial"/>
                <a:cs typeface="Arial"/>
              </a:rPr>
              <a:t>e</a:t>
            </a:r>
            <a:r>
              <a:rPr sz="1600" spc="-5" dirty="0">
                <a:latin typeface="Arial"/>
                <a:cs typeface="Arial"/>
              </a:rPr>
              <a:t>t</a:t>
            </a:r>
            <a:r>
              <a:rPr sz="1600" spc="-600" dirty="0">
                <a:latin typeface="Arial"/>
                <a:cs typeface="Arial"/>
              </a:rPr>
              <a:t>e</a:t>
            </a:r>
            <a:r>
              <a:rPr sz="1600" spc="-220" dirty="0">
                <a:latin typeface="Arial"/>
                <a:cs typeface="Arial"/>
              </a:rPr>
              <a:t>s</a:t>
            </a:r>
            <a:r>
              <a:rPr sz="1600" spc="-150" dirty="0">
                <a:latin typeface="Arial"/>
                <a:cs typeface="Arial"/>
              </a:rPr>
              <a:t>s</a:t>
            </a:r>
            <a:r>
              <a:rPr sz="1600" spc="-310" dirty="0">
                <a:latin typeface="Arial"/>
                <a:cs typeface="Arial"/>
              </a:rPr>
              <a:t>u</a:t>
            </a:r>
            <a:r>
              <a:rPr sz="1600" spc="-600" dirty="0">
                <a:latin typeface="Arial"/>
                <a:cs typeface="Arial"/>
              </a:rPr>
              <a:t>u</a:t>
            </a:r>
            <a:r>
              <a:rPr sz="1600" spc="-310" dirty="0">
                <a:latin typeface="Arial"/>
                <a:cs typeface="Arial"/>
              </a:rPr>
              <a:t>n</a:t>
            </a:r>
            <a:r>
              <a:rPr sz="1600" spc="-600" dirty="0">
                <a:latin typeface="Arial"/>
                <a:cs typeface="Arial"/>
              </a:rPr>
              <a:t>n</a:t>
            </a:r>
            <a:r>
              <a:rPr sz="1600" spc="-220" dirty="0">
                <a:latin typeface="Arial"/>
                <a:cs typeface="Arial"/>
              </a:rPr>
              <a:t>s</a:t>
            </a:r>
            <a:r>
              <a:rPr sz="1600" spc="-595" dirty="0">
                <a:latin typeface="Arial"/>
                <a:cs typeface="Arial"/>
              </a:rPr>
              <a:t>s</a:t>
            </a:r>
            <a:r>
              <a:rPr sz="1600" spc="-310" dirty="0">
                <a:latin typeface="Arial"/>
                <a:cs typeface="Arial"/>
              </a:rPr>
              <a:t>u</a:t>
            </a:r>
            <a:r>
              <a:rPr sz="1600" spc="-600" dirty="0">
                <a:latin typeface="Arial"/>
                <a:cs typeface="Arial"/>
              </a:rPr>
              <a:t>u</a:t>
            </a:r>
            <a:r>
              <a:rPr sz="1600" spc="-220" dirty="0">
                <a:latin typeface="Arial"/>
                <a:cs typeface="Arial"/>
              </a:rPr>
              <a:t>c</a:t>
            </a:r>
            <a:r>
              <a:rPr sz="1600" spc="-5" dirty="0">
                <a:latin typeface="Arial"/>
                <a:cs typeface="Arial"/>
              </a:rPr>
              <a:t>c</a:t>
            </a:r>
            <a:r>
              <a:rPr sz="1600" spc="-605" dirty="0">
                <a:latin typeface="Arial"/>
                <a:cs typeface="Arial"/>
              </a:rPr>
              <a:t>c</a:t>
            </a:r>
            <a:r>
              <a:rPr sz="1600" spc="-310" dirty="0">
                <a:latin typeface="Arial"/>
                <a:cs typeface="Arial"/>
              </a:rPr>
              <a:t>e</a:t>
            </a:r>
            <a:r>
              <a:rPr sz="1600" spc="-600" dirty="0">
                <a:latin typeface="Arial"/>
                <a:cs typeface="Arial"/>
              </a:rPr>
              <a:t>e</a:t>
            </a:r>
            <a:r>
              <a:rPr sz="1600" spc="-220" dirty="0">
                <a:latin typeface="Arial"/>
                <a:cs typeface="Arial"/>
              </a:rPr>
              <a:t>s</a:t>
            </a:r>
            <a:r>
              <a:rPr sz="1600" spc="-5" dirty="0">
                <a:latin typeface="Arial"/>
                <a:cs typeface="Arial"/>
              </a:rPr>
              <a:t>s</a:t>
            </a:r>
            <a:r>
              <a:rPr sz="1600" spc="-595" dirty="0">
                <a:latin typeface="Arial"/>
                <a:cs typeface="Arial"/>
              </a:rPr>
              <a:t>s</a:t>
            </a:r>
            <a:r>
              <a:rPr sz="1600" spc="-5" dirty="0">
                <a:latin typeface="Arial"/>
                <a:cs typeface="Arial"/>
              </a:rPr>
              <a:t>f</a:t>
            </a:r>
            <a:r>
              <a:rPr sz="1600" spc="-755" dirty="0">
                <a:latin typeface="Arial"/>
                <a:cs typeface="Arial"/>
              </a:rPr>
              <a:t>u</a:t>
            </a:r>
            <a:r>
              <a:rPr sz="1600" spc="-5" dirty="0">
                <a:latin typeface="Arial"/>
                <a:cs typeface="Arial"/>
              </a:rPr>
              <a:t>f</a:t>
            </a:r>
            <a:r>
              <a:rPr sz="1600" spc="-600" dirty="0">
                <a:latin typeface="Arial"/>
                <a:cs typeface="Arial"/>
              </a:rPr>
              <a:t>u</a:t>
            </a:r>
            <a:r>
              <a:rPr sz="1600" spc="-5" dirty="0">
                <a:latin typeface="Arial"/>
                <a:cs typeface="Arial"/>
              </a:rPr>
              <a:t>l</a:t>
            </a:r>
            <a:r>
              <a:rPr sz="1600" spc="-17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Arial"/>
                <a:cs typeface="Arial"/>
              </a:rPr>
              <a:t>l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Arial"/>
                <a:cs typeface="Arial"/>
              </a:rPr>
              <a:t>l</a:t>
            </a:r>
            <a:r>
              <a:rPr sz="1600" spc="-660" dirty="0">
                <a:latin typeface="Arial"/>
                <a:cs typeface="Arial"/>
              </a:rPr>
              <a:t>a</a:t>
            </a:r>
            <a:r>
              <a:rPr sz="1600" spc="-5" dirty="0">
                <a:latin typeface="Arial"/>
                <a:cs typeface="Arial"/>
              </a:rPr>
              <a:t>l</a:t>
            </a:r>
            <a:r>
              <a:rPr sz="1600" spc="-615" dirty="0">
                <a:latin typeface="Arial"/>
                <a:cs typeface="Arial"/>
              </a:rPr>
              <a:t>a</a:t>
            </a:r>
            <a:r>
              <a:rPr sz="1600" spc="-300" dirty="0">
                <a:latin typeface="Arial"/>
                <a:cs typeface="Arial"/>
              </a:rPr>
              <a:t>u</a:t>
            </a:r>
            <a:r>
              <a:rPr sz="1600" spc="-615" dirty="0">
                <a:latin typeface="Arial"/>
                <a:cs typeface="Arial"/>
              </a:rPr>
              <a:t>u</a:t>
            </a:r>
            <a:r>
              <a:rPr sz="1600" spc="-300" dirty="0">
                <a:latin typeface="Arial"/>
                <a:cs typeface="Arial"/>
              </a:rPr>
              <a:t>n</a:t>
            </a:r>
            <a:r>
              <a:rPr sz="1600" spc="-615" dirty="0">
                <a:latin typeface="Arial"/>
                <a:cs typeface="Arial"/>
              </a:rPr>
              <a:t>n</a:t>
            </a:r>
            <a:r>
              <a:rPr sz="1600" spc="-210" dirty="0">
                <a:latin typeface="Arial"/>
                <a:cs typeface="Arial"/>
              </a:rPr>
              <a:t>c</a:t>
            </a:r>
            <a:r>
              <a:rPr sz="1600" spc="-605" dirty="0">
                <a:latin typeface="Arial"/>
                <a:cs typeface="Arial"/>
              </a:rPr>
              <a:t>c</a:t>
            </a:r>
            <a:r>
              <a:rPr sz="1600" spc="-300" dirty="0">
                <a:latin typeface="Arial"/>
                <a:cs typeface="Arial"/>
              </a:rPr>
              <a:t>h</a:t>
            </a:r>
            <a:r>
              <a:rPr sz="1600" spc="-615" dirty="0">
                <a:latin typeface="Arial"/>
                <a:cs typeface="Arial"/>
              </a:rPr>
              <a:t>h</a:t>
            </a:r>
            <a:r>
              <a:rPr sz="1600" spc="-5" dirty="0">
                <a:latin typeface="Arial"/>
                <a:cs typeface="Arial"/>
              </a:rPr>
              <a:t>.</a:t>
            </a:r>
            <a:r>
              <a:rPr sz="1600" spc="-24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Arial"/>
                <a:cs typeface="Arial"/>
              </a:rPr>
              <a:t>.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7"/>
              </a:spcBef>
            </a:pPr>
            <a:endParaRPr sz="1600">
              <a:latin typeface="Times New Roman"/>
              <a:cs typeface="Times New Roman"/>
            </a:endParaRPr>
          </a:p>
          <a:p>
            <a:pPr marL="12700" marR="877569" algn="just">
              <a:lnSpc>
                <a:spcPct val="121200"/>
              </a:lnSpc>
            </a:pP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Pa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yl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oa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600" spc="-1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ma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600" spc="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appear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600" spc="-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6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fall</a:t>
            </a:r>
            <a:r>
              <a:rPr sz="1600" spc="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mo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tly</a:t>
            </a:r>
            <a:r>
              <a:rPr sz="1600" spc="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betwee</a:t>
            </a:r>
            <a:r>
              <a:rPr sz="1600" spc="4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600" spc="-25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600" spc="-30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6000</a:t>
            </a:r>
            <a:r>
              <a:rPr sz="1600" spc="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g.</a:t>
            </a:r>
            <a:r>
              <a:rPr sz="16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ifferent</a:t>
            </a:r>
            <a:r>
              <a:rPr sz="1600" spc="-2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aun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1600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sites</a:t>
            </a:r>
            <a:r>
              <a:rPr sz="16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lso</a:t>
            </a:r>
            <a:r>
              <a:rPr sz="1600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eem</a:t>
            </a:r>
            <a:r>
              <a:rPr sz="1600" spc="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600" spc="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se</a:t>
            </a:r>
            <a:r>
              <a:rPr sz="1600" spc="-10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ifferent</a:t>
            </a:r>
            <a:r>
              <a:rPr sz="1600" spc="-2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pa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yl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oad</a:t>
            </a:r>
            <a:r>
              <a:rPr sz="16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ma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s.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0" y="4979039"/>
            <a:ext cx="12188825" cy="1878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9785" marR="4500245" algn="just">
              <a:lnSpc>
                <a:spcPct val="121100"/>
              </a:lnSpc>
            </a:pPr>
            <a:r>
              <a:rPr sz="1600" spc="-25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ra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ic</a:t>
            </a:r>
            <a:r>
              <a:rPr sz="1600" spc="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ugge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ts</a:t>
            </a:r>
            <a:r>
              <a:rPr sz="1600" spc="1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an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crease</a:t>
            </a:r>
            <a:r>
              <a:rPr sz="1600" spc="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cc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ss</a:t>
            </a:r>
            <a:r>
              <a:rPr sz="1600" spc="1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rate</a:t>
            </a:r>
            <a:r>
              <a:rPr sz="1600" spc="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600" spc="1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time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nd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ic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ate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600" spc="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Fl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ght</a:t>
            </a:r>
            <a:r>
              <a:rPr sz="16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Arial"/>
                <a:cs typeface="Arial"/>
              </a:rPr>
              <a:t>Numbe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600" spc="-3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    </a:t>
            </a:r>
            <a:r>
              <a:rPr sz="1600" spc="-1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ik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ly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1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ig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1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breakt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hro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9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aroun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fli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gh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20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Arial"/>
                <a:cs typeface="Arial"/>
              </a:rPr>
              <a:t>wh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ich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si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gn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ific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antly</a:t>
            </a:r>
            <a:r>
              <a:rPr sz="16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creased</a:t>
            </a:r>
            <a:r>
              <a:rPr sz="1600" spc="-1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cc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ss</a:t>
            </a:r>
            <a:r>
              <a:rPr sz="16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rat</a:t>
            </a:r>
            <a:r>
              <a:rPr sz="1600" spc="-10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1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Arial"/>
                <a:cs typeface="Arial"/>
              </a:rPr>
              <a:t>CCAF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6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appear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600" spc="-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600" spc="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be</a:t>
            </a:r>
            <a:r>
              <a:rPr sz="1600" spc="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600" spc="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ma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600" spc="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aun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16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site</a:t>
            </a:r>
            <a:r>
              <a:rPr sz="1600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as</a:t>
            </a:r>
            <a:r>
              <a:rPr sz="1600" spc="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600" spc="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has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600" spc="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mo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st</a:t>
            </a:r>
            <a:r>
              <a:rPr sz="1600" spc="-11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600" spc="-20" dirty="0">
                <a:solidFill>
                  <a:srgbClr val="FFFFFF"/>
                </a:solidFill>
                <a:latin typeface="Arial"/>
                <a:cs typeface="Arial"/>
              </a:rPr>
              <a:t>um</a:t>
            </a:r>
            <a:r>
              <a:rPr sz="1600" spc="-15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76415"/>
            <a:ext cx="12120880" cy="481965"/>
          </a:xfrm>
          <a:custGeom>
            <a:avLst/>
            <a:gdLst/>
            <a:ahLst/>
            <a:cxnLst/>
            <a:rect l="l" t="t" r="r" b="b"/>
            <a:pathLst>
              <a:path w="12120880" h="481965">
                <a:moveTo>
                  <a:pt x="0" y="481583"/>
                </a:moveTo>
                <a:lnTo>
                  <a:pt x="12120371" y="481583"/>
                </a:lnTo>
                <a:lnTo>
                  <a:pt x="12120371" y="0"/>
                </a:lnTo>
                <a:lnTo>
                  <a:pt x="0" y="0"/>
                </a:lnTo>
                <a:lnTo>
                  <a:pt x="0" y="481583"/>
                </a:lnTo>
                <a:close/>
              </a:path>
            </a:pathLst>
          </a:custGeom>
          <a:solidFill>
            <a:srgbClr val="BA55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534911"/>
            <a:ext cx="10991215" cy="166370"/>
          </a:xfrm>
          <a:custGeom>
            <a:avLst/>
            <a:gdLst/>
            <a:ahLst/>
            <a:cxnLst/>
            <a:rect l="l" t="t" r="r" b="b"/>
            <a:pathLst>
              <a:path w="10991215" h="166370">
                <a:moveTo>
                  <a:pt x="0" y="166115"/>
                </a:moveTo>
                <a:lnTo>
                  <a:pt x="10991087" y="166115"/>
                </a:lnTo>
                <a:lnTo>
                  <a:pt x="10991087" y="0"/>
                </a:lnTo>
                <a:lnTo>
                  <a:pt x="0" y="0"/>
                </a:lnTo>
                <a:lnTo>
                  <a:pt x="0" y="166115"/>
                </a:lnTo>
                <a:close/>
              </a:path>
            </a:pathLst>
          </a:custGeom>
          <a:solidFill>
            <a:srgbClr val="BA55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903720" y="6538507"/>
            <a:ext cx="10033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105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6310884"/>
            <a:ext cx="12120880" cy="66040"/>
          </a:xfrm>
          <a:custGeom>
            <a:avLst/>
            <a:gdLst/>
            <a:ahLst/>
            <a:cxnLst/>
            <a:rect l="l" t="t" r="r" b="b"/>
            <a:pathLst>
              <a:path w="12120880" h="66039">
                <a:moveTo>
                  <a:pt x="0" y="65531"/>
                </a:moveTo>
                <a:lnTo>
                  <a:pt x="12120371" y="65531"/>
                </a:lnTo>
                <a:lnTo>
                  <a:pt x="12120371" y="0"/>
                </a:lnTo>
                <a:lnTo>
                  <a:pt x="0" y="0"/>
                </a:lnTo>
                <a:lnTo>
                  <a:pt x="0" y="65531"/>
                </a:lnTo>
                <a:close/>
              </a:path>
            </a:pathLst>
          </a:custGeom>
          <a:solidFill>
            <a:srgbClr val="E282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6377178"/>
            <a:ext cx="12120880" cy="0"/>
          </a:xfrm>
          <a:custGeom>
            <a:avLst/>
            <a:gdLst/>
            <a:ahLst/>
            <a:cxnLst/>
            <a:rect l="l" t="t" r="r" b="b"/>
            <a:pathLst>
              <a:path w="12120880">
                <a:moveTo>
                  <a:pt x="0" y="0"/>
                </a:moveTo>
                <a:lnTo>
                  <a:pt x="12120371" y="0"/>
                </a:lnTo>
              </a:path>
            </a:pathLst>
          </a:custGeom>
          <a:ln w="3175">
            <a:solidFill>
              <a:srgbClr val="BA55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76330" y="1352861"/>
            <a:ext cx="1958339" cy="63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800" dirty="0">
                <a:solidFill>
                  <a:srgbClr val="3F3F3F"/>
                </a:solidFill>
                <a:latin typeface="Arial"/>
                <a:cs typeface="Arial"/>
              </a:rPr>
              <a:t>Outline</a:t>
            </a:r>
            <a:endParaRPr sz="4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27379" y="2372553"/>
            <a:ext cx="6475095" cy="2836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0" indent="-228600">
              <a:lnSpc>
                <a:spcPct val="100000"/>
              </a:lnSpc>
              <a:buClr>
                <a:srgbClr val="BA552C"/>
              </a:buClr>
              <a:buFont typeface="Arial"/>
              <a:buChar char="•"/>
              <a:tabLst>
                <a:tab pos="3937635" algn="l"/>
              </a:tabLst>
            </a:pPr>
            <a:r>
              <a:rPr sz="2200" spc="-15" dirty="0">
                <a:solidFill>
                  <a:srgbClr val="BA552C"/>
                </a:solidFill>
                <a:latin typeface="Arial"/>
                <a:cs typeface="Arial"/>
              </a:rPr>
              <a:t>Ex</a:t>
            </a:r>
            <a:r>
              <a:rPr sz="2200" spc="-10" dirty="0">
                <a:solidFill>
                  <a:srgbClr val="BA552C"/>
                </a:solidFill>
                <a:latin typeface="Arial"/>
                <a:cs typeface="Arial"/>
              </a:rPr>
              <a:t>e</a:t>
            </a:r>
            <a:r>
              <a:rPr sz="2200" spc="-15" dirty="0">
                <a:solidFill>
                  <a:srgbClr val="BA552C"/>
                </a:solidFill>
                <a:latin typeface="Arial"/>
                <a:cs typeface="Arial"/>
              </a:rPr>
              <a:t>c</a:t>
            </a:r>
            <a:r>
              <a:rPr sz="2200" spc="-10" dirty="0">
                <a:solidFill>
                  <a:srgbClr val="BA552C"/>
                </a:solidFill>
                <a:latin typeface="Arial"/>
                <a:cs typeface="Arial"/>
              </a:rPr>
              <a:t>utiv</a:t>
            </a:r>
            <a:r>
              <a:rPr sz="2200" spc="-15" dirty="0">
                <a:solidFill>
                  <a:srgbClr val="BA552C"/>
                </a:solidFill>
                <a:latin typeface="Arial"/>
                <a:cs typeface="Arial"/>
              </a:rPr>
              <a:t>e</a:t>
            </a:r>
            <a:r>
              <a:rPr sz="2200" spc="60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2200" spc="-25" dirty="0">
                <a:solidFill>
                  <a:srgbClr val="BA552C"/>
                </a:solidFill>
                <a:latin typeface="Arial"/>
                <a:cs typeface="Arial"/>
              </a:rPr>
              <a:t>Sum</a:t>
            </a:r>
            <a:r>
              <a:rPr sz="2200" spc="-30" dirty="0">
                <a:solidFill>
                  <a:srgbClr val="BA552C"/>
                </a:solidFill>
                <a:latin typeface="Arial"/>
                <a:cs typeface="Arial"/>
              </a:rPr>
              <a:t>m</a:t>
            </a:r>
            <a:r>
              <a:rPr sz="2200" spc="-20" dirty="0">
                <a:solidFill>
                  <a:srgbClr val="BA552C"/>
                </a:solidFill>
                <a:latin typeface="Arial"/>
                <a:cs typeface="Arial"/>
              </a:rPr>
              <a:t>ary</a:t>
            </a:r>
            <a:endParaRPr sz="22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165"/>
              </a:spcBef>
            </a:pPr>
            <a:r>
              <a:rPr sz="2200" spc="-10" dirty="0">
                <a:solidFill>
                  <a:srgbClr val="BA552C"/>
                </a:solidFill>
                <a:latin typeface="Arial"/>
                <a:cs typeface="Arial"/>
              </a:rPr>
              <a:t>(3)</a:t>
            </a:r>
            <a:endParaRPr sz="2200">
              <a:latin typeface="Arial"/>
              <a:cs typeface="Arial"/>
            </a:endParaRPr>
          </a:p>
          <a:p>
            <a:pPr marL="3937000" indent="-228600">
              <a:lnSpc>
                <a:spcPct val="100000"/>
              </a:lnSpc>
              <a:spcBef>
                <a:spcPts val="720"/>
              </a:spcBef>
              <a:buClr>
                <a:srgbClr val="BA552C"/>
              </a:buClr>
              <a:buFont typeface="Arial"/>
              <a:buChar char="•"/>
              <a:tabLst>
                <a:tab pos="3937635" algn="l"/>
              </a:tabLst>
            </a:pPr>
            <a:r>
              <a:rPr sz="2200" spc="-10" dirty="0">
                <a:solidFill>
                  <a:srgbClr val="BA552C"/>
                </a:solidFill>
                <a:latin typeface="Arial"/>
                <a:cs typeface="Arial"/>
              </a:rPr>
              <a:t>Intr</a:t>
            </a:r>
            <a:r>
              <a:rPr sz="2200" spc="-20" dirty="0">
                <a:solidFill>
                  <a:srgbClr val="BA552C"/>
                </a:solidFill>
                <a:latin typeface="Arial"/>
                <a:cs typeface="Arial"/>
              </a:rPr>
              <a:t>od</a:t>
            </a:r>
            <a:r>
              <a:rPr sz="2200" spc="-10" dirty="0">
                <a:solidFill>
                  <a:srgbClr val="BA552C"/>
                </a:solidFill>
                <a:latin typeface="Arial"/>
                <a:cs typeface="Arial"/>
              </a:rPr>
              <a:t>ucti</a:t>
            </a:r>
            <a:r>
              <a:rPr sz="2200" spc="-15" dirty="0">
                <a:solidFill>
                  <a:srgbClr val="BA552C"/>
                </a:solidFill>
                <a:latin typeface="Arial"/>
                <a:cs typeface="Arial"/>
              </a:rPr>
              <a:t>on</a:t>
            </a:r>
            <a:r>
              <a:rPr sz="2200" spc="50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BA552C"/>
                </a:solidFill>
                <a:latin typeface="Arial"/>
                <a:cs typeface="Arial"/>
              </a:rPr>
              <a:t>(4)</a:t>
            </a:r>
            <a:endParaRPr sz="2200">
              <a:latin typeface="Arial"/>
              <a:cs typeface="Arial"/>
            </a:endParaRPr>
          </a:p>
          <a:p>
            <a:pPr marL="3937000" indent="-228600">
              <a:lnSpc>
                <a:spcPct val="100000"/>
              </a:lnSpc>
              <a:spcBef>
                <a:spcPts val="805"/>
              </a:spcBef>
              <a:buClr>
                <a:srgbClr val="BA552C"/>
              </a:buClr>
              <a:buFont typeface="Arial"/>
              <a:buChar char="•"/>
              <a:tabLst>
                <a:tab pos="3937635" algn="l"/>
              </a:tabLst>
            </a:pPr>
            <a:r>
              <a:rPr sz="2200" spc="-15" dirty="0">
                <a:solidFill>
                  <a:srgbClr val="BA552C"/>
                </a:solidFill>
                <a:latin typeface="Arial"/>
                <a:cs typeface="Arial"/>
              </a:rPr>
              <a:t>Metho</a:t>
            </a:r>
            <a:r>
              <a:rPr sz="2200" spc="-10" dirty="0">
                <a:solidFill>
                  <a:srgbClr val="BA552C"/>
                </a:solidFill>
                <a:latin typeface="Arial"/>
                <a:cs typeface="Arial"/>
              </a:rPr>
              <a:t>d</a:t>
            </a:r>
            <a:r>
              <a:rPr sz="2200" spc="-20" dirty="0">
                <a:solidFill>
                  <a:srgbClr val="BA552C"/>
                </a:solidFill>
                <a:latin typeface="Arial"/>
                <a:cs typeface="Arial"/>
              </a:rPr>
              <a:t>o</a:t>
            </a:r>
            <a:r>
              <a:rPr sz="2200" spc="-5" dirty="0">
                <a:solidFill>
                  <a:srgbClr val="BA552C"/>
                </a:solidFill>
                <a:latin typeface="Arial"/>
                <a:cs typeface="Arial"/>
              </a:rPr>
              <a:t>l</a:t>
            </a:r>
            <a:r>
              <a:rPr sz="2200" spc="-20" dirty="0">
                <a:solidFill>
                  <a:srgbClr val="BA552C"/>
                </a:solidFill>
                <a:latin typeface="Arial"/>
                <a:cs typeface="Arial"/>
              </a:rPr>
              <a:t>og</a:t>
            </a:r>
            <a:r>
              <a:rPr sz="2200" spc="-15" dirty="0">
                <a:solidFill>
                  <a:srgbClr val="BA552C"/>
                </a:solidFill>
                <a:latin typeface="Arial"/>
                <a:cs typeface="Arial"/>
              </a:rPr>
              <a:t>y</a:t>
            </a:r>
            <a:r>
              <a:rPr sz="2200" spc="65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BA552C"/>
                </a:solidFill>
                <a:latin typeface="Arial"/>
                <a:cs typeface="Arial"/>
              </a:rPr>
              <a:t>(6)</a:t>
            </a:r>
            <a:endParaRPr sz="2200">
              <a:latin typeface="Arial"/>
              <a:cs typeface="Arial"/>
            </a:endParaRPr>
          </a:p>
          <a:p>
            <a:pPr marL="3937000" indent="-228600">
              <a:lnSpc>
                <a:spcPct val="100000"/>
              </a:lnSpc>
              <a:spcBef>
                <a:spcPts val="790"/>
              </a:spcBef>
              <a:buClr>
                <a:srgbClr val="BA552C"/>
              </a:buClr>
              <a:buFont typeface="Arial"/>
              <a:buChar char="•"/>
              <a:tabLst>
                <a:tab pos="3937635" algn="l"/>
              </a:tabLst>
            </a:pPr>
            <a:r>
              <a:rPr sz="2200" spc="-20" dirty="0">
                <a:solidFill>
                  <a:srgbClr val="BA552C"/>
                </a:solidFill>
                <a:latin typeface="Arial"/>
                <a:cs typeface="Arial"/>
              </a:rPr>
              <a:t>Re</a:t>
            </a:r>
            <a:r>
              <a:rPr sz="2200" spc="-15" dirty="0">
                <a:solidFill>
                  <a:srgbClr val="BA552C"/>
                </a:solidFill>
                <a:latin typeface="Arial"/>
                <a:cs typeface="Arial"/>
              </a:rPr>
              <a:t>s</a:t>
            </a:r>
            <a:r>
              <a:rPr sz="2200" spc="-20" dirty="0">
                <a:solidFill>
                  <a:srgbClr val="BA552C"/>
                </a:solidFill>
                <a:latin typeface="Arial"/>
                <a:cs typeface="Arial"/>
              </a:rPr>
              <a:t>u</a:t>
            </a:r>
            <a:r>
              <a:rPr sz="2200" spc="-10" dirty="0">
                <a:solidFill>
                  <a:srgbClr val="BA552C"/>
                </a:solidFill>
                <a:latin typeface="Arial"/>
                <a:cs typeface="Arial"/>
              </a:rPr>
              <a:t>lts</a:t>
            </a:r>
            <a:r>
              <a:rPr sz="2200" spc="65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BA552C"/>
                </a:solidFill>
                <a:latin typeface="Arial"/>
                <a:cs typeface="Arial"/>
              </a:rPr>
              <a:t>(16)</a:t>
            </a:r>
            <a:endParaRPr sz="2200">
              <a:latin typeface="Arial"/>
              <a:cs typeface="Arial"/>
            </a:endParaRPr>
          </a:p>
          <a:p>
            <a:pPr marL="3937000" indent="-228600">
              <a:lnSpc>
                <a:spcPct val="100000"/>
              </a:lnSpc>
              <a:spcBef>
                <a:spcPts val="820"/>
              </a:spcBef>
              <a:buClr>
                <a:srgbClr val="BA552C"/>
              </a:buClr>
              <a:buFont typeface="Arial"/>
              <a:buChar char="•"/>
              <a:tabLst>
                <a:tab pos="3937635" algn="l"/>
              </a:tabLst>
            </a:pPr>
            <a:r>
              <a:rPr sz="2200" spc="-20" dirty="0">
                <a:solidFill>
                  <a:srgbClr val="BA552C"/>
                </a:solidFill>
                <a:latin typeface="Arial"/>
                <a:cs typeface="Arial"/>
              </a:rPr>
              <a:t>Con</a:t>
            </a:r>
            <a:r>
              <a:rPr sz="2200" spc="-10" dirty="0">
                <a:solidFill>
                  <a:srgbClr val="BA552C"/>
                </a:solidFill>
                <a:latin typeface="Arial"/>
                <a:cs typeface="Arial"/>
              </a:rPr>
              <a:t>cl</a:t>
            </a:r>
            <a:r>
              <a:rPr sz="2200" spc="-15" dirty="0">
                <a:solidFill>
                  <a:srgbClr val="BA552C"/>
                </a:solidFill>
                <a:latin typeface="Arial"/>
                <a:cs typeface="Arial"/>
              </a:rPr>
              <a:t>us</a:t>
            </a:r>
            <a:r>
              <a:rPr sz="2200" dirty="0">
                <a:solidFill>
                  <a:srgbClr val="BA552C"/>
                </a:solidFill>
                <a:latin typeface="Arial"/>
                <a:cs typeface="Arial"/>
              </a:rPr>
              <a:t>i</a:t>
            </a:r>
            <a:r>
              <a:rPr sz="2200" spc="-20" dirty="0">
                <a:solidFill>
                  <a:srgbClr val="BA552C"/>
                </a:solidFill>
                <a:latin typeface="Arial"/>
                <a:cs typeface="Arial"/>
              </a:rPr>
              <a:t>o</a:t>
            </a:r>
            <a:r>
              <a:rPr sz="2200" spc="-15" dirty="0">
                <a:solidFill>
                  <a:srgbClr val="BA552C"/>
                </a:solidFill>
                <a:latin typeface="Arial"/>
                <a:cs typeface="Arial"/>
              </a:rPr>
              <a:t>n</a:t>
            </a:r>
            <a:r>
              <a:rPr sz="2200" spc="60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2200" spc="-25" dirty="0">
                <a:solidFill>
                  <a:srgbClr val="BA552C"/>
                </a:solidFill>
                <a:latin typeface="Arial"/>
                <a:cs typeface="Arial"/>
              </a:rPr>
              <a:t>(</a:t>
            </a:r>
            <a:r>
              <a:rPr sz="2200" spc="-20" dirty="0">
                <a:solidFill>
                  <a:srgbClr val="BA552C"/>
                </a:solidFill>
                <a:latin typeface="Arial"/>
                <a:cs typeface="Arial"/>
              </a:rPr>
              <a:t>46)</a:t>
            </a:r>
            <a:endParaRPr sz="22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790"/>
              </a:spcBef>
              <a:buClr>
                <a:srgbClr val="BA552C"/>
              </a:buClr>
              <a:buFont typeface="Arial"/>
              <a:buChar char="•"/>
              <a:tabLst>
                <a:tab pos="241300" algn="l"/>
              </a:tabLst>
            </a:pPr>
            <a:r>
              <a:rPr sz="2200" spc="-15" dirty="0">
                <a:solidFill>
                  <a:srgbClr val="BA552C"/>
                </a:solidFill>
                <a:latin typeface="Arial"/>
                <a:cs typeface="Arial"/>
              </a:rPr>
              <a:t>App</a:t>
            </a:r>
            <a:r>
              <a:rPr sz="2200" spc="-10" dirty="0">
                <a:solidFill>
                  <a:srgbClr val="BA552C"/>
                </a:solidFill>
                <a:latin typeface="Arial"/>
                <a:cs typeface="Arial"/>
              </a:rPr>
              <a:t>e</a:t>
            </a:r>
            <a:r>
              <a:rPr sz="2200" spc="-20" dirty="0">
                <a:solidFill>
                  <a:srgbClr val="BA552C"/>
                </a:solidFill>
                <a:latin typeface="Arial"/>
                <a:cs typeface="Arial"/>
              </a:rPr>
              <a:t>nd</a:t>
            </a:r>
            <a:r>
              <a:rPr sz="2200" dirty="0">
                <a:solidFill>
                  <a:srgbClr val="BA552C"/>
                </a:solidFill>
                <a:latin typeface="Arial"/>
                <a:cs typeface="Arial"/>
              </a:rPr>
              <a:t>i</a:t>
            </a:r>
            <a:r>
              <a:rPr sz="2200" spc="-15" dirty="0">
                <a:solidFill>
                  <a:srgbClr val="BA552C"/>
                </a:solidFill>
                <a:latin typeface="Arial"/>
                <a:cs typeface="Arial"/>
              </a:rPr>
              <a:t>x</a:t>
            </a:r>
            <a:r>
              <a:rPr sz="2200" spc="65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BA552C"/>
                </a:solidFill>
                <a:latin typeface="Arial"/>
                <a:cs typeface="Arial"/>
              </a:rPr>
              <a:t>(47)</a:t>
            </a:r>
            <a:endParaRPr sz="22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188089" y="796912"/>
            <a:ext cx="9971405" cy="67310"/>
          </a:xfrm>
          <a:custGeom>
            <a:avLst/>
            <a:gdLst/>
            <a:ahLst/>
            <a:cxnLst/>
            <a:rect l="l" t="t" r="r" b="b"/>
            <a:pathLst>
              <a:path w="9971405" h="67309">
                <a:moveTo>
                  <a:pt x="0" y="67317"/>
                </a:moveTo>
                <a:lnTo>
                  <a:pt x="9971409" y="67317"/>
                </a:lnTo>
                <a:lnTo>
                  <a:pt x="9971409" y="0"/>
                </a:lnTo>
                <a:lnTo>
                  <a:pt x="0" y="0"/>
                </a:lnTo>
                <a:lnTo>
                  <a:pt x="0" y="67317"/>
                </a:lnTo>
                <a:close/>
              </a:path>
            </a:pathLst>
          </a:custGeom>
          <a:solidFill>
            <a:srgbClr val="7C7C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566544" y="2551428"/>
            <a:ext cx="2968623" cy="23044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370" y="499740"/>
            <a:ext cx="12105650" cy="23761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23392" y="2935203"/>
            <a:ext cx="5362575" cy="482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dirty="0">
                <a:solidFill>
                  <a:srgbClr val="BA552C"/>
                </a:solidFill>
                <a:latin typeface="Arial"/>
                <a:cs typeface="Arial"/>
              </a:rPr>
              <a:t>Success</a:t>
            </a:r>
            <a:r>
              <a:rPr sz="3600" spc="95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BA552C"/>
                </a:solidFill>
                <a:latin typeface="Arial"/>
                <a:cs typeface="Arial"/>
              </a:rPr>
              <a:t>rate</a:t>
            </a:r>
            <a:r>
              <a:rPr sz="3600" spc="100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3600" spc="-20" dirty="0">
                <a:solidFill>
                  <a:srgbClr val="BA552C"/>
                </a:solidFill>
                <a:latin typeface="Arial"/>
                <a:cs typeface="Arial"/>
              </a:rPr>
              <a:t>vs.</a:t>
            </a:r>
            <a:r>
              <a:rPr sz="3600" spc="100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BA552C"/>
                </a:solidFill>
                <a:latin typeface="Arial"/>
                <a:cs typeface="Arial"/>
              </a:rPr>
              <a:t>Orbittype</a:t>
            </a:r>
            <a:endParaRPr sz="3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979039"/>
            <a:ext cx="12188825" cy="1878330"/>
          </a:xfrm>
          <a:custGeom>
            <a:avLst/>
            <a:gdLst/>
            <a:ahLst/>
            <a:cxnLst/>
            <a:rect l="l" t="t" r="r" b="b"/>
            <a:pathLst>
              <a:path w="12188825" h="1878329">
                <a:moveTo>
                  <a:pt x="0" y="1878329"/>
                </a:moveTo>
                <a:lnTo>
                  <a:pt x="12188829" y="1878329"/>
                </a:lnTo>
                <a:lnTo>
                  <a:pt x="12188829" y="0"/>
                </a:lnTo>
                <a:lnTo>
                  <a:pt x="0" y="0"/>
                </a:lnTo>
                <a:lnTo>
                  <a:pt x="0" y="1878329"/>
                </a:lnTo>
                <a:close/>
              </a:path>
            </a:pathLst>
          </a:custGeom>
          <a:solidFill>
            <a:srgbClr val="BA55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4914900"/>
            <a:ext cx="12188825" cy="63500"/>
          </a:xfrm>
          <a:custGeom>
            <a:avLst/>
            <a:gdLst/>
            <a:ahLst/>
            <a:cxnLst/>
            <a:rect l="l" t="t" r="r" b="b"/>
            <a:pathLst>
              <a:path w="12188825" h="63500">
                <a:moveTo>
                  <a:pt x="0" y="63495"/>
                </a:moveTo>
                <a:lnTo>
                  <a:pt x="12188829" y="63495"/>
                </a:lnTo>
                <a:lnTo>
                  <a:pt x="12188829" y="0"/>
                </a:lnTo>
                <a:lnTo>
                  <a:pt x="0" y="0"/>
                </a:lnTo>
                <a:lnTo>
                  <a:pt x="0" y="63495"/>
                </a:lnTo>
                <a:close/>
              </a:path>
            </a:pathLst>
          </a:custGeom>
          <a:solidFill>
            <a:srgbClr val="E282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177854" y="4981540"/>
            <a:ext cx="6248400" cy="144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1300"/>
              </a:lnSpc>
            </a:pP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600" spc="-4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600" spc="-30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L1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(1</a:t>
            </a:r>
            <a:r>
              <a:rPr sz="1600" spc="-9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1600" spc="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EO</a:t>
            </a:r>
            <a:r>
              <a:rPr sz="16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(1</a:t>
            </a:r>
            <a:r>
              <a:rPr sz="1600" spc="-9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1600" spc="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Arial"/>
                <a:cs typeface="Arial"/>
              </a:rPr>
              <a:t>HE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6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(1)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ha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600" spc="-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10</a:t>
            </a:r>
            <a:r>
              <a:rPr sz="1600" spc="-85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%</a:t>
            </a:r>
            <a:r>
              <a:rPr sz="1600" spc="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cc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ss</a:t>
            </a:r>
            <a:r>
              <a:rPr sz="1600" spc="-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rate</a:t>
            </a:r>
            <a:r>
              <a:rPr sz="1600" spc="-1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600" spc="-20" dirty="0">
                <a:solidFill>
                  <a:srgbClr val="FFFFFF"/>
                </a:solidFill>
                <a:latin typeface="Arial"/>
                <a:cs typeface="Arial"/>
              </a:rPr>
              <a:t>amp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600" spc="-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siz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600" spc="-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parenthe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is)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SSO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(5)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ha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600" spc="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10</a:t>
            </a:r>
            <a:r>
              <a:rPr sz="1600" spc="-85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%</a:t>
            </a:r>
            <a:r>
              <a:rPr sz="1600" spc="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cc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ss</a:t>
            </a:r>
            <a:r>
              <a:rPr sz="16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rate</a:t>
            </a:r>
            <a:endParaRPr sz="1600">
              <a:latin typeface="Arial"/>
              <a:cs typeface="Arial"/>
            </a:endParaRPr>
          </a:p>
          <a:p>
            <a:pPr marL="12700" marR="1859280">
              <a:lnSpc>
                <a:spcPct val="120800"/>
              </a:lnSpc>
              <a:spcBef>
                <a:spcPts val="114"/>
              </a:spcBef>
            </a:pP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VLE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600" spc="-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(14)</a:t>
            </a:r>
            <a:r>
              <a:rPr sz="16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ha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600" spc="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en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600" spc="-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cc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ss</a:t>
            </a:r>
            <a:r>
              <a:rPr sz="1600" spc="-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rate</a:t>
            </a:r>
            <a:r>
              <a:rPr sz="1600" spc="-1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600" spc="1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attem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pts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SO</a:t>
            </a:r>
            <a:r>
              <a:rPr sz="1600" spc="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(1)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ha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600" spc="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%</a:t>
            </a:r>
            <a:r>
              <a:rPr sz="1600" spc="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su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ss</a:t>
            </a:r>
            <a:r>
              <a:rPr sz="1600" spc="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rate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600" spc="-25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600" spc="-1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(27)</a:t>
            </a:r>
            <a:r>
              <a:rPr sz="16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ha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600" spc="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600" spc="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aroun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600" spc="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0%</a:t>
            </a:r>
            <a:r>
              <a:rPr sz="1600" spc="-1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cc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ss</a:t>
            </a:r>
            <a:r>
              <a:rPr sz="1600" spc="-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rate</a:t>
            </a:r>
            <a:r>
              <a:rPr sz="1600" spc="-1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but</a:t>
            </a:r>
            <a:r>
              <a:rPr sz="16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arges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600" spc="1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600" spc="-20" dirty="0">
                <a:solidFill>
                  <a:srgbClr val="FFFFFF"/>
                </a:solidFill>
                <a:latin typeface="Arial"/>
                <a:cs typeface="Arial"/>
              </a:rPr>
              <a:t>amp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9217" rIns="0" bIns="0" rtlCol="0">
            <a:spAutoFit/>
          </a:bodyPr>
          <a:lstStyle/>
          <a:p>
            <a:pPr marL="6941820">
              <a:lnSpc>
                <a:spcPts val="2140"/>
              </a:lnSpc>
            </a:pPr>
            <a:r>
              <a:rPr sz="1800" dirty="0">
                <a:solidFill>
                  <a:srgbClr val="000000"/>
                </a:solidFill>
              </a:rPr>
              <a:t>S</a:t>
            </a:r>
            <a:r>
              <a:rPr sz="1800" spc="-10" dirty="0">
                <a:solidFill>
                  <a:srgbClr val="000000"/>
                </a:solidFill>
              </a:rPr>
              <a:t>u</a:t>
            </a:r>
            <a:r>
              <a:rPr sz="1800" dirty="0">
                <a:solidFill>
                  <a:srgbClr val="000000"/>
                </a:solidFill>
              </a:rPr>
              <a:t>ccess</a:t>
            </a:r>
            <a:r>
              <a:rPr sz="1800" spc="5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00000"/>
                </a:solidFill>
              </a:rPr>
              <a:t>R</a:t>
            </a:r>
            <a:r>
              <a:rPr sz="1800" spc="-10" dirty="0">
                <a:solidFill>
                  <a:srgbClr val="000000"/>
                </a:solidFill>
              </a:rPr>
              <a:t>ate</a:t>
            </a:r>
            <a:r>
              <a:rPr sz="1800" spc="6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</a:rPr>
              <a:t>Sc</a:t>
            </a:r>
            <a:r>
              <a:rPr sz="1800" spc="-10" dirty="0">
                <a:solidFill>
                  <a:srgbClr val="000000"/>
                </a:solidFill>
              </a:rPr>
              <a:t>a</a:t>
            </a:r>
            <a:r>
              <a:rPr sz="1800" spc="-5" dirty="0">
                <a:solidFill>
                  <a:srgbClr val="000000"/>
                </a:solidFill>
              </a:rPr>
              <a:t>l</a:t>
            </a:r>
            <a:r>
              <a:rPr sz="1800" dirty="0">
                <a:solidFill>
                  <a:srgbClr val="000000"/>
                </a:solidFill>
              </a:rPr>
              <a:t>e</a:t>
            </a:r>
            <a:r>
              <a:rPr sz="1800" spc="4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spc="10" dirty="0">
                <a:solidFill>
                  <a:srgbClr val="000000"/>
                </a:solidFill>
              </a:rPr>
              <a:t>w</a:t>
            </a:r>
            <a:r>
              <a:rPr sz="1800" spc="-5" dirty="0">
                <a:solidFill>
                  <a:srgbClr val="000000"/>
                </a:solidFill>
              </a:rPr>
              <a:t>ith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53939" y="804087"/>
            <a:ext cx="2362835" cy="2203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0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0%</a:t>
            </a:r>
            <a:endParaRPr sz="1800">
              <a:latin typeface="Arial"/>
              <a:cs typeface="Arial"/>
            </a:endParaRPr>
          </a:p>
          <a:p>
            <a:pPr marL="547370" marR="918210" indent="15240">
              <a:lnSpc>
                <a:spcPts val="2240"/>
              </a:lnSpc>
              <a:spcBef>
                <a:spcPts val="65"/>
              </a:spcBef>
              <a:tabLst>
                <a:tab pos="1130935" algn="l"/>
              </a:tabLst>
            </a:pPr>
            <a:r>
              <a:rPr sz="1800" spc="-5" dirty="0">
                <a:latin typeface="Arial"/>
                <a:cs typeface="Arial"/>
              </a:rPr>
              <a:t>0.</a:t>
            </a:r>
            <a:r>
              <a:rPr sz="1800" dirty="0">
                <a:latin typeface="Arial"/>
                <a:cs typeface="Arial"/>
              </a:rPr>
              <a:t>6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as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6</a:t>
            </a:r>
            <a:r>
              <a:rPr sz="1800" spc="-10" dirty="0">
                <a:latin typeface="Arial"/>
                <a:cs typeface="Arial"/>
              </a:rPr>
              <a:t>0</a:t>
            </a:r>
            <a:r>
              <a:rPr sz="1800" dirty="0">
                <a:latin typeface="Arial"/>
                <a:cs typeface="Arial"/>
              </a:rPr>
              <a:t>%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dirty="0">
                <a:latin typeface="Arial"/>
                <a:cs typeface="Arial"/>
              </a:rPr>
              <a:t>1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Arial"/>
                <a:cs typeface="Arial"/>
              </a:rPr>
              <a:t>1</a:t>
            </a:r>
            <a:r>
              <a:rPr sz="1800" spc="-5" dirty="0">
                <a:latin typeface="Arial"/>
                <a:cs typeface="Arial"/>
              </a:rPr>
              <a:t>00%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4200"/>
              </a:lnSpc>
            </a:pPr>
            <a:r>
              <a:rPr sz="3600" spc="-5" dirty="0">
                <a:solidFill>
                  <a:srgbClr val="BA552C"/>
                </a:solidFill>
                <a:latin typeface="Arial"/>
                <a:cs typeface="Arial"/>
              </a:rPr>
              <a:t>Numbe</a:t>
            </a:r>
            <a:r>
              <a:rPr sz="3600" dirty="0">
                <a:solidFill>
                  <a:srgbClr val="BA552C"/>
                </a:solidFill>
                <a:latin typeface="Arial"/>
                <a:cs typeface="Arial"/>
              </a:rPr>
              <a:t>r</a:t>
            </a:r>
            <a:r>
              <a:rPr sz="3600" spc="100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3600" spc="-20" dirty="0">
                <a:solidFill>
                  <a:srgbClr val="BA552C"/>
                </a:solidFill>
                <a:latin typeface="Arial"/>
                <a:cs typeface="Arial"/>
              </a:rPr>
              <a:t>vs.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285"/>
              </a:lnSpc>
              <a:spcBef>
                <a:spcPts val="250"/>
              </a:spcBef>
            </a:pPr>
            <a:r>
              <a:rPr sz="3600" dirty="0">
                <a:solidFill>
                  <a:srgbClr val="BA552C"/>
                </a:solidFill>
                <a:latin typeface="Arial"/>
                <a:cs typeface="Arial"/>
              </a:rPr>
              <a:t>Orbittype</a:t>
            </a:r>
            <a:endParaRPr sz="3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3224" y="1956795"/>
            <a:ext cx="1144270" cy="482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dirty="0">
                <a:solidFill>
                  <a:srgbClr val="BA552C"/>
                </a:solidFill>
                <a:latin typeface="Arial"/>
                <a:cs typeface="Arial"/>
              </a:rPr>
              <a:t>Fligh</a:t>
            </a:r>
            <a:r>
              <a:rPr sz="3600" spc="-10" dirty="0">
                <a:solidFill>
                  <a:srgbClr val="BA552C"/>
                </a:solidFill>
                <a:latin typeface="Arial"/>
                <a:cs typeface="Arial"/>
              </a:rPr>
              <a:t>t</a:t>
            </a:r>
            <a:endParaRPr sz="3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320924" y="0"/>
            <a:ext cx="5429890" cy="3514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4979039"/>
            <a:ext cx="12188825" cy="1878330"/>
          </a:xfrm>
          <a:custGeom>
            <a:avLst/>
            <a:gdLst/>
            <a:ahLst/>
            <a:cxnLst/>
            <a:rect l="l" t="t" r="r" b="b"/>
            <a:pathLst>
              <a:path w="12188825" h="1878329">
                <a:moveTo>
                  <a:pt x="0" y="1878329"/>
                </a:moveTo>
                <a:lnTo>
                  <a:pt x="12188829" y="1878329"/>
                </a:lnTo>
                <a:lnTo>
                  <a:pt x="12188829" y="0"/>
                </a:lnTo>
                <a:lnTo>
                  <a:pt x="0" y="0"/>
                </a:lnTo>
                <a:lnTo>
                  <a:pt x="0" y="1878329"/>
                </a:lnTo>
                <a:close/>
              </a:path>
            </a:pathLst>
          </a:custGeom>
          <a:solidFill>
            <a:srgbClr val="BA55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4914900"/>
            <a:ext cx="12188825" cy="63500"/>
          </a:xfrm>
          <a:custGeom>
            <a:avLst/>
            <a:gdLst/>
            <a:ahLst/>
            <a:cxnLst/>
            <a:rect l="l" t="t" r="r" b="b"/>
            <a:pathLst>
              <a:path w="12188825" h="63500">
                <a:moveTo>
                  <a:pt x="0" y="63495"/>
                </a:moveTo>
                <a:lnTo>
                  <a:pt x="12188829" y="63495"/>
                </a:lnTo>
                <a:lnTo>
                  <a:pt x="12188829" y="0"/>
                </a:lnTo>
                <a:lnTo>
                  <a:pt x="0" y="0"/>
                </a:lnTo>
                <a:lnTo>
                  <a:pt x="0" y="63495"/>
                </a:lnTo>
                <a:close/>
              </a:path>
            </a:pathLst>
          </a:custGeom>
          <a:solidFill>
            <a:srgbClr val="E282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1700" y="4388322"/>
            <a:ext cx="8451850" cy="2098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2650490">
              <a:lnSpc>
                <a:spcPct val="100000"/>
              </a:lnSpc>
            </a:pPr>
            <a:r>
              <a:rPr sz="1600" spc="-25" dirty="0">
                <a:latin typeface="Arial"/>
                <a:cs typeface="Arial"/>
              </a:rPr>
              <a:t>G</a:t>
            </a:r>
            <a:r>
              <a:rPr sz="1600" spc="-10" dirty="0">
                <a:latin typeface="Arial"/>
                <a:cs typeface="Arial"/>
              </a:rPr>
              <a:t>re</a:t>
            </a:r>
            <a:r>
              <a:rPr sz="1600" spc="-5" dirty="0">
                <a:latin typeface="Arial"/>
                <a:cs typeface="Arial"/>
              </a:rPr>
              <a:t>e</a:t>
            </a:r>
            <a:r>
              <a:rPr sz="1600" spc="-10" dirty="0">
                <a:latin typeface="Arial"/>
                <a:cs typeface="Arial"/>
              </a:rPr>
              <a:t>n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Arial"/>
                <a:cs typeface="Arial"/>
              </a:rPr>
              <a:t>i</a:t>
            </a:r>
            <a:r>
              <a:rPr sz="1600" spc="-15" dirty="0">
                <a:latin typeface="Arial"/>
                <a:cs typeface="Arial"/>
              </a:rPr>
              <a:t>nd</a:t>
            </a:r>
            <a:r>
              <a:rPr sz="1600" spc="-10" dirty="0">
                <a:latin typeface="Arial"/>
                <a:cs typeface="Arial"/>
              </a:rPr>
              <a:t>ic</a:t>
            </a:r>
            <a:r>
              <a:rPr sz="1600" spc="-15" dirty="0">
                <a:latin typeface="Arial"/>
                <a:cs typeface="Arial"/>
              </a:rPr>
              <a:t>ate</a:t>
            </a:r>
            <a:r>
              <a:rPr sz="1600" spc="-10" dirty="0">
                <a:latin typeface="Arial"/>
                <a:cs typeface="Arial"/>
              </a:rPr>
              <a:t>s</a:t>
            </a:r>
            <a:r>
              <a:rPr sz="1600" spc="5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Arial"/>
                <a:cs typeface="Arial"/>
              </a:rPr>
              <a:t>s</a:t>
            </a:r>
            <a:r>
              <a:rPr sz="1600" spc="-15" dirty="0">
                <a:latin typeface="Arial"/>
                <a:cs typeface="Arial"/>
              </a:rPr>
              <a:t>u</a:t>
            </a:r>
            <a:r>
              <a:rPr sz="1600" spc="-10" dirty="0">
                <a:latin typeface="Arial"/>
                <a:cs typeface="Arial"/>
              </a:rPr>
              <a:t>cc</a:t>
            </a:r>
            <a:r>
              <a:rPr sz="1600" spc="-15" dirty="0">
                <a:latin typeface="Arial"/>
                <a:cs typeface="Arial"/>
              </a:rPr>
              <a:t>e</a:t>
            </a:r>
            <a:r>
              <a:rPr sz="1600" spc="-10" dirty="0">
                <a:latin typeface="Arial"/>
                <a:cs typeface="Arial"/>
              </a:rPr>
              <a:t>ssfu</a:t>
            </a:r>
            <a:r>
              <a:rPr sz="1600" spc="-90" dirty="0">
                <a:latin typeface="Arial"/>
                <a:cs typeface="Arial"/>
              </a:rPr>
              <a:t>l</a:t>
            </a:r>
            <a:r>
              <a:rPr sz="1600" spc="-5" dirty="0">
                <a:latin typeface="Arial"/>
                <a:cs typeface="Arial"/>
              </a:rPr>
              <a:t>l</a:t>
            </a:r>
            <a:r>
              <a:rPr sz="1600" spc="-15" dirty="0">
                <a:latin typeface="Arial"/>
                <a:cs typeface="Arial"/>
              </a:rPr>
              <a:t>aun</a:t>
            </a:r>
            <a:r>
              <a:rPr sz="1600" spc="-5" dirty="0">
                <a:latin typeface="Arial"/>
                <a:cs typeface="Arial"/>
              </a:rPr>
              <a:t>c</a:t>
            </a:r>
            <a:r>
              <a:rPr sz="1600" spc="-15" dirty="0">
                <a:latin typeface="Arial"/>
                <a:cs typeface="Arial"/>
              </a:rPr>
              <a:t>h</a:t>
            </a:r>
            <a:r>
              <a:rPr sz="1600" spc="-5" dirty="0">
                <a:latin typeface="Arial"/>
                <a:cs typeface="Arial"/>
              </a:rPr>
              <a:t>;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Arial"/>
                <a:cs typeface="Arial"/>
              </a:rPr>
              <a:t>Purple</a:t>
            </a:r>
            <a:r>
              <a:rPr sz="1600" spc="-6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Arial"/>
                <a:cs typeface="Arial"/>
              </a:rPr>
              <a:t>i</a:t>
            </a:r>
            <a:r>
              <a:rPr sz="1600" spc="-15" dirty="0">
                <a:latin typeface="Arial"/>
                <a:cs typeface="Arial"/>
              </a:rPr>
              <a:t>nd</a:t>
            </a:r>
            <a:r>
              <a:rPr sz="1600" spc="-10" dirty="0">
                <a:latin typeface="Arial"/>
                <a:cs typeface="Arial"/>
              </a:rPr>
              <a:t>ic</a:t>
            </a:r>
            <a:r>
              <a:rPr sz="1600" spc="-15" dirty="0">
                <a:latin typeface="Arial"/>
                <a:cs typeface="Arial"/>
              </a:rPr>
              <a:t>ate</a:t>
            </a:r>
            <a:r>
              <a:rPr sz="1600" spc="-10" dirty="0">
                <a:latin typeface="Arial"/>
                <a:cs typeface="Arial"/>
              </a:rPr>
              <a:t>s</a:t>
            </a:r>
            <a:r>
              <a:rPr sz="1600" spc="50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Arial"/>
                <a:cs typeface="Arial"/>
              </a:rPr>
              <a:t>un</a:t>
            </a:r>
            <a:r>
              <a:rPr sz="1600" spc="-5" dirty="0">
                <a:latin typeface="Arial"/>
                <a:cs typeface="Arial"/>
              </a:rPr>
              <a:t>s</a:t>
            </a:r>
            <a:r>
              <a:rPr sz="1600" spc="-15" dirty="0">
                <a:latin typeface="Arial"/>
                <a:cs typeface="Arial"/>
              </a:rPr>
              <a:t>u</a:t>
            </a:r>
            <a:r>
              <a:rPr sz="1600" spc="-10" dirty="0">
                <a:latin typeface="Arial"/>
                <a:cs typeface="Arial"/>
              </a:rPr>
              <a:t>c</a:t>
            </a:r>
            <a:r>
              <a:rPr sz="1600" spc="-20" dirty="0">
                <a:latin typeface="Arial"/>
                <a:cs typeface="Arial"/>
              </a:rPr>
              <a:t>c</a:t>
            </a:r>
            <a:r>
              <a:rPr sz="1600" spc="-15" dirty="0">
                <a:latin typeface="Arial"/>
                <a:cs typeface="Arial"/>
              </a:rPr>
              <a:t>e</a:t>
            </a:r>
            <a:r>
              <a:rPr sz="1600" spc="-10" dirty="0">
                <a:latin typeface="Arial"/>
                <a:cs typeface="Arial"/>
              </a:rPr>
              <a:t>ssful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Arial"/>
                <a:cs typeface="Arial"/>
              </a:rPr>
              <a:t>l</a:t>
            </a:r>
            <a:r>
              <a:rPr sz="1600" spc="-15" dirty="0">
                <a:latin typeface="Arial"/>
                <a:cs typeface="Arial"/>
              </a:rPr>
              <a:t>aun</a:t>
            </a:r>
            <a:r>
              <a:rPr sz="1600" spc="-5" dirty="0">
                <a:latin typeface="Arial"/>
                <a:cs typeface="Arial"/>
              </a:rPr>
              <a:t>c</a:t>
            </a:r>
            <a:r>
              <a:rPr sz="1600" spc="-15" dirty="0">
                <a:latin typeface="Arial"/>
                <a:cs typeface="Arial"/>
              </a:rPr>
              <a:t>h.</a:t>
            </a:r>
            <a:endParaRPr sz="1600">
              <a:latin typeface="Arial"/>
              <a:cs typeface="Arial"/>
            </a:endParaRPr>
          </a:p>
          <a:p>
            <a:pPr marL="229235" marR="3779520">
              <a:lnSpc>
                <a:spcPct val="120900"/>
              </a:lnSpc>
              <a:spcBef>
                <a:spcPts val="1120"/>
              </a:spcBef>
            </a:pP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Laun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1600" spc="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Orbit</a:t>
            </a:r>
            <a:r>
              <a:rPr sz="1600" spc="-1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prefer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600" spc="-2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hange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600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6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Fl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ght</a:t>
            </a:r>
            <a:r>
              <a:rPr sz="16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Number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16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Laun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1600" spc="-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ut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600" spc="-20" dirty="0">
                <a:solidFill>
                  <a:srgbClr val="FFFFFF"/>
                </a:solidFill>
                <a:latin typeface="Arial"/>
                <a:cs typeface="Arial"/>
              </a:rPr>
              <a:t>om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600" spc="-1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600" spc="-20" dirty="0">
                <a:solidFill>
                  <a:srgbClr val="FFFFFF"/>
                </a:solidFill>
                <a:latin typeface="Arial"/>
                <a:cs typeface="Arial"/>
              </a:rPr>
              <a:t>eem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600" spc="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600" spc="-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or</a:t>
            </a:r>
            <a:r>
              <a:rPr sz="1600" spc="-2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at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600" spc="-1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ith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this</a:t>
            </a:r>
            <a:r>
              <a:rPr sz="1600" spc="1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prefer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e.</a:t>
            </a:r>
            <a:endParaRPr sz="1600">
              <a:latin typeface="Arial"/>
              <a:cs typeface="Arial"/>
            </a:endParaRPr>
          </a:p>
          <a:p>
            <a:pPr marL="229235" marR="5080">
              <a:lnSpc>
                <a:spcPct val="120000"/>
              </a:lnSpc>
              <a:spcBef>
                <a:spcPts val="110"/>
              </a:spcBef>
            </a:pP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Spa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eX</a:t>
            </a:r>
            <a:r>
              <a:rPr sz="1600" spc="-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started</a:t>
            </a:r>
            <a:r>
              <a:rPr sz="1600" spc="-9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ith</a:t>
            </a:r>
            <a:r>
              <a:rPr sz="1600" spc="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LEO</a:t>
            </a:r>
            <a:r>
              <a:rPr sz="16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orbit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600" spc="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Arial"/>
                <a:cs typeface="Arial"/>
              </a:rPr>
              <a:t>wh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ich</a:t>
            </a:r>
            <a:r>
              <a:rPr sz="16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aw</a:t>
            </a:r>
            <a:r>
              <a:rPr sz="16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moderate</a:t>
            </a:r>
            <a:r>
              <a:rPr sz="1600" spc="-1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cc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ss</a:t>
            </a:r>
            <a:r>
              <a:rPr sz="1600" spc="-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LEO</a:t>
            </a:r>
            <a:r>
              <a:rPr sz="16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600" spc="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retu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rn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600" spc="-1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6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VLE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600" spc="-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recent</a:t>
            </a:r>
            <a:r>
              <a:rPr sz="1600" spc="-1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aun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he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Spa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eX</a:t>
            </a:r>
            <a:r>
              <a:rPr sz="1600" spc="-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appear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600" spc="-9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6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perform</a:t>
            </a:r>
            <a:r>
              <a:rPr sz="1600" spc="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bette</a:t>
            </a:r>
            <a:r>
              <a:rPr sz="1600" spc="114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1600" spc="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owe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600" spc="-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orbit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600" spc="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6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Su</a:t>
            </a:r>
            <a:r>
              <a:rPr sz="1600" spc="-7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600" spc="-40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sy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hronou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600" spc="11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orbits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19" y="499740"/>
            <a:ext cx="12088489" cy="23761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118418" y="2935203"/>
            <a:ext cx="4369435" cy="482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dirty="0">
                <a:solidFill>
                  <a:srgbClr val="BA552C"/>
                </a:solidFill>
                <a:latin typeface="Arial"/>
                <a:cs typeface="Arial"/>
              </a:rPr>
              <a:t>Payload</a:t>
            </a:r>
            <a:r>
              <a:rPr sz="3600" spc="95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3600" spc="-20" dirty="0">
                <a:solidFill>
                  <a:srgbClr val="BA552C"/>
                </a:solidFill>
                <a:latin typeface="Arial"/>
                <a:cs typeface="Arial"/>
              </a:rPr>
              <a:t>vs.</a:t>
            </a:r>
            <a:r>
              <a:rPr sz="3600" spc="85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3600" spc="-20" dirty="0">
                <a:solidFill>
                  <a:srgbClr val="BA552C"/>
                </a:solidFill>
                <a:latin typeface="Arial"/>
                <a:cs typeface="Arial"/>
              </a:rPr>
              <a:t>Or</a:t>
            </a:r>
            <a:r>
              <a:rPr sz="3600" spc="-15" dirty="0">
                <a:solidFill>
                  <a:srgbClr val="BA552C"/>
                </a:solidFill>
                <a:latin typeface="Arial"/>
                <a:cs typeface="Arial"/>
              </a:rPr>
              <a:t>b</a:t>
            </a:r>
            <a:r>
              <a:rPr sz="3600" spc="-5" dirty="0">
                <a:solidFill>
                  <a:srgbClr val="BA552C"/>
                </a:solidFill>
                <a:latin typeface="Arial"/>
                <a:cs typeface="Arial"/>
              </a:rPr>
              <a:t>ittype</a:t>
            </a:r>
            <a:endParaRPr sz="3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979039"/>
            <a:ext cx="12188825" cy="1878330"/>
          </a:xfrm>
          <a:custGeom>
            <a:avLst/>
            <a:gdLst/>
            <a:ahLst/>
            <a:cxnLst/>
            <a:rect l="l" t="t" r="r" b="b"/>
            <a:pathLst>
              <a:path w="12188825" h="1878329">
                <a:moveTo>
                  <a:pt x="0" y="1878329"/>
                </a:moveTo>
                <a:lnTo>
                  <a:pt x="12188829" y="1878329"/>
                </a:lnTo>
                <a:lnTo>
                  <a:pt x="12188829" y="0"/>
                </a:lnTo>
                <a:lnTo>
                  <a:pt x="0" y="0"/>
                </a:lnTo>
                <a:lnTo>
                  <a:pt x="0" y="1878329"/>
                </a:lnTo>
                <a:close/>
              </a:path>
            </a:pathLst>
          </a:custGeom>
          <a:solidFill>
            <a:srgbClr val="BA55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4914900"/>
            <a:ext cx="12188825" cy="63500"/>
          </a:xfrm>
          <a:custGeom>
            <a:avLst/>
            <a:gdLst/>
            <a:ahLst/>
            <a:cxnLst/>
            <a:rect l="l" t="t" r="r" b="b"/>
            <a:pathLst>
              <a:path w="12188825" h="63500">
                <a:moveTo>
                  <a:pt x="0" y="63495"/>
                </a:moveTo>
                <a:lnTo>
                  <a:pt x="12188829" y="63495"/>
                </a:lnTo>
                <a:lnTo>
                  <a:pt x="12188829" y="0"/>
                </a:lnTo>
                <a:lnTo>
                  <a:pt x="0" y="0"/>
                </a:lnTo>
                <a:lnTo>
                  <a:pt x="0" y="63495"/>
                </a:lnTo>
                <a:close/>
              </a:path>
            </a:pathLst>
          </a:custGeom>
          <a:solidFill>
            <a:srgbClr val="E282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01700" y="4388322"/>
            <a:ext cx="8127365" cy="18091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2326005">
              <a:lnSpc>
                <a:spcPct val="100000"/>
              </a:lnSpc>
            </a:pPr>
            <a:r>
              <a:rPr sz="1600" spc="-25" dirty="0">
                <a:latin typeface="Arial"/>
                <a:cs typeface="Arial"/>
              </a:rPr>
              <a:t>G</a:t>
            </a:r>
            <a:r>
              <a:rPr sz="1600" spc="-10" dirty="0">
                <a:latin typeface="Arial"/>
                <a:cs typeface="Arial"/>
              </a:rPr>
              <a:t>re</a:t>
            </a:r>
            <a:r>
              <a:rPr sz="1600" spc="-5" dirty="0">
                <a:latin typeface="Arial"/>
                <a:cs typeface="Arial"/>
              </a:rPr>
              <a:t>e</a:t>
            </a:r>
            <a:r>
              <a:rPr sz="1600" spc="-10" dirty="0">
                <a:latin typeface="Arial"/>
                <a:cs typeface="Arial"/>
              </a:rPr>
              <a:t>n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Arial"/>
                <a:cs typeface="Arial"/>
              </a:rPr>
              <a:t>i</a:t>
            </a:r>
            <a:r>
              <a:rPr sz="1600" spc="-15" dirty="0">
                <a:latin typeface="Arial"/>
                <a:cs typeface="Arial"/>
              </a:rPr>
              <a:t>nd</a:t>
            </a:r>
            <a:r>
              <a:rPr sz="1600" spc="-10" dirty="0">
                <a:latin typeface="Arial"/>
                <a:cs typeface="Arial"/>
              </a:rPr>
              <a:t>ic</a:t>
            </a:r>
            <a:r>
              <a:rPr sz="1600" spc="-15" dirty="0">
                <a:latin typeface="Arial"/>
                <a:cs typeface="Arial"/>
              </a:rPr>
              <a:t>ate</a:t>
            </a:r>
            <a:r>
              <a:rPr sz="1600" spc="-10" dirty="0">
                <a:latin typeface="Arial"/>
                <a:cs typeface="Arial"/>
              </a:rPr>
              <a:t>s</a:t>
            </a:r>
            <a:r>
              <a:rPr sz="1600" spc="5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Arial"/>
                <a:cs typeface="Arial"/>
              </a:rPr>
              <a:t>s</a:t>
            </a:r>
            <a:r>
              <a:rPr sz="1600" spc="-15" dirty="0">
                <a:latin typeface="Arial"/>
                <a:cs typeface="Arial"/>
              </a:rPr>
              <a:t>u</a:t>
            </a:r>
            <a:r>
              <a:rPr sz="1600" spc="-10" dirty="0">
                <a:latin typeface="Arial"/>
                <a:cs typeface="Arial"/>
              </a:rPr>
              <a:t>cc</a:t>
            </a:r>
            <a:r>
              <a:rPr sz="1600" spc="-15" dirty="0">
                <a:latin typeface="Arial"/>
                <a:cs typeface="Arial"/>
              </a:rPr>
              <a:t>e</a:t>
            </a:r>
            <a:r>
              <a:rPr sz="1600" spc="-10" dirty="0">
                <a:latin typeface="Arial"/>
                <a:cs typeface="Arial"/>
              </a:rPr>
              <a:t>ssfu</a:t>
            </a:r>
            <a:r>
              <a:rPr sz="1600" spc="-90" dirty="0">
                <a:latin typeface="Arial"/>
                <a:cs typeface="Arial"/>
              </a:rPr>
              <a:t>l</a:t>
            </a:r>
            <a:r>
              <a:rPr sz="1600" spc="-5" dirty="0">
                <a:latin typeface="Arial"/>
                <a:cs typeface="Arial"/>
              </a:rPr>
              <a:t>l</a:t>
            </a:r>
            <a:r>
              <a:rPr sz="1600" spc="-15" dirty="0">
                <a:latin typeface="Arial"/>
                <a:cs typeface="Arial"/>
              </a:rPr>
              <a:t>aun</a:t>
            </a:r>
            <a:r>
              <a:rPr sz="1600" spc="-5" dirty="0">
                <a:latin typeface="Arial"/>
                <a:cs typeface="Arial"/>
              </a:rPr>
              <a:t>c</a:t>
            </a:r>
            <a:r>
              <a:rPr sz="1600" spc="-15" dirty="0">
                <a:latin typeface="Arial"/>
                <a:cs typeface="Arial"/>
              </a:rPr>
              <a:t>h</a:t>
            </a:r>
            <a:r>
              <a:rPr sz="1600" spc="-5" dirty="0">
                <a:latin typeface="Arial"/>
                <a:cs typeface="Arial"/>
              </a:rPr>
              <a:t>;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Arial"/>
                <a:cs typeface="Arial"/>
              </a:rPr>
              <a:t>Purple</a:t>
            </a:r>
            <a:r>
              <a:rPr sz="1600" spc="-6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Arial"/>
                <a:cs typeface="Arial"/>
              </a:rPr>
              <a:t>i</a:t>
            </a:r>
            <a:r>
              <a:rPr sz="1600" spc="-15" dirty="0">
                <a:latin typeface="Arial"/>
                <a:cs typeface="Arial"/>
              </a:rPr>
              <a:t>nd</a:t>
            </a:r>
            <a:r>
              <a:rPr sz="1600" spc="-10" dirty="0">
                <a:latin typeface="Arial"/>
                <a:cs typeface="Arial"/>
              </a:rPr>
              <a:t>ic</a:t>
            </a:r>
            <a:r>
              <a:rPr sz="1600" spc="-15" dirty="0">
                <a:latin typeface="Arial"/>
                <a:cs typeface="Arial"/>
              </a:rPr>
              <a:t>ate</a:t>
            </a:r>
            <a:r>
              <a:rPr sz="1600" spc="-10" dirty="0">
                <a:latin typeface="Arial"/>
                <a:cs typeface="Arial"/>
              </a:rPr>
              <a:t>s</a:t>
            </a:r>
            <a:r>
              <a:rPr sz="1600" spc="50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Arial"/>
                <a:cs typeface="Arial"/>
              </a:rPr>
              <a:t>un</a:t>
            </a:r>
            <a:r>
              <a:rPr sz="1600" spc="-5" dirty="0">
                <a:latin typeface="Arial"/>
                <a:cs typeface="Arial"/>
              </a:rPr>
              <a:t>s</a:t>
            </a:r>
            <a:r>
              <a:rPr sz="1600" spc="-15" dirty="0">
                <a:latin typeface="Arial"/>
                <a:cs typeface="Arial"/>
              </a:rPr>
              <a:t>u</a:t>
            </a:r>
            <a:r>
              <a:rPr sz="1600" spc="-10" dirty="0">
                <a:latin typeface="Arial"/>
                <a:cs typeface="Arial"/>
              </a:rPr>
              <a:t>c</a:t>
            </a:r>
            <a:r>
              <a:rPr sz="1600" spc="-20" dirty="0">
                <a:latin typeface="Arial"/>
                <a:cs typeface="Arial"/>
              </a:rPr>
              <a:t>c</a:t>
            </a:r>
            <a:r>
              <a:rPr sz="1600" spc="-15" dirty="0">
                <a:latin typeface="Arial"/>
                <a:cs typeface="Arial"/>
              </a:rPr>
              <a:t>e</a:t>
            </a:r>
            <a:r>
              <a:rPr sz="1600" spc="-10" dirty="0">
                <a:latin typeface="Arial"/>
                <a:cs typeface="Arial"/>
              </a:rPr>
              <a:t>ssful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Arial"/>
                <a:cs typeface="Arial"/>
              </a:rPr>
              <a:t>l</a:t>
            </a:r>
            <a:r>
              <a:rPr sz="1600" spc="-15" dirty="0">
                <a:latin typeface="Arial"/>
                <a:cs typeface="Arial"/>
              </a:rPr>
              <a:t>aun</a:t>
            </a:r>
            <a:r>
              <a:rPr sz="1600" spc="-5" dirty="0">
                <a:latin typeface="Arial"/>
                <a:cs typeface="Arial"/>
              </a:rPr>
              <a:t>c</a:t>
            </a:r>
            <a:r>
              <a:rPr sz="1600" spc="-15" dirty="0">
                <a:latin typeface="Arial"/>
                <a:cs typeface="Arial"/>
              </a:rPr>
              <a:t>h.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9"/>
              </a:spcBef>
            </a:pPr>
            <a:endParaRPr sz="1750">
              <a:latin typeface="Times New Roman"/>
              <a:cs typeface="Times New Roman"/>
            </a:endParaRPr>
          </a:p>
          <a:p>
            <a:pPr marL="229235">
              <a:lnSpc>
                <a:spcPct val="100000"/>
              </a:lnSpc>
            </a:pP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Pa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yl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oa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600" spc="-1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ma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600" spc="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600" spc="-20" dirty="0">
                <a:solidFill>
                  <a:srgbClr val="FFFFFF"/>
                </a:solidFill>
                <a:latin typeface="Arial"/>
                <a:cs typeface="Arial"/>
              </a:rPr>
              <a:t>eem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600" spc="-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600" spc="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or</a:t>
            </a:r>
            <a:r>
              <a:rPr sz="1600" spc="-2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at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600" spc="-1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ith</a:t>
            </a:r>
            <a:r>
              <a:rPr sz="1600" spc="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orbit</a:t>
            </a:r>
            <a:endParaRPr sz="1600">
              <a:latin typeface="Arial"/>
              <a:cs typeface="Arial"/>
            </a:endParaRPr>
          </a:p>
          <a:p>
            <a:pPr marL="229235">
              <a:lnSpc>
                <a:spcPct val="100000"/>
              </a:lnSpc>
              <a:spcBef>
                <a:spcPts val="395"/>
              </a:spcBef>
            </a:pP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LEO</a:t>
            </a:r>
            <a:r>
              <a:rPr sz="16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600" spc="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SSO</a:t>
            </a:r>
            <a:r>
              <a:rPr sz="1600" spc="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eem</a:t>
            </a:r>
            <a:r>
              <a:rPr sz="1600" spc="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600" spc="-10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ha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600" spc="-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relat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ly</a:t>
            </a:r>
            <a:r>
              <a:rPr sz="1600" spc="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ow</a:t>
            </a:r>
            <a:r>
              <a:rPr sz="1600" spc="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payloa</a:t>
            </a:r>
            <a:r>
              <a:rPr sz="1600" spc="12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ma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1600">
              <a:latin typeface="Arial"/>
              <a:cs typeface="Arial"/>
            </a:endParaRPr>
          </a:p>
          <a:p>
            <a:pPr marL="229235" marR="5080">
              <a:lnSpc>
                <a:spcPct val="100000"/>
              </a:lnSpc>
              <a:spcBef>
                <a:spcPts val="395"/>
              </a:spcBef>
            </a:pP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600" spc="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oth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6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mo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st</a:t>
            </a:r>
            <a:r>
              <a:rPr sz="1600" spc="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cc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ssfu</a:t>
            </a:r>
            <a:r>
              <a:rPr sz="1600" spc="12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orbi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600" spc="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VLE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6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on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ly</a:t>
            </a:r>
            <a:r>
              <a:rPr sz="1600" spc="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ha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pa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yl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oa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6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ma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600" spc="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ue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600" spc="-10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1600" spc="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600" spc="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ghe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600" spc="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en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600" spc="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6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600" spc="1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range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19" y="499740"/>
            <a:ext cx="12088489" cy="23761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176330" y="2935203"/>
            <a:ext cx="5997575" cy="482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5" dirty="0">
                <a:solidFill>
                  <a:srgbClr val="BA552C"/>
                </a:solidFill>
                <a:latin typeface="Arial"/>
                <a:cs typeface="Arial"/>
              </a:rPr>
              <a:t>Launc</a:t>
            </a:r>
            <a:r>
              <a:rPr sz="3600" dirty="0">
                <a:solidFill>
                  <a:srgbClr val="BA552C"/>
                </a:solidFill>
                <a:latin typeface="Arial"/>
                <a:cs typeface="Arial"/>
              </a:rPr>
              <a:t>h</a:t>
            </a:r>
            <a:r>
              <a:rPr sz="3600" spc="100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BA552C"/>
                </a:solidFill>
                <a:latin typeface="Arial"/>
                <a:cs typeface="Arial"/>
              </a:rPr>
              <a:t>Success</a:t>
            </a:r>
            <a:r>
              <a:rPr sz="3600" spc="95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BA552C"/>
                </a:solidFill>
                <a:latin typeface="Arial"/>
                <a:cs typeface="Arial"/>
              </a:rPr>
              <a:t>YearlyTrend</a:t>
            </a:r>
            <a:endParaRPr sz="3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979039"/>
            <a:ext cx="12188825" cy="1878330"/>
          </a:xfrm>
          <a:custGeom>
            <a:avLst/>
            <a:gdLst/>
            <a:ahLst/>
            <a:cxnLst/>
            <a:rect l="l" t="t" r="r" b="b"/>
            <a:pathLst>
              <a:path w="12188825" h="1878329">
                <a:moveTo>
                  <a:pt x="0" y="1878329"/>
                </a:moveTo>
                <a:lnTo>
                  <a:pt x="12188829" y="1878329"/>
                </a:lnTo>
                <a:lnTo>
                  <a:pt x="12188829" y="0"/>
                </a:lnTo>
                <a:lnTo>
                  <a:pt x="0" y="0"/>
                </a:lnTo>
                <a:lnTo>
                  <a:pt x="0" y="1878329"/>
                </a:lnTo>
                <a:close/>
              </a:path>
            </a:pathLst>
          </a:custGeom>
          <a:solidFill>
            <a:srgbClr val="BA55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4914900"/>
            <a:ext cx="12188825" cy="63500"/>
          </a:xfrm>
          <a:custGeom>
            <a:avLst/>
            <a:gdLst/>
            <a:ahLst/>
            <a:cxnLst/>
            <a:rect l="l" t="t" r="r" b="b"/>
            <a:pathLst>
              <a:path w="12188825" h="63500">
                <a:moveTo>
                  <a:pt x="0" y="63495"/>
                </a:moveTo>
                <a:lnTo>
                  <a:pt x="12188829" y="63495"/>
                </a:lnTo>
                <a:lnTo>
                  <a:pt x="12188829" y="0"/>
                </a:lnTo>
                <a:lnTo>
                  <a:pt x="0" y="0"/>
                </a:lnTo>
                <a:lnTo>
                  <a:pt x="0" y="63495"/>
                </a:lnTo>
                <a:close/>
              </a:path>
            </a:pathLst>
          </a:custGeom>
          <a:solidFill>
            <a:srgbClr val="E282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176330" y="5126320"/>
            <a:ext cx="5876925" cy="7664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Su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ss</a:t>
            </a:r>
            <a:r>
              <a:rPr sz="1600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genera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lly</a:t>
            </a:r>
            <a:r>
              <a:rPr sz="1600" spc="-1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creases</a:t>
            </a:r>
            <a:r>
              <a:rPr sz="1600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6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time</a:t>
            </a:r>
            <a:r>
              <a:rPr sz="1600" spc="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si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ce</a:t>
            </a:r>
            <a:r>
              <a:rPr sz="16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2013</a:t>
            </a:r>
            <a:r>
              <a:rPr sz="1600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ith</a:t>
            </a:r>
            <a:r>
              <a:rPr sz="1600" spc="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600" spc="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sli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gh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6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ip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600" spc="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2018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Su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ss</a:t>
            </a:r>
            <a:r>
              <a:rPr sz="1600" spc="-1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1600" spc="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recent</a:t>
            </a:r>
            <a:r>
              <a:rPr sz="1600" spc="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ear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600" spc="-2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at</a:t>
            </a:r>
            <a:r>
              <a:rPr sz="16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aroun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600" spc="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8</a:t>
            </a:r>
            <a:r>
              <a:rPr sz="1600" spc="-6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%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33291" y="513676"/>
            <a:ext cx="2508885" cy="481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1925">
              <a:lnSpc>
                <a:spcPct val="100000"/>
              </a:lnSpc>
            </a:pPr>
            <a:r>
              <a:rPr sz="1600" spc="-15" dirty="0">
                <a:latin typeface="Arial"/>
                <a:cs typeface="Arial"/>
              </a:rPr>
              <a:t>95%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Arial"/>
                <a:cs typeface="Arial"/>
              </a:rPr>
              <a:t>co</a:t>
            </a:r>
            <a:r>
              <a:rPr sz="1600" spc="-15" dirty="0">
                <a:latin typeface="Arial"/>
                <a:cs typeface="Arial"/>
              </a:rPr>
              <a:t>nf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5" dirty="0">
                <a:latin typeface="Arial"/>
                <a:cs typeface="Arial"/>
              </a:rPr>
              <a:t>den</a:t>
            </a:r>
            <a:r>
              <a:rPr sz="1600" spc="-5" dirty="0">
                <a:latin typeface="Arial"/>
                <a:cs typeface="Arial"/>
              </a:rPr>
              <a:t>c</a:t>
            </a:r>
            <a:r>
              <a:rPr sz="1600" spc="-10" dirty="0">
                <a:latin typeface="Arial"/>
                <a:cs typeface="Arial"/>
              </a:rPr>
              <a:t>e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600" spc="-5" dirty="0">
                <a:latin typeface="Arial"/>
                <a:cs typeface="Arial"/>
              </a:rPr>
              <a:t>i</a:t>
            </a:r>
            <a:r>
              <a:rPr sz="1600" spc="-15" dirty="0">
                <a:latin typeface="Arial"/>
                <a:cs typeface="Arial"/>
              </a:rPr>
              <a:t>nterva</a:t>
            </a:r>
            <a:r>
              <a:rPr sz="1600" spc="-5" dirty="0">
                <a:latin typeface="Arial"/>
                <a:cs typeface="Arial"/>
              </a:rPr>
              <a:t>l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9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Arial"/>
                <a:cs typeface="Arial"/>
              </a:rPr>
              <a:t>(l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5" dirty="0">
                <a:latin typeface="Arial"/>
                <a:cs typeface="Arial"/>
              </a:rPr>
              <a:t>gh</a:t>
            </a:r>
            <a:r>
              <a:rPr sz="1600" spc="-5" dirty="0">
                <a:latin typeface="Arial"/>
                <a:cs typeface="Arial"/>
              </a:rPr>
              <a:t>t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Arial"/>
                <a:cs typeface="Arial"/>
              </a:rPr>
              <a:t>b</a:t>
            </a:r>
            <a:r>
              <a:rPr sz="1600" dirty="0">
                <a:latin typeface="Arial"/>
                <a:cs typeface="Arial"/>
              </a:rPr>
              <a:t>l</a:t>
            </a:r>
            <a:r>
              <a:rPr sz="1600" spc="-15" dirty="0">
                <a:latin typeface="Arial"/>
                <a:cs typeface="Arial"/>
              </a:rPr>
              <a:t>u</a:t>
            </a:r>
            <a:r>
              <a:rPr sz="1600" spc="-10" dirty="0">
                <a:latin typeface="Arial"/>
                <a:cs typeface="Arial"/>
              </a:rPr>
              <a:t>e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Arial"/>
                <a:cs typeface="Arial"/>
              </a:rPr>
              <a:t>s</a:t>
            </a:r>
            <a:r>
              <a:rPr sz="1600" spc="-15" dirty="0">
                <a:latin typeface="Arial"/>
                <a:cs typeface="Arial"/>
              </a:rPr>
              <a:t>had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5" dirty="0">
                <a:latin typeface="Arial"/>
                <a:cs typeface="Arial"/>
              </a:rPr>
              <a:t>ng)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64763" y="2529"/>
            <a:ext cx="4565660" cy="30492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7186" y="337090"/>
            <a:ext cx="6237605" cy="10426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0" dirty="0">
                <a:solidFill>
                  <a:srgbClr val="232323"/>
                </a:solidFill>
                <a:latin typeface="Arial"/>
                <a:cs typeface="Arial"/>
              </a:rPr>
              <a:t>EDA</a:t>
            </a:r>
            <a:r>
              <a:rPr sz="8000" spc="220" dirty="0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sz="8000" spc="-5" dirty="0">
                <a:solidFill>
                  <a:srgbClr val="232323"/>
                </a:solidFill>
                <a:latin typeface="Arial"/>
                <a:cs typeface="Arial"/>
              </a:rPr>
              <a:t>with</a:t>
            </a:r>
            <a:r>
              <a:rPr sz="8000" spc="-30" dirty="0">
                <a:solidFill>
                  <a:srgbClr val="232323"/>
                </a:solidFill>
                <a:latin typeface="Arial"/>
                <a:cs typeface="Arial"/>
              </a:rPr>
              <a:t>S</a:t>
            </a:r>
            <a:r>
              <a:rPr sz="8000" dirty="0">
                <a:solidFill>
                  <a:srgbClr val="232323"/>
                </a:solidFill>
                <a:latin typeface="Arial"/>
                <a:cs typeface="Arial"/>
              </a:rPr>
              <a:t>QL</a:t>
            </a:r>
            <a:endParaRPr sz="8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6330" y="1818158"/>
            <a:ext cx="7019925" cy="843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40400"/>
              </a:lnSpc>
            </a:pPr>
            <a:r>
              <a:rPr sz="2400" spc="-20" dirty="0">
                <a:solidFill>
                  <a:srgbClr val="606D52"/>
                </a:solidFill>
                <a:latin typeface="Arial"/>
                <a:cs typeface="Arial"/>
              </a:rPr>
              <a:t>E</a:t>
            </a:r>
            <a:r>
              <a:rPr sz="2400" spc="-30" dirty="0">
                <a:solidFill>
                  <a:srgbClr val="606D52"/>
                </a:solidFill>
                <a:latin typeface="Arial"/>
                <a:cs typeface="Arial"/>
              </a:rPr>
              <a:t>X</a:t>
            </a:r>
            <a:r>
              <a:rPr sz="2400" dirty="0">
                <a:solidFill>
                  <a:srgbClr val="606D52"/>
                </a:solidFill>
                <a:latin typeface="Arial"/>
                <a:cs typeface="Arial"/>
              </a:rPr>
              <a:t>P</a:t>
            </a:r>
            <a:r>
              <a:rPr sz="2400" spc="-10" dirty="0">
                <a:solidFill>
                  <a:srgbClr val="606D52"/>
                </a:solidFill>
                <a:latin typeface="Arial"/>
                <a:cs typeface="Arial"/>
              </a:rPr>
              <a:t>L</a:t>
            </a:r>
            <a:r>
              <a:rPr sz="2400" dirty="0">
                <a:solidFill>
                  <a:srgbClr val="606D52"/>
                </a:solidFill>
                <a:latin typeface="Arial"/>
                <a:cs typeface="Arial"/>
              </a:rPr>
              <a:t>O</a:t>
            </a:r>
            <a:r>
              <a:rPr sz="2400" spc="5" dirty="0">
                <a:solidFill>
                  <a:srgbClr val="606D52"/>
                </a:solidFill>
                <a:latin typeface="Arial"/>
                <a:cs typeface="Arial"/>
              </a:rPr>
              <a:t>R</a:t>
            </a:r>
            <a:r>
              <a:rPr sz="2400" spc="-20" dirty="0">
                <a:solidFill>
                  <a:srgbClr val="606D52"/>
                </a:solidFill>
                <a:latin typeface="Arial"/>
                <a:cs typeface="Arial"/>
              </a:rPr>
              <a:t>ATORY</a:t>
            </a:r>
            <a:r>
              <a:rPr sz="2400" spc="55" dirty="0">
                <a:solidFill>
                  <a:srgbClr val="606D52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606D52"/>
                </a:solidFill>
                <a:latin typeface="Arial"/>
                <a:cs typeface="Arial"/>
              </a:rPr>
              <a:t>DAT</a:t>
            </a:r>
            <a:r>
              <a:rPr sz="2400" spc="-20" dirty="0">
                <a:solidFill>
                  <a:srgbClr val="606D52"/>
                </a:solidFill>
                <a:latin typeface="Arial"/>
                <a:cs typeface="Arial"/>
              </a:rPr>
              <a:t>A</a:t>
            </a:r>
            <a:r>
              <a:rPr sz="2400" spc="65" dirty="0">
                <a:solidFill>
                  <a:srgbClr val="606D52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06D52"/>
                </a:solidFill>
                <a:latin typeface="Arial"/>
                <a:cs typeface="Arial"/>
              </a:rPr>
              <a:t>AN</a:t>
            </a:r>
            <a:r>
              <a:rPr sz="2400" spc="-10" dirty="0">
                <a:solidFill>
                  <a:srgbClr val="606D52"/>
                </a:solidFill>
                <a:latin typeface="Arial"/>
                <a:cs typeface="Arial"/>
              </a:rPr>
              <a:t>A</a:t>
            </a:r>
            <a:r>
              <a:rPr sz="2400" spc="5" dirty="0">
                <a:solidFill>
                  <a:srgbClr val="606D52"/>
                </a:solidFill>
                <a:latin typeface="Arial"/>
                <a:cs typeface="Arial"/>
              </a:rPr>
              <a:t>L</a:t>
            </a:r>
            <a:r>
              <a:rPr sz="2400" spc="-20" dirty="0">
                <a:solidFill>
                  <a:srgbClr val="606D52"/>
                </a:solidFill>
                <a:latin typeface="Arial"/>
                <a:cs typeface="Arial"/>
              </a:rPr>
              <a:t>YS</a:t>
            </a:r>
            <a:r>
              <a:rPr sz="2400" spc="-5" dirty="0">
                <a:solidFill>
                  <a:srgbClr val="606D52"/>
                </a:solidFill>
                <a:latin typeface="Arial"/>
                <a:cs typeface="Arial"/>
              </a:rPr>
              <a:t>I</a:t>
            </a:r>
            <a:r>
              <a:rPr sz="2400" spc="-20" dirty="0">
                <a:solidFill>
                  <a:srgbClr val="606D52"/>
                </a:solidFill>
                <a:latin typeface="Arial"/>
                <a:cs typeface="Arial"/>
              </a:rPr>
              <a:t>S</a:t>
            </a:r>
            <a:r>
              <a:rPr sz="2400" spc="65" dirty="0">
                <a:solidFill>
                  <a:srgbClr val="606D52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606D52"/>
                </a:solidFill>
                <a:latin typeface="Arial"/>
                <a:cs typeface="Arial"/>
              </a:rPr>
              <a:t>W</a:t>
            </a:r>
            <a:r>
              <a:rPr sz="2400" spc="-5" dirty="0">
                <a:solidFill>
                  <a:srgbClr val="606D52"/>
                </a:solidFill>
                <a:latin typeface="Arial"/>
                <a:cs typeface="Arial"/>
              </a:rPr>
              <a:t>I</a:t>
            </a:r>
            <a:r>
              <a:rPr sz="2400" dirty="0">
                <a:solidFill>
                  <a:srgbClr val="606D52"/>
                </a:solidFill>
                <a:latin typeface="Arial"/>
                <a:cs typeface="Arial"/>
              </a:rPr>
              <a:t>TH</a:t>
            </a:r>
            <a:r>
              <a:rPr sz="2400" spc="55" dirty="0">
                <a:solidFill>
                  <a:srgbClr val="606D52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606D52"/>
                </a:solidFill>
                <a:latin typeface="Arial"/>
                <a:cs typeface="Arial"/>
              </a:rPr>
              <a:t>SQL</a:t>
            </a:r>
            <a:r>
              <a:rPr sz="2400" spc="65" dirty="0">
                <a:solidFill>
                  <a:srgbClr val="606D52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606D52"/>
                </a:solidFill>
                <a:latin typeface="Arial"/>
                <a:cs typeface="Arial"/>
              </a:rPr>
              <a:t>DB2</a:t>
            </a:r>
            <a:r>
              <a:rPr sz="2400" spc="-5" dirty="0">
                <a:solidFill>
                  <a:srgbClr val="606D52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606D52"/>
                </a:solidFill>
                <a:latin typeface="Arial"/>
                <a:cs typeface="Arial"/>
              </a:rPr>
              <a:t>INT</a:t>
            </a:r>
            <a:r>
              <a:rPr sz="2400" spc="-30" dirty="0">
                <a:solidFill>
                  <a:srgbClr val="606D52"/>
                </a:solidFill>
                <a:latin typeface="Arial"/>
                <a:cs typeface="Arial"/>
              </a:rPr>
              <a:t>E</a:t>
            </a:r>
            <a:r>
              <a:rPr sz="2400" spc="-20" dirty="0">
                <a:solidFill>
                  <a:srgbClr val="606D52"/>
                </a:solidFill>
                <a:latin typeface="Arial"/>
                <a:cs typeface="Arial"/>
              </a:rPr>
              <a:t>GRATED</a:t>
            </a:r>
            <a:r>
              <a:rPr sz="2400" spc="60" dirty="0">
                <a:solidFill>
                  <a:srgbClr val="606D52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06D52"/>
                </a:solidFill>
                <a:latin typeface="Arial"/>
                <a:cs typeface="Arial"/>
              </a:rPr>
              <a:t>IN</a:t>
            </a:r>
            <a:r>
              <a:rPr sz="2400" spc="65" dirty="0">
                <a:solidFill>
                  <a:srgbClr val="606D52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606D52"/>
                </a:solidFill>
                <a:latin typeface="Arial"/>
                <a:cs typeface="Arial"/>
              </a:rPr>
              <a:t>PYTHON</a:t>
            </a:r>
            <a:r>
              <a:rPr sz="2400" spc="65" dirty="0">
                <a:solidFill>
                  <a:srgbClr val="606D52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606D52"/>
                </a:solidFill>
                <a:latin typeface="Arial"/>
                <a:cs typeface="Arial"/>
              </a:rPr>
              <a:t>W</a:t>
            </a:r>
            <a:r>
              <a:rPr sz="2400" spc="-15" dirty="0">
                <a:solidFill>
                  <a:srgbClr val="606D52"/>
                </a:solidFill>
                <a:latin typeface="Arial"/>
                <a:cs typeface="Arial"/>
              </a:rPr>
              <a:t>ITH</a:t>
            </a:r>
            <a:r>
              <a:rPr sz="2400" spc="65" dirty="0">
                <a:solidFill>
                  <a:srgbClr val="606D52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06D52"/>
                </a:solidFill>
                <a:latin typeface="Arial"/>
                <a:cs typeface="Arial"/>
              </a:rPr>
              <a:t>SQLA</a:t>
            </a:r>
            <a:r>
              <a:rPr sz="2400" spc="-10" dirty="0">
                <a:solidFill>
                  <a:srgbClr val="606D52"/>
                </a:solidFill>
                <a:latin typeface="Arial"/>
                <a:cs typeface="Arial"/>
              </a:rPr>
              <a:t>L</a:t>
            </a:r>
            <a:r>
              <a:rPr sz="2400" spc="-5" dirty="0">
                <a:solidFill>
                  <a:srgbClr val="606D52"/>
                </a:solidFill>
                <a:latin typeface="Arial"/>
                <a:cs typeface="Arial"/>
              </a:rPr>
              <a:t>CHEMY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16664" y="171069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5" y="0"/>
                </a:lnTo>
              </a:path>
            </a:pathLst>
          </a:custGeom>
          <a:ln w="6095">
            <a:solidFill>
              <a:srgbClr val="7C7C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All</a:t>
            </a:r>
            <a:r>
              <a:rPr spc="130" dirty="0">
                <a:latin typeface="Times New Roman"/>
                <a:cs typeface="Times New Roman"/>
              </a:rPr>
              <a:t> </a:t>
            </a:r>
            <a:r>
              <a:rPr spc="-5" dirty="0"/>
              <a:t>La</a:t>
            </a:r>
            <a:r>
              <a:rPr spc="5" dirty="0"/>
              <a:t>u</a:t>
            </a:r>
            <a:r>
              <a:rPr spc="-5" dirty="0"/>
              <a:t>nc</a:t>
            </a:r>
            <a:r>
              <a:rPr dirty="0"/>
              <a:t>h</a:t>
            </a:r>
            <a:r>
              <a:rPr spc="135" dirty="0">
                <a:latin typeface="Times New Roman"/>
                <a:cs typeface="Times New Roman"/>
              </a:rPr>
              <a:t> </a:t>
            </a:r>
            <a:r>
              <a:rPr dirty="0"/>
              <a:t>SiteNames</a:t>
            </a:r>
          </a:p>
        </p:txBody>
      </p:sp>
      <p:sp>
        <p:nvSpPr>
          <p:cNvPr id="3" name="object 3"/>
          <p:cNvSpPr/>
          <p:nvPr/>
        </p:nvSpPr>
        <p:spPr>
          <a:xfrm>
            <a:off x="1193804" y="108140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5" y="0"/>
                </a:lnTo>
              </a:path>
            </a:pathLst>
          </a:custGeom>
          <a:ln w="6095">
            <a:solidFill>
              <a:srgbClr val="7C7C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726054" y="1357134"/>
            <a:ext cx="6172835" cy="3002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Query</a:t>
            </a:r>
            <a:r>
              <a:rPr sz="2000" spc="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un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i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qu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e</a:t>
            </a:r>
            <a:r>
              <a:rPr sz="2000" spc="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laun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c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h</a:t>
            </a:r>
            <a:r>
              <a:rPr sz="2000" spc="4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site</a:t>
            </a:r>
            <a:r>
              <a:rPr sz="2000" spc="-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nam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</a:t>
            </a:r>
            <a:r>
              <a:rPr sz="2000" spc="2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from</a:t>
            </a:r>
            <a:r>
              <a:rPr sz="2000" spc="-1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datab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</a:t>
            </a:r>
            <a:r>
              <a:rPr sz="2000" spc="5" dirty="0">
                <a:solidFill>
                  <a:srgbClr val="3F3F3F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  <a:p>
            <a:pPr marL="12700" marR="5080">
              <a:lnSpc>
                <a:spcPts val="2280"/>
              </a:lnSpc>
              <a:spcBef>
                <a:spcPts val="1280"/>
              </a:spcBef>
            </a:pP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C</a:t>
            </a:r>
            <a:r>
              <a:rPr sz="2000" spc="5" dirty="0">
                <a:solidFill>
                  <a:srgbClr val="3F3F3F"/>
                </a:solidFill>
                <a:latin typeface="Arial"/>
                <a:cs typeface="Arial"/>
              </a:rPr>
              <a:t>C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AFS</a:t>
            </a:r>
            <a:r>
              <a:rPr sz="2000" spc="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S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L</a:t>
            </a:r>
            <a:r>
              <a:rPr sz="2000" spc="5" dirty="0">
                <a:solidFill>
                  <a:srgbClr val="3F3F3F"/>
                </a:solidFill>
                <a:latin typeface="Arial"/>
                <a:cs typeface="Arial"/>
              </a:rPr>
              <a:t>C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-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40</a:t>
            </a:r>
            <a:r>
              <a:rPr sz="2000" spc="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and</a:t>
            </a:r>
            <a:r>
              <a:rPr sz="2000" spc="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C</a:t>
            </a:r>
            <a:r>
              <a:rPr sz="2000" spc="5" dirty="0">
                <a:solidFill>
                  <a:srgbClr val="3F3F3F"/>
                </a:solidFill>
                <a:latin typeface="Arial"/>
                <a:cs typeface="Arial"/>
              </a:rPr>
              <a:t>C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AF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S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L</a:t>
            </a:r>
            <a:r>
              <a:rPr sz="2000" spc="-75" dirty="0">
                <a:solidFill>
                  <a:srgbClr val="3F3F3F"/>
                </a:solidFill>
                <a:latin typeface="Arial"/>
                <a:cs typeface="Arial"/>
              </a:rPr>
              <a:t>C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-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40</a:t>
            </a:r>
            <a:r>
              <a:rPr sz="2000" spc="2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like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l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y</a:t>
            </a:r>
            <a:r>
              <a:rPr sz="2000" spc="-114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al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l</a:t>
            </a:r>
            <a:r>
              <a:rPr sz="2000" spc="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re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p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resent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the</a:t>
            </a:r>
            <a:r>
              <a:rPr sz="2000" spc="-6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</a:t>
            </a:r>
            <a:r>
              <a:rPr sz="2000" spc="5" dirty="0">
                <a:solidFill>
                  <a:srgbClr val="3F3F3F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me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ts val="2260"/>
              </a:lnSpc>
            </a:pP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lau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n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ch</a:t>
            </a:r>
            <a:r>
              <a:rPr sz="2000" spc="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site</a:t>
            </a:r>
            <a:r>
              <a:rPr sz="2000" spc="-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wit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h</a:t>
            </a:r>
            <a:r>
              <a:rPr sz="2000" spc="6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dat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a</a:t>
            </a:r>
            <a:r>
              <a:rPr sz="2000" spc="-10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entr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y</a:t>
            </a:r>
            <a:r>
              <a:rPr sz="2000" spc="-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r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r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ors.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05"/>
              </a:spcBef>
            </a:pP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C</a:t>
            </a:r>
            <a:r>
              <a:rPr sz="2000" spc="5" dirty="0">
                <a:solidFill>
                  <a:srgbClr val="3F3F3F"/>
                </a:solidFill>
                <a:latin typeface="Arial"/>
                <a:cs typeface="Arial"/>
              </a:rPr>
              <a:t>C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AFS</a:t>
            </a:r>
            <a:r>
              <a:rPr sz="2000" spc="3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L</a:t>
            </a:r>
            <a:r>
              <a:rPr sz="2000" spc="-35" dirty="0">
                <a:solidFill>
                  <a:srgbClr val="3F3F3F"/>
                </a:solidFill>
                <a:latin typeface="Arial"/>
                <a:cs typeface="Arial"/>
              </a:rPr>
              <a:t>C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-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40</a:t>
            </a:r>
            <a:r>
              <a:rPr sz="2000" spc="-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wa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</a:t>
            </a:r>
            <a:r>
              <a:rPr sz="2000" spc="-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the</a:t>
            </a:r>
            <a:r>
              <a:rPr sz="2000" spc="3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p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r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vio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u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853440" algn="l"/>
              </a:tabLst>
            </a:pP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name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.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	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Li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k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e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l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y</a:t>
            </a:r>
            <a:r>
              <a:rPr sz="2000" spc="-10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onl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y</a:t>
            </a:r>
            <a:r>
              <a:rPr sz="2000" spc="2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3</a:t>
            </a:r>
            <a:r>
              <a:rPr sz="2000" spc="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uniq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ue</a:t>
            </a:r>
            <a:endParaRPr sz="2000">
              <a:latin typeface="Arial"/>
              <a:cs typeface="Arial"/>
            </a:endParaRPr>
          </a:p>
          <a:p>
            <a:pPr marL="12700" marR="2352040">
              <a:lnSpc>
                <a:spcPct val="142000"/>
              </a:lnSpc>
              <a:spcBef>
                <a:spcPts val="10"/>
              </a:spcBef>
              <a:tabLst>
                <a:tab pos="2313305" algn="l"/>
              </a:tabLst>
            </a:pP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lau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n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c</a:t>
            </a:r>
            <a:r>
              <a:rPr sz="2000" spc="5" dirty="0">
                <a:solidFill>
                  <a:srgbClr val="3F3F3F"/>
                </a:solidFill>
                <a:latin typeface="Arial"/>
                <a:cs typeface="Arial"/>
              </a:rPr>
              <a:t>h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_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site</a:t>
            </a:r>
            <a:r>
              <a:rPr sz="200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v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alu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s: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	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C</a:t>
            </a:r>
            <a:r>
              <a:rPr sz="2000" spc="5" dirty="0">
                <a:solidFill>
                  <a:srgbClr val="3F3F3F"/>
                </a:solidFill>
                <a:latin typeface="Arial"/>
                <a:cs typeface="Arial"/>
              </a:rPr>
              <a:t>C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A</a:t>
            </a:r>
            <a:r>
              <a:rPr sz="2000" spc="-20" dirty="0">
                <a:solidFill>
                  <a:srgbClr val="3F3F3F"/>
                </a:solidFill>
                <a:latin typeface="Arial"/>
                <a:cs typeface="Arial"/>
              </a:rPr>
              <a:t>F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</a:t>
            </a:r>
            <a:r>
              <a:rPr sz="2000" spc="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SL</a:t>
            </a:r>
            <a:r>
              <a:rPr sz="2000" spc="-95" dirty="0">
                <a:solidFill>
                  <a:srgbClr val="3F3F3F"/>
                </a:solidFill>
                <a:latin typeface="Arial"/>
                <a:cs typeface="Arial"/>
              </a:rPr>
              <a:t>C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-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40,</a:t>
            </a:r>
            <a:r>
              <a:rPr sz="2000" spc="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K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S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C</a:t>
            </a:r>
            <a:r>
              <a:rPr sz="200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L</a:t>
            </a:r>
            <a:r>
              <a:rPr sz="2000" spc="-40" dirty="0">
                <a:solidFill>
                  <a:srgbClr val="3F3F3F"/>
                </a:solidFill>
                <a:latin typeface="Arial"/>
                <a:cs typeface="Arial"/>
              </a:rPr>
              <a:t>C</a:t>
            </a:r>
            <a:r>
              <a:rPr sz="2000" spc="15" dirty="0">
                <a:solidFill>
                  <a:srgbClr val="3F3F3F"/>
                </a:solidFill>
                <a:latin typeface="Arial"/>
                <a:cs typeface="Arial"/>
              </a:rPr>
              <a:t>-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3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9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,</a:t>
            </a:r>
            <a:r>
              <a:rPr sz="2000" spc="-30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V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F</a:t>
            </a:r>
            <a:r>
              <a:rPr sz="2000" spc="210" dirty="0">
                <a:solidFill>
                  <a:srgbClr val="3F3F3F"/>
                </a:solidFill>
                <a:latin typeface="Arial"/>
                <a:cs typeface="Arial"/>
              </a:rPr>
              <a:t>B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SL</a:t>
            </a:r>
            <a:r>
              <a:rPr sz="2000" spc="-35" dirty="0">
                <a:solidFill>
                  <a:srgbClr val="3F3F3F"/>
                </a:solidFill>
                <a:latin typeface="Arial"/>
                <a:cs typeface="Arial"/>
              </a:rPr>
              <a:t>C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-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4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83005" y="1354455"/>
            <a:ext cx="3220090" cy="27628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4775" marR="5080" indent="-6350">
              <a:lnSpc>
                <a:spcPct val="103299"/>
              </a:lnSpc>
            </a:pPr>
            <a:r>
              <a:rPr spc="-5" dirty="0"/>
              <a:t>Launc</a:t>
            </a:r>
            <a:r>
              <a:rPr dirty="0"/>
              <a:t>h</a:t>
            </a:r>
            <a:r>
              <a:rPr spc="135" dirty="0">
                <a:latin typeface="Times New Roman"/>
                <a:cs typeface="Times New Roman"/>
              </a:rPr>
              <a:t> </a:t>
            </a:r>
            <a:r>
              <a:rPr dirty="0"/>
              <a:t>Site</a:t>
            </a:r>
            <a:r>
              <a:rPr spc="130" dirty="0">
                <a:latin typeface="Times New Roman"/>
                <a:cs typeface="Times New Roman"/>
              </a:rPr>
              <a:t> </a:t>
            </a:r>
            <a:r>
              <a:rPr spc="-5" dirty="0"/>
              <a:t>Name</a:t>
            </a:r>
            <a:r>
              <a:rPr dirty="0"/>
              <a:t>s</a:t>
            </a:r>
            <a:r>
              <a:rPr spc="135" dirty="0">
                <a:latin typeface="Times New Roman"/>
                <a:cs typeface="Times New Roman"/>
              </a:rPr>
              <a:t> </a:t>
            </a:r>
            <a:r>
              <a:rPr dirty="0"/>
              <a:t>B</a:t>
            </a:r>
            <a:r>
              <a:rPr spc="5" dirty="0"/>
              <a:t>e</a:t>
            </a:r>
            <a:r>
              <a:rPr spc="-5" dirty="0"/>
              <a:t>ginning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spc="-5" dirty="0"/>
              <a:t>with`CC</a:t>
            </a:r>
            <a:r>
              <a:rPr spc="10" dirty="0"/>
              <a:t>A</a:t>
            </a:r>
            <a:r>
              <a:rPr dirty="0"/>
              <a:t>`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251449" y="2802268"/>
            <a:ext cx="1871980" cy="1784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98700"/>
              </a:lnSpc>
            </a:pP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Fir</a:t>
            </a:r>
            <a:r>
              <a:rPr sz="2000" spc="5" dirty="0">
                <a:solidFill>
                  <a:srgbClr val="3F3F3F"/>
                </a:solidFill>
                <a:latin typeface="Arial"/>
                <a:cs typeface="Arial"/>
              </a:rPr>
              <a:t>s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t</a:t>
            </a:r>
            <a:r>
              <a:rPr sz="2000" spc="2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five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2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ent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r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ies</a:t>
            </a:r>
            <a:r>
              <a:rPr sz="2000" spc="-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i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n</a:t>
            </a:r>
            <a:r>
              <a:rPr sz="2000" spc="8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datab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se</a:t>
            </a:r>
            <a:r>
              <a:rPr sz="2000" spc="9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with</a:t>
            </a:r>
            <a:r>
              <a:rPr sz="2000" spc="-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Launc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h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        </a:t>
            </a:r>
            <a:r>
              <a:rPr sz="2000" spc="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Si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t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name</a:t>
            </a:r>
            <a:endParaRPr sz="2000">
              <a:latin typeface="Arial"/>
              <a:cs typeface="Arial"/>
            </a:endParaRPr>
          </a:p>
          <a:p>
            <a:pPr marL="106680" marR="226695" indent="-94615">
              <a:lnSpc>
                <a:spcPts val="2380"/>
              </a:lnSpc>
              <a:spcBef>
                <a:spcPts val="60"/>
              </a:spcBef>
            </a:pP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begi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n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n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i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n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g</a:t>
            </a:r>
            <a:r>
              <a:rPr sz="200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wi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t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h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C</a:t>
            </a:r>
            <a:r>
              <a:rPr sz="2000" spc="5" dirty="0">
                <a:solidFill>
                  <a:srgbClr val="3F3F3F"/>
                </a:solidFill>
                <a:latin typeface="Arial"/>
                <a:cs typeface="Arial"/>
              </a:rPr>
              <a:t>C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A.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271650" y="1989460"/>
            <a:ext cx="2920365" cy="0"/>
          </a:xfrm>
          <a:custGeom>
            <a:avLst/>
            <a:gdLst/>
            <a:ahLst/>
            <a:cxnLst/>
            <a:rect l="l" t="t" r="r" b="b"/>
            <a:pathLst>
              <a:path w="2920365">
                <a:moveTo>
                  <a:pt x="0" y="0"/>
                </a:moveTo>
                <a:lnTo>
                  <a:pt x="2920349" y="0"/>
                </a:lnTo>
              </a:path>
            </a:pathLst>
          </a:custGeom>
          <a:ln w="6095">
            <a:solidFill>
              <a:srgbClr val="7C7C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73124" y="2128509"/>
            <a:ext cx="8272150" cy="33312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Total</a:t>
            </a:r>
            <a:r>
              <a:rPr spc="125" dirty="0">
                <a:latin typeface="Times New Roman"/>
                <a:cs typeface="Times New Roman"/>
              </a:rPr>
              <a:t> </a:t>
            </a:r>
            <a:r>
              <a:rPr dirty="0"/>
              <a:t>Payload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-20" dirty="0"/>
              <a:t>M</a:t>
            </a:r>
            <a:r>
              <a:rPr spc="-5" dirty="0"/>
              <a:t>as</a:t>
            </a:r>
            <a:r>
              <a:rPr dirty="0"/>
              <a:t>s</a:t>
            </a:r>
            <a:r>
              <a:rPr spc="135" dirty="0">
                <a:latin typeface="Times New Roman"/>
                <a:cs typeface="Times New Roman"/>
              </a:rPr>
              <a:t> </a:t>
            </a:r>
            <a:r>
              <a:rPr dirty="0"/>
              <a:t>fromNASA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24560" y="1797951"/>
            <a:ext cx="10149205" cy="1890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39750">
              <a:lnSpc>
                <a:spcPct val="100000"/>
              </a:lnSpc>
              <a:tabLst>
                <a:tab pos="4479925" algn="l"/>
                <a:tab pos="8303895" algn="l"/>
              </a:tabLst>
            </a:pP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This</a:t>
            </a:r>
            <a:r>
              <a:rPr sz="200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q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u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er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y</a:t>
            </a:r>
            <a:r>
              <a:rPr sz="200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s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u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ms</a:t>
            </a:r>
            <a:r>
              <a:rPr sz="200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the</a:t>
            </a:r>
            <a:r>
              <a:rPr sz="2000" spc="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to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t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l</a:t>
            </a:r>
            <a:r>
              <a:rPr sz="200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payloa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d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	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m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as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</a:t>
            </a:r>
            <a:r>
              <a:rPr sz="2000" spc="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i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n</a:t>
            </a:r>
            <a:r>
              <a:rPr sz="2000" spc="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kg</a:t>
            </a:r>
            <a:r>
              <a:rPr sz="2000" spc="6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w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h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re</a:t>
            </a:r>
            <a:r>
              <a:rPr sz="2000" spc="4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NAS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A</a:t>
            </a:r>
            <a:r>
              <a:rPr sz="2000" spc="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wa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</a:t>
            </a:r>
            <a:r>
              <a:rPr sz="2000" spc="6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t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h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c</a:t>
            </a:r>
            <a:r>
              <a:rPr sz="2000" spc="5" dirty="0">
                <a:solidFill>
                  <a:srgbClr val="3F3F3F"/>
                </a:solidFill>
                <a:latin typeface="Arial"/>
                <a:cs typeface="Arial"/>
              </a:rPr>
              <a:t>u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sto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m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r.</a:t>
            </a:r>
            <a:endParaRPr sz="2000">
              <a:latin typeface="Arial"/>
              <a:cs typeface="Arial"/>
            </a:endParaRPr>
          </a:p>
          <a:p>
            <a:pPr marL="547370" marR="5080" indent="-7620">
              <a:lnSpc>
                <a:spcPts val="2390"/>
              </a:lnSpc>
              <a:spcBef>
                <a:spcPts val="1250"/>
              </a:spcBef>
              <a:tabLst>
                <a:tab pos="2072005" algn="l"/>
                <a:tab pos="3857625" algn="l"/>
                <a:tab pos="5687060" algn="l"/>
                <a:tab pos="7924165" algn="l"/>
              </a:tabLst>
            </a:pP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C</a:t>
            </a:r>
            <a:r>
              <a:rPr sz="2000" spc="5" dirty="0">
                <a:solidFill>
                  <a:srgbClr val="3F3F3F"/>
                </a:solidFill>
                <a:latin typeface="Arial"/>
                <a:cs typeface="Arial"/>
              </a:rPr>
              <a:t>R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</a:t>
            </a:r>
            <a:r>
              <a:rPr sz="2000" spc="8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stands</a:t>
            </a:r>
            <a:r>
              <a:rPr sz="2000" spc="9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for</a:t>
            </a:r>
            <a:r>
              <a:rPr sz="2000" spc="9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C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omm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r</a:t>
            </a:r>
            <a:r>
              <a:rPr sz="2000" spc="5" dirty="0">
                <a:solidFill>
                  <a:srgbClr val="3F3F3F"/>
                </a:solidFill>
                <a:latin typeface="Arial"/>
                <a:cs typeface="Arial"/>
              </a:rPr>
              <a:t>c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i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l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	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Resu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p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pl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y</a:t>
            </a:r>
            <a:r>
              <a:rPr sz="2000" spc="8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Ser</a:t>
            </a:r>
            <a:r>
              <a:rPr sz="2000" spc="5" dirty="0">
                <a:solidFill>
                  <a:srgbClr val="3F3F3F"/>
                </a:solidFill>
                <a:latin typeface="Arial"/>
                <a:cs typeface="Arial"/>
              </a:rPr>
              <a:t>v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i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ces</a:t>
            </a:r>
            <a:r>
              <a:rPr sz="2000" spc="9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w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hic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h</a:t>
            </a:r>
            <a:r>
              <a:rPr sz="2000" spc="9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indica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t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	</a:t>
            </a:r>
            <a:r>
              <a:rPr sz="2000" spc="-20" dirty="0">
                <a:solidFill>
                  <a:srgbClr val="3F3F3F"/>
                </a:solidFill>
                <a:latin typeface="Arial"/>
                <a:cs typeface="Arial"/>
              </a:rPr>
              <a:t>t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ha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t</a:t>
            </a:r>
            <a:r>
              <a:rPr sz="2000" spc="9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these</a:t>
            </a:r>
            <a:r>
              <a:rPr sz="2000" spc="8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p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y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l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oa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d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w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e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r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e</a:t>
            </a:r>
            <a:r>
              <a:rPr sz="200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e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n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t</a:t>
            </a:r>
            <a:r>
              <a:rPr sz="2000" spc="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to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the</a:t>
            </a:r>
            <a:r>
              <a:rPr sz="2000" spc="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In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t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r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nati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o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na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l</a:t>
            </a:r>
            <a:r>
              <a:rPr sz="200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S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pac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e</a:t>
            </a:r>
            <a:r>
              <a:rPr sz="200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S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ta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t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io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n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(IS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S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).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15"/>
              </a:spcBef>
            </a:pPr>
            <a:r>
              <a:rPr sz="4800" dirty="0">
                <a:solidFill>
                  <a:srgbClr val="3F3F3F"/>
                </a:solidFill>
                <a:latin typeface="Arial"/>
                <a:cs typeface="Arial"/>
              </a:rPr>
              <a:t>Aver</a:t>
            </a:r>
            <a:r>
              <a:rPr sz="4800" spc="5" dirty="0">
                <a:solidFill>
                  <a:srgbClr val="3F3F3F"/>
                </a:solidFill>
                <a:latin typeface="Arial"/>
                <a:cs typeface="Arial"/>
              </a:rPr>
              <a:t>a</a:t>
            </a:r>
            <a:r>
              <a:rPr sz="4800" spc="-5" dirty="0">
                <a:solidFill>
                  <a:srgbClr val="3F3F3F"/>
                </a:solidFill>
                <a:latin typeface="Arial"/>
                <a:cs typeface="Arial"/>
              </a:rPr>
              <a:t>g</a:t>
            </a:r>
            <a:r>
              <a:rPr sz="4800" dirty="0">
                <a:solidFill>
                  <a:srgbClr val="3F3F3F"/>
                </a:solidFill>
                <a:latin typeface="Arial"/>
                <a:cs typeface="Arial"/>
              </a:rPr>
              <a:t>e</a:t>
            </a:r>
            <a:r>
              <a:rPr sz="4800" spc="13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4800" dirty="0">
                <a:solidFill>
                  <a:srgbClr val="3F3F3F"/>
                </a:solidFill>
                <a:latin typeface="Arial"/>
                <a:cs typeface="Arial"/>
              </a:rPr>
              <a:t>Payload</a:t>
            </a:r>
            <a:r>
              <a:rPr sz="4800" spc="14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4800" spc="-20" dirty="0">
                <a:solidFill>
                  <a:srgbClr val="3F3F3F"/>
                </a:solidFill>
                <a:latin typeface="Arial"/>
                <a:cs typeface="Arial"/>
              </a:rPr>
              <a:t>M</a:t>
            </a:r>
            <a:r>
              <a:rPr sz="4800" spc="-5" dirty="0">
                <a:solidFill>
                  <a:srgbClr val="3F3F3F"/>
                </a:solidFill>
                <a:latin typeface="Arial"/>
                <a:cs typeface="Arial"/>
              </a:rPr>
              <a:t>as</a:t>
            </a:r>
            <a:r>
              <a:rPr sz="4800" dirty="0">
                <a:solidFill>
                  <a:srgbClr val="3F3F3F"/>
                </a:solidFill>
                <a:latin typeface="Arial"/>
                <a:cs typeface="Arial"/>
              </a:rPr>
              <a:t>s</a:t>
            </a:r>
            <a:r>
              <a:rPr sz="4800" spc="13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4800" spc="-5" dirty="0">
                <a:solidFill>
                  <a:srgbClr val="3F3F3F"/>
                </a:solidFill>
                <a:latin typeface="Arial"/>
                <a:cs typeface="Arial"/>
              </a:rPr>
              <a:t>b</a:t>
            </a:r>
            <a:r>
              <a:rPr sz="4800" dirty="0">
                <a:solidFill>
                  <a:srgbClr val="3F3F3F"/>
                </a:solidFill>
                <a:latin typeface="Arial"/>
                <a:cs typeface="Arial"/>
              </a:rPr>
              <a:t>y</a:t>
            </a:r>
            <a:r>
              <a:rPr sz="4800" spc="13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4800" dirty="0">
                <a:solidFill>
                  <a:srgbClr val="3F3F3F"/>
                </a:solidFill>
                <a:latin typeface="Arial"/>
                <a:cs typeface="Arial"/>
              </a:rPr>
              <a:t>F9v1.1</a:t>
            </a:r>
            <a:endParaRPr sz="4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02685" y="12331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53" y="0"/>
                </a:lnTo>
              </a:path>
            </a:pathLst>
          </a:custGeom>
          <a:ln w="6095">
            <a:solidFill>
              <a:srgbClr val="7C7C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02685" y="3903976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53" y="0"/>
                </a:lnTo>
              </a:path>
            </a:pathLst>
          </a:custGeom>
          <a:ln w="6095">
            <a:solidFill>
              <a:srgbClr val="7C7C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74444" y="4300216"/>
            <a:ext cx="5687689" cy="255397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78298" y="346975"/>
            <a:ext cx="3020060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  <a:tabLst>
                <a:tab pos="626110" algn="l"/>
                <a:tab pos="1391920" algn="l"/>
                <a:tab pos="2654935" algn="l"/>
              </a:tabLst>
            </a:pP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This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	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q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u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ry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calcu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l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ate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t</a:t>
            </a:r>
            <a:r>
              <a:rPr sz="2000" spc="-20" dirty="0">
                <a:solidFill>
                  <a:srgbClr val="3F3F3F"/>
                </a:solidFill>
                <a:latin typeface="Arial"/>
                <a:cs typeface="Arial"/>
              </a:rPr>
              <a:t>h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78298" y="647453"/>
            <a:ext cx="3399790" cy="2187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66675">
              <a:lnSpc>
                <a:spcPts val="2380"/>
              </a:lnSpc>
              <a:tabLst>
                <a:tab pos="1418590" algn="l"/>
                <a:tab pos="2456815" algn="l"/>
              </a:tabLst>
            </a:pP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a</a:t>
            </a:r>
            <a:r>
              <a:rPr sz="2000" spc="5" dirty="0">
                <a:solidFill>
                  <a:srgbClr val="3F3F3F"/>
                </a:solidFill>
                <a:latin typeface="Arial"/>
                <a:cs typeface="Arial"/>
              </a:rPr>
              <a:t>v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ra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g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8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pa</a:t>
            </a:r>
            <a:r>
              <a:rPr sz="2000" spc="5" dirty="0">
                <a:solidFill>
                  <a:srgbClr val="3F3F3F"/>
                </a:solidFill>
                <a:latin typeface="Arial"/>
                <a:cs typeface="Arial"/>
              </a:rPr>
              <a:t>y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l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oa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d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7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mass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8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or</a:t>
            </a:r>
            <a:r>
              <a:rPr sz="2000" spc="-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lau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n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c</a:t>
            </a:r>
            <a:r>
              <a:rPr sz="2000" spc="5" dirty="0">
                <a:solidFill>
                  <a:srgbClr val="3F3F3F"/>
                </a:solidFill>
                <a:latin typeface="Arial"/>
                <a:cs typeface="Arial"/>
              </a:rPr>
              <a:t>h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	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w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h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i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ch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	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us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d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bo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ster</a:t>
            </a:r>
            <a:r>
              <a:rPr sz="2000" spc="6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v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ers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i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n</a:t>
            </a:r>
            <a:r>
              <a:rPr sz="200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F9</a:t>
            </a:r>
            <a:r>
              <a:rPr sz="200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v1.1</a:t>
            </a:r>
            <a:endParaRPr sz="2000">
              <a:latin typeface="Arial"/>
              <a:cs typeface="Arial"/>
            </a:endParaRPr>
          </a:p>
          <a:p>
            <a:pPr marL="20320">
              <a:lnSpc>
                <a:spcPts val="2305"/>
              </a:lnSpc>
              <a:spcBef>
                <a:spcPts val="1125"/>
              </a:spcBef>
              <a:tabLst>
                <a:tab pos="3028315" algn="l"/>
              </a:tabLst>
            </a:pP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Average</a:t>
            </a:r>
            <a:r>
              <a:rPr sz="200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p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y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l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oa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d</a:t>
            </a:r>
            <a:r>
              <a:rPr sz="200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m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ss</a:t>
            </a:r>
            <a:r>
              <a:rPr sz="2000" spc="6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f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F9</a:t>
            </a:r>
            <a:endParaRPr sz="2000">
              <a:latin typeface="Arial"/>
              <a:cs typeface="Arial"/>
            </a:endParaRPr>
          </a:p>
          <a:p>
            <a:pPr marL="755015">
              <a:lnSpc>
                <a:spcPts val="2245"/>
              </a:lnSpc>
            </a:pP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1.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1</a:t>
            </a:r>
            <a:r>
              <a:rPr sz="2000" spc="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i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</a:t>
            </a:r>
            <a:r>
              <a:rPr sz="200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n</a:t>
            </a:r>
            <a:r>
              <a:rPr sz="200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t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h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e</a:t>
            </a:r>
            <a:r>
              <a:rPr sz="200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l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ow</a:t>
            </a:r>
            <a:endParaRPr sz="2000">
              <a:latin typeface="Arial"/>
              <a:cs typeface="Arial"/>
            </a:endParaRPr>
          </a:p>
          <a:p>
            <a:pPr marL="12700" marR="5080">
              <a:lnSpc>
                <a:spcPts val="2380"/>
              </a:lnSpc>
              <a:spcBef>
                <a:spcPts val="35"/>
              </a:spcBef>
              <a:tabLst>
                <a:tab pos="1084580" algn="l"/>
                <a:tab pos="1669414" algn="l"/>
                <a:tab pos="2778125" algn="l"/>
              </a:tabLst>
            </a:pP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end</a:t>
            </a:r>
            <a:r>
              <a:rPr sz="2000" spc="5" dirty="0">
                <a:solidFill>
                  <a:srgbClr val="3F3F3F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f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	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ou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r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	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pa</a:t>
            </a:r>
            <a:r>
              <a:rPr sz="2000" spc="5" dirty="0">
                <a:solidFill>
                  <a:srgbClr val="3F3F3F"/>
                </a:solidFill>
                <a:latin typeface="Arial"/>
                <a:cs typeface="Arial"/>
              </a:rPr>
              <a:t>y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lo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d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mass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ra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n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g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4560" y="3822378"/>
            <a:ext cx="7785734" cy="1393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415" marR="5080" indent="-6350">
              <a:lnSpc>
                <a:spcPct val="103600"/>
              </a:lnSpc>
            </a:pPr>
            <a:r>
              <a:rPr sz="4800" spc="-20" dirty="0">
                <a:solidFill>
                  <a:srgbClr val="3F3F3F"/>
                </a:solidFill>
                <a:latin typeface="Arial"/>
                <a:cs typeface="Arial"/>
              </a:rPr>
              <a:t>First</a:t>
            </a:r>
            <a:r>
              <a:rPr sz="4800" spc="12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4800" dirty="0">
                <a:solidFill>
                  <a:srgbClr val="3F3F3F"/>
                </a:solidFill>
                <a:latin typeface="Arial"/>
                <a:cs typeface="Arial"/>
              </a:rPr>
              <a:t>Successful</a:t>
            </a:r>
            <a:r>
              <a:rPr sz="4800" spc="13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4800" dirty="0">
                <a:solidFill>
                  <a:srgbClr val="3F3F3F"/>
                </a:solidFill>
                <a:latin typeface="Arial"/>
                <a:cs typeface="Arial"/>
              </a:rPr>
              <a:t>Ground</a:t>
            </a:r>
            <a:r>
              <a:rPr sz="4800" spc="12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4800" dirty="0">
                <a:solidFill>
                  <a:srgbClr val="3F3F3F"/>
                </a:solidFill>
                <a:latin typeface="Arial"/>
                <a:cs typeface="Arial"/>
              </a:rPr>
              <a:t>P</a:t>
            </a:r>
            <a:r>
              <a:rPr sz="4800" spc="10" dirty="0">
                <a:solidFill>
                  <a:srgbClr val="3F3F3F"/>
                </a:solidFill>
                <a:latin typeface="Arial"/>
                <a:cs typeface="Arial"/>
              </a:rPr>
              <a:t>a</a:t>
            </a:r>
            <a:r>
              <a:rPr sz="4800" dirty="0">
                <a:solidFill>
                  <a:srgbClr val="3F3F3F"/>
                </a:solidFill>
                <a:latin typeface="Arial"/>
                <a:cs typeface="Arial"/>
              </a:rPr>
              <a:t>d</a:t>
            </a:r>
            <a:r>
              <a:rPr sz="48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4800" spc="-5" dirty="0">
                <a:solidFill>
                  <a:srgbClr val="3F3F3F"/>
                </a:solidFill>
                <a:latin typeface="Arial"/>
                <a:cs typeface="Arial"/>
              </a:rPr>
              <a:t>Lan</a:t>
            </a:r>
            <a:r>
              <a:rPr sz="4800" spc="5" dirty="0">
                <a:solidFill>
                  <a:srgbClr val="3F3F3F"/>
                </a:solidFill>
                <a:latin typeface="Arial"/>
                <a:cs typeface="Arial"/>
              </a:rPr>
              <a:t>d</a:t>
            </a:r>
            <a:r>
              <a:rPr sz="4800" spc="-5" dirty="0">
                <a:solidFill>
                  <a:srgbClr val="3F3F3F"/>
                </a:solidFill>
                <a:latin typeface="Arial"/>
                <a:cs typeface="Arial"/>
              </a:rPr>
              <a:t>ingDate</a:t>
            </a:r>
            <a:endParaRPr sz="4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02685" y="5431154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53" y="0"/>
                </a:lnTo>
              </a:path>
            </a:pathLst>
          </a:custGeom>
          <a:ln w="6095">
            <a:solidFill>
              <a:srgbClr val="7C7C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403" y="351775"/>
            <a:ext cx="6363980" cy="28695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330" y="290632"/>
            <a:ext cx="5276850" cy="63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800" dirty="0">
                <a:solidFill>
                  <a:srgbClr val="3F3F3F"/>
                </a:solidFill>
                <a:latin typeface="Arial"/>
                <a:cs typeface="Arial"/>
              </a:rPr>
              <a:t>ExecutiveSummary</a:t>
            </a:r>
            <a:endParaRPr sz="4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0572" y="1271843"/>
            <a:ext cx="10003155" cy="4700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marR="5080" indent="-228600">
              <a:lnSpc>
                <a:spcPct val="105500"/>
              </a:lnSpc>
              <a:buClr>
                <a:srgbClr val="BA552C"/>
              </a:buClr>
              <a:buFont typeface="Arial"/>
              <a:buChar char="•"/>
              <a:tabLst>
                <a:tab pos="241935" algn="l"/>
                <a:tab pos="1031875" algn="l"/>
                <a:tab pos="2072639" algn="l"/>
                <a:tab pos="4417060" algn="l"/>
              </a:tabLst>
            </a:pPr>
            <a:r>
              <a:rPr sz="2200" spc="-20" dirty="0">
                <a:solidFill>
                  <a:srgbClr val="BA552C"/>
                </a:solidFill>
                <a:latin typeface="Arial"/>
                <a:cs typeface="Arial"/>
              </a:rPr>
              <a:t>Col</a:t>
            </a:r>
            <a:r>
              <a:rPr sz="2200" dirty="0">
                <a:solidFill>
                  <a:srgbClr val="BA552C"/>
                </a:solidFill>
                <a:latin typeface="Arial"/>
                <a:cs typeface="Arial"/>
              </a:rPr>
              <a:t>l</a:t>
            </a:r>
            <a:r>
              <a:rPr sz="2200" spc="-20" dirty="0">
                <a:solidFill>
                  <a:srgbClr val="BA552C"/>
                </a:solidFill>
                <a:latin typeface="Arial"/>
                <a:cs typeface="Arial"/>
              </a:rPr>
              <a:t>e</a:t>
            </a:r>
            <a:r>
              <a:rPr sz="2200" spc="-10" dirty="0">
                <a:solidFill>
                  <a:srgbClr val="BA552C"/>
                </a:solidFill>
                <a:latin typeface="Arial"/>
                <a:cs typeface="Arial"/>
              </a:rPr>
              <a:t>c</a:t>
            </a:r>
            <a:r>
              <a:rPr sz="2200" spc="-15" dirty="0">
                <a:solidFill>
                  <a:srgbClr val="BA552C"/>
                </a:solidFill>
                <a:latin typeface="Arial"/>
                <a:cs typeface="Arial"/>
              </a:rPr>
              <a:t>ted</a:t>
            </a:r>
            <a:r>
              <a:rPr sz="2200" spc="60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2200" spc="-20" dirty="0">
                <a:solidFill>
                  <a:srgbClr val="BA552C"/>
                </a:solidFill>
                <a:latin typeface="Arial"/>
                <a:cs typeface="Arial"/>
              </a:rPr>
              <a:t>dat</a:t>
            </a:r>
            <a:r>
              <a:rPr sz="2200" spc="-15" dirty="0">
                <a:solidFill>
                  <a:srgbClr val="BA552C"/>
                </a:solidFill>
                <a:latin typeface="Arial"/>
                <a:cs typeface="Arial"/>
              </a:rPr>
              <a:t>a</a:t>
            </a:r>
            <a:r>
              <a:rPr sz="2200" spc="60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2200" spc="-15" dirty="0">
                <a:solidFill>
                  <a:srgbClr val="BA552C"/>
                </a:solidFill>
                <a:latin typeface="Arial"/>
                <a:cs typeface="Arial"/>
              </a:rPr>
              <a:t>from</a:t>
            </a:r>
            <a:r>
              <a:rPr sz="2200" spc="60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2200" spc="-20" dirty="0">
                <a:solidFill>
                  <a:srgbClr val="BA552C"/>
                </a:solidFill>
                <a:latin typeface="Arial"/>
                <a:cs typeface="Arial"/>
              </a:rPr>
              <a:t>pub</a:t>
            </a:r>
            <a:r>
              <a:rPr sz="2200" dirty="0">
                <a:solidFill>
                  <a:srgbClr val="BA552C"/>
                </a:solidFill>
                <a:latin typeface="Arial"/>
                <a:cs typeface="Arial"/>
              </a:rPr>
              <a:t>l</a:t>
            </a:r>
            <a:r>
              <a:rPr sz="2200" spc="-10" dirty="0">
                <a:solidFill>
                  <a:srgbClr val="BA552C"/>
                </a:solidFill>
                <a:latin typeface="Arial"/>
                <a:cs typeface="Arial"/>
              </a:rPr>
              <a:t>i</a:t>
            </a:r>
            <a:r>
              <a:rPr sz="2200" spc="-15" dirty="0">
                <a:solidFill>
                  <a:srgbClr val="BA552C"/>
                </a:solidFill>
                <a:latin typeface="Arial"/>
                <a:cs typeface="Arial"/>
              </a:rPr>
              <a:t>c</a:t>
            </a:r>
            <a:r>
              <a:rPr sz="2200" spc="65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2200" spc="-15" dirty="0">
                <a:solidFill>
                  <a:srgbClr val="BA552C"/>
                </a:solidFill>
                <a:latin typeface="Arial"/>
                <a:cs typeface="Arial"/>
              </a:rPr>
              <a:t>Spac</a:t>
            </a:r>
            <a:r>
              <a:rPr sz="2200" spc="-10" dirty="0">
                <a:solidFill>
                  <a:srgbClr val="BA552C"/>
                </a:solidFill>
                <a:latin typeface="Arial"/>
                <a:cs typeface="Arial"/>
              </a:rPr>
              <a:t>e</a:t>
            </a:r>
            <a:r>
              <a:rPr sz="2200" spc="-15" dirty="0">
                <a:solidFill>
                  <a:srgbClr val="BA552C"/>
                </a:solidFill>
                <a:latin typeface="Arial"/>
                <a:cs typeface="Arial"/>
              </a:rPr>
              <a:t>X</a:t>
            </a:r>
            <a:r>
              <a:rPr sz="2200" spc="60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2200" spc="-15" dirty="0">
                <a:solidFill>
                  <a:srgbClr val="BA552C"/>
                </a:solidFill>
                <a:latin typeface="Arial"/>
                <a:cs typeface="Arial"/>
              </a:rPr>
              <a:t>API</a:t>
            </a:r>
            <a:r>
              <a:rPr sz="2200" spc="60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2200" spc="-20" dirty="0">
                <a:solidFill>
                  <a:srgbClr val="BA552C"/>
                </a:solidFill>
                <a:latin typeface="Arial"/>
                <a:cs typeface="Arial"/>
              </a:rPr>
              <a:t>a</a:t>
            </a:r>
            <a:r>
              <a:rPr sz="2200" spc="-10" dirty="0">
                <a:solidFill>
                  <a:srgbClr val="BA552C"/>
                </a:solidFill>
                <a:latin typeface="Arial"/>
                <a:cs typeface="Arial"/>
              </a:rPr>
              <a:t>n</a:t>
            </a:r>
            <a:r>
              <a:rPr sz="2200" spc="-15" dirty="0">
                <a:solidFill>
                  <a:srgbClr val="BA552C"/>
                </a:solidFill>
                <a:latin typeface="Arial"/>
                <a:cs typeface="Arial"/>
              </a:rPr>
              <a:t>d</a:t>
            </a:r>
            <a:r>
              <a:rPr sz="2200" spc="60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2200" spc="-15" dirty="0">
                <a:solidFill>
                  <a:srgbClr val="BA552C"/>
                </a:solidFill>
                <a:latin typeface="Arial"/>
                <a:cs typeface="Arial"/>
              </a:rPr>
              <a:t>Sp</a:t>
            </a:r>
            <a:r>
              <a:rPr sz="2200" spc="-20" dirty="0">
                <a:solidFill>
                  <a:srgbClr val="BA552C"/>
                </a:solidFill>
                <a:latin typeface="Arial"/>
                <a:cs typeface="Arial"/>
              </a:rPr>
              <a:t>a</a:t>
            </a:r>
            <a:r>
              <a:rPr sz="2200" spc="-10" dirty="0">
                <a:solidFill>
                  <a:srgbClr val="BA552C"/>
                </a:solidFill>
                <a:latin typeface="Arial"/>
                <a:cs typeface="Arial"/>
              </a:rPr>
              <a:t>c</a:t>
            </a:r>
            <a:r>
              <a:rPr sz="2200" spc="-20" dirty="0">
                <a:solidFill>
                  <a:srgbClr val="BA552C"/>
                </a:solidFill>
                <a:latin typeface="Arial"/>
                <a:cs typeface="Arial"/>
              </a:rPr>
              <a:t>e</a:t>
            </a:r>
            <a:r>
              <a:rPr sz="2200" spc="-15" dirty="0">
                <a:solidFill>
                  <a:srgbClr val="BA552C"/>
                </a:solidFill>
                <a:latin typeface="Arial"/>
                <a:cs typeface="Arial"/>
              </a:rPr>
              <a:t>X</a:t>
            </a:r>
            <a:r>
              <a:rPr sz="2200" spc="60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2200" spc="-25" dirty="0">
                <a:solidFill>
                  <a:srgbClr val="BA552C"/>
                </a:solidFill>
                <a:latin typeface="Arial"/>
                <a:cs typeface="Arial"/>
              </a:rPr>
              <a:t>W</a:t>
            </a:r>
            <a:r>
              <a:rPr sz="2200" spc="-10" dirty="0">
                <a:solidFill>
                  <a:srgbClr val="BA552C"/>
                </a:solidFill>
                <a:latin typeface="Arial"/>
                <a:cs typeface="Arial"/>
              </a:rPr>
              <a:t>iki</a:t>
            </a:r>
            <a:r>
              <a:rPr sz="2200" spc="-15" dirty="0">
                <a:solidFill>
                  <a:srgbClr val="BA552C"/>
                </a:solidFill>
                <a:latin typeface="Arial"/>
                <a:cs typeface="Arial"/>
              </a:rPr>
              <a:t>pedia</a:t>
            </a:r>
            <a:r>
              <a:rPr sz="2200" spc="60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2200" spc="-20" dirty="0">
                <a:solidFill>
                  <a:srgbClr val="BA552C"/>
                </a:solidFill>
                <a:latin typeface="Arial"/>
                <a:cs typeface="Arial"/>
              </a:rPr>
              <a:t>p</a:t>
            </a:r>
            <a:r>
              <a:rPr sz="2200" spc="-10" dirty="0">
                <a:solidFill>
                  <a:srgbClr val="BA552C"/>
                </a:solidFill>
                <a:latin typeface="Arial"/>
                <a:cs typeface="Arial"/>
              </a:rPr>
              <a:t>a</a:t>
            </a:r>
            <a:r>
              <a:rPr sz="2200" spc="-20" dirty="0">
                <a:solidFill>
                  <a:srgbClr val="BA552C"/>
                </a:solidFill>
                <a:latin typeface="Arial"/>
                <a:cs typeface="Arial"/>
              </a:rPr>
              <a:t>ge</a:t>
            </a:r>
            <a:r>
              <a:rPr sz="2200" spc="-10" dirty="0">
                <a:solidFill>
                  <a:srgbClr val="BA552C"/>
                </a:solidFill>
                <a:latin typeface="Arial"/>
                <a:cs typeface="Arial"/>
              </a:rPr>
              <a:t>.</a:t>
            </a:r>
            <a:r>
              <a:rPr sz="2200" spc="65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2200" spc="-20" dirty="0">
                <a:solidFill>
                  <a:srgbClr val="BA552C"/>
                </a:solidFill>
                <a:latin typeface="Arial"/>
                <a:cs typeface="Arial"/>
              </a:rPr>
              <a:t>Cre</a:t>
            </a:r>
            <a:r>
              <a:rPr sz="2200" spc="-15" dirty="0">
                <a:solidFill>
                  <a:srgbClr val="BA552C"/>
                </a:solidFill>
                <a:latin typeface="Arial"/>
                <a:cs typeface="Arial"/>
              </a:rPr>
              <a:t>ated</a:t>
            </a:r>
            <a:r>
              <a:rPr sz="2200" spc="-10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BA552C"/>
                </a:solidFill>
                <a:latin typeface="Arial"/>
                <a:cs typeface="Arial"/>
              </a:rPr>
              <a:t>l</a:t>
            </a:r>
            <a:r>
              <a:rPr sz="2200" spc="-15" dirty="0">
                <a:solidFill>
                  <a:srgbClr val="BA552C"/>
                </a:solidFill>
                <a:latin typeface="Arial"/>
                <a:cs typeface="Arial"/>
              </a:rPr>
              <a:t>a</a:t>
            </a:r>
            <a:r>
              <a:rPr sz="2200" spc="-20" dirty="0">
                <a:solidFill>
                  <a:srgbClr val="BA552C"/>
                </a:solidFill>
                <a:latin typeface="Arial"/>
                <a:cs typeface="Arial"/>
              </a:rPr>
              <a:t>be</a:t>
            </a:r>
            <a:r>
              <a:rPr sz="2200" dirty="0">
                <a:solidFill>
                  <a:srgbClr val="BA552C"/>
                </a:solidFill>
                <a:latin typeface="Arial"/>
                <a:cs typeface="Arial"/>
              </a:rPr>
              <a:t>l</a:t>
            </a:r>
            <a:r>
              <a:rPr sz="2200" spc="-15" dirty="0">
                <a:solidFill>
                  <a:srgbClr val="BA552C"/>
                </a:solidFill>
                <a:latin typeface="Arial"/>
                <a:cs typeface="Arial"/>
              </a:rPr>
              <a:t>s</a:t>
            </a:r>
            <a:r>
              <a:rPr sz="2200" dirty="0">
                <a:solidFill>
                  <a:srgbClr val="BA552C"/>
                </a:solidFill>
                <a:latin typeface="Times New Roman"/>
                <a:cs typeface="Times New Roman"/>
              </a:rPr>
              <a:t>	</a:t>
            </a:r>
            <a:r>
              <a:rPr sz="2200" spc="195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2200" spc="-15" dirty="0">
                <a:solidFill>
                  <a:srgbClr val="BA552C"/>
                </a:solidFill>
                <a:latin typeface="Arial"/>
                <a:cs typeface="Arial"/>
              </a:rPr>
              <a:t>c</a:t>
            </a:r>
            <a:r>
              <a:rPr sz="2200" spc="-25" dirty="0">
                <a:solidFill>
                  <a:srgbClr val="BA552C"/>
                </a:solidFill>
                <a:latin typeface="Arial"/>
                <a:cs typeface="Arial"/>
              </a:rPr>
              <a:t>o</a:t>
            </a:r>
            <a:r>
              <a:rPr sz="2200" spc="-15" dirty="0">
                <a:solidFill>
                  <a:srgbClr val="BA552C"/>
                </a:solidFill>
                <a:latin typeface="Arial"/>
                <a:cs typeface="Arial"/>
              </a:rPr>
              <a:t>lu</a:t>
            </a:r>
            <a:r>
              <a:rPr sz="2200" spc="-30" dirty="0">
                <a:solidFill>
                  <a:srgbClr val="BA552C"/>
                </a:solidFill>
                <a:latin typeface="Arial"/>
                <a:cs typeface="Arial"/>
              </a:rPr>
              <a:t>m</a:t>
            </a:r>
            <a:r>
              <a:rPr sz="2200" spc="-15" dirty="0">
                <a:solidFill>
                  <a:srgbClr val="BA552C"/>
                </a:solidFill>
                <a:latin typeface="Arial"/>
                <a:cs typeface="Arial"/>
              </a:rPr>
              <a:t>n</a:t>
            </a:r>
            <a:r>
              <a:rPr sz="2200" spc="70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BA552C"/>
                </a:solidFill>
                <a:latin typeface="Arial"/>
                <a:cs typeface="Arial"/>
              </a:rPr>
              <a:t>‘</a:t>
            </a:r>
            <a:r>
              <a:rPr sz="2200" spc="-15" dirty="0">
                <a:solidFill>
                  <a:srgbClr val="BA552C"/>
                </a:solidFill>
                <a:latin typeface="Arial"/>
                <a:cs typeface="Arial"/>
              </a:rPr>
              <a:t>c</a:t>
            </a:r>
            <a:r>
              <a:rPr sz="2200" dirty="0">
                <a:solidFill>
                  <a:srgbClr val="BA552C"/>
                </a:solidFill>
                <a:latin typeface="Arial"/>
                <a:cs typeface="Arial"/>
              </a:rPr>
              <a:t>l</a:t>
            </a:r>
            <a:r>
              <a:rPr sz="2200" spc="-20" dirty="0">
                <a:solidFill>
                  <a:srgbClr val="BA552C"/>
                </a:solidFill>
                <a:latin typeface="Arial"/>
                <a:cs typeface="Arial"/>
              </a:rPr>
              <a:t>a</a:t>
            </a:r>
            <a:r>
              <a:rPr sz="2200" spc="-10" dirty="0">
                <a:solidFill>
                  <a:srgbClr val="BA552C"/>
                </a:solidFill>
                <a:latin typeface="Arial"/>
                <a:cs typeface="Arial"/>
              </a:rPr>
              <a:t>s</a:t>
            </a:r>
            <a:r>
              <a:rPr sz="2200" spc="-5" dirty="0">
                <a:solidFill>
                  <a:srgbClr val="BA552C"/>
                </a:solidFill>
                <a:latin typeface="Arial"/>
                <a:cs typeface="Arial"/>
              </a:rPr>
              <a:t>s’</a:t>
            </a:r>
            <a:r>
              <a:rPr sz="2200" dirty="0">
                <a:solidFill>
                  <a:srgbClr val="BA552C"/>
                </a:solidFill>
                <a:latin typeface="Arial"/>
                <a:cs typeface="Arial"/>
              </a:rPr>
              <a:t> </a:t>
            </a:r>
            <a:r>
              <a:rPr sz="2200" spc="-35" dirty="0">
                <a:solidFill>
                  <a:srgbClr val="BA552C"/>
                </a:solidFill>
                <a:latin typeface="Arial"/>
                <a:cs typeface="Arial"/>
              </a:rPr>
              <a:t>w</a:t>
            </a:r>
            <a:r>
              <a:rPr sz="2200" spc="-20" dirty="0">
                <a:solidFill>
                  <a:srgbClr val="BA552C"/>
                </a:solidFill>
                <a:latin typeface="Arial"/>
                <a:cs typeface="Arial"/>
              </a:rPr>
              <a:t>h</a:t>
            </a:r>
            <a:r>
              <a:rPr sz="2200" spc="-10" dirty="0">
                <a:solidFill>
                  <a:srgbClr val="BA552C"/>
                </a:solidFill>
                <a:latin typeface="Arial"/>
                <a:cs typeface="Arial"/>
              </a:rPr>
              <a:t>ich</a:t>
            </a:r>
            <a:r>
              <a:rPr sz="2200" spc="65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2200" spc="-15" dirty="0">
                <a:solidFill>
                  <a:srgbClr val="BA552C"/>
                </a:solidFill>
                <a:latin typeface="Arial"/>
                <a:cs typeface="Arial"/>
              </a:rPr>
              <a:t>classif</a:t>
            </a:r>
            <a:r>
              <a:rPr sz="2200" spc="-20" dirty="0">
                <a:solidFill>
                  <a:srgbClr val="BA552C"/>
                </a:solidFill>
                <a:latin typeface="Arial"/>
                <a:cs typeface="Arial"/>
              </a:rPr>
              <a:t>ie</a:t>
            </a:r>
            <a:r>
              <a:rPr sz="2200" spc="-15" dirty="0">
                <a:solidFill>
                  <a:srgbClr val="BA552C"/>
                </a:solidFill>
                <a:latin typeface="Arial"/>
                <a:cs typeface="Arial"/>
              </a:rPr>
              <a:t>s</a:t>
            </a:r>
            <a:r>
              <a:rPr sz="2200" spc="65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2200" spc="-15" dirty="0">
                <a:solidFill>
                  <a:srgbClr val="BA552C"/>
                </a:solidFill>
                <a:latin typeface="Arial"/>
                <a:cs typeface="Arial"/>
              </a:rPr>
              <a:t>s</a:t>
            </a:r>
            <a:r>
              <a:rPr sz="2200" spc="-20" dirty="0">
                <a:solidFill>
                  <a:srgbClr val="BA552C"/>
                </a:solidFill>
                <a:latin typeface="Arial"/>
                <a:cs typeface="Arial"/>
              </a:rPr>
              <a:t>u</a:t>
            </a:r>
            <a:r>
              <a:rPr sz="2200" spc="-10" dirty="0">
                <a:solidFill>
                  <a:srgbClr val="BA552C"/>
                </a:solidFill>
                <a:latin typeface="Arial"/>
                <a:cs typeface="Arial"/>
              </a:rPr>
              <a:t>c</a:t>
            </a:r>
            <a:r>
              <a:rPr sz="2200" spc="-15" dirty="0">
                <a:solidFill>
                  <a:srgbClr val="BA552C"/>
                </a:solidFill>
                <a:latin typeface="Arial"/>
                <a:cs typeface="Arial"/>
              </a:rPr>
              <a:t>ces</a:t>
            </a:r>
            <a:r>
              <a:rPr sz="2200" spc="-10" dirty="0">
                <a:solidFill>
                  <a:srgbClr val="BA552C"/>
                </a:solidFill>
                <a:latin typeface="Arial"/>
                <a:cs typeface="Arial"/>
              </a:rPr>
              <a:t>s</a:t>
            </a:r>
            <a:r>
              <a:rPr sz="2200" spc="-25" dirty="0">
                <a:solidFill>
                  <a:srgbClr val="BA552C"/>
                </a:solidFill>
                <a:latin typeface="Arial"/>
                <a:cs typeface="Arial"/>
              </a:rPr>
              <a:t>f</a:t>
            </a:r>
            <a:r>
              <a:rPr sz="2200" spc="-20" dirty="0">
                <a:solidFill>
                  <a:srgbClr val="BA552C"/>
                </a:solidFill>
                <a:latin typeface="Arial"/>
                <a:cs typeface="Arial"/>
              </a:rPr>
              <a:t>u</a:t>
            </a:r>
            <a:r>
              <a:rPr sz="2200" spc="-5" dirty="0">
                <a:solidFill>
                  <a:srgbClr val="BA552C"/>
                </a:solidFill>
                <a:latin typeface="Arial"/>
                <a:cs typeface="Arial"/>
              </a:rPr>
              <a:t>l</a:t>
            </a:r>
            <a:r>
              <a:rPr sz="2200" spc="60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BA552C"/>
                </a:solidFill>
                <a:latin typeface="Arial"/>
                <a:cs typeface="Arial"/>
              </a:rPr>
              <a:t>la</a:t>
            </a:r>
            <a:r>
              <a:rPr sz="2200" spc="-20" dirty="0">
                <a:solidFill>
                  <a:srgbClr val="BA552C"/>
                </a:solidFill>
                <a:latin typeface="Arial"/>
                <a:cs typeface="Arial"/>
              </a:rPr>
              <a:t>nd</a:t>
            </a:r>
            <a:r>
              <a:rPr sz="2200" dirty="0">
                <a:solidFill>
                  <a:srgbClr val="BA552C"/>
                </a:solidFill>
                <a:latin typeface="Arial"/>
                <a:cs typeface="Arial"/>
              </a:rPr>
              <a:t>i</a:t>
            </a:r>
            <a:r>
              <a:rPr sz="2200" spc="-20" dirty="0">
                <a:solidFill>
                  <a:srgbClr val="BA552C"/>
                </a:solidFill>
                <a:latin typeface="Arial"/>
                <a:cs typeface="Arial"/>
              </a:rPr>
              <a:t>ng</a:t>
            </a:r>
            <a:r>
              <a:rPr sz="2200" spc="-10" dirty="0">
                <a:solidFill>
                  <a:srgbClr val="BA552C"/>
                </a:solidFill>
                <a:latin typeface="Arial"/>
                <a:cs typeface="Arial"/>
              </a:rPr>
              <a:t>s.</a:t>
            </a:r>
            <a:r>
              <a:rPr sz="2200" spc="50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2200" spc="-15" dirty="0">
                <a:solidFill>
                  <a:srgbClr val="BA552C"/>
                </a:solidFill>
                <a:latin typeface="Arial"/>
                <a:cs typeface="Arial"/>
              </a:rPr>
              <a:t>Ex</a:t>
            </a:r>
            <a:r>
              <a:rPr sz="2200" spc="-10" dirty="0">
                <a:solidFill>
                  <a:srgbClr val="BA552C"/>
                </a:solidFill>
                <a:latin typeface="Arial"/>
                <a:cs typeface="Arial"/>
              </a:rPr>
              <a:t>pl</a:t>
            </a:r>
            <a:r>
              <a:rPr sz="2200" spc="-15" dirty="0">
                <a:solidFill>
                  <a:srgbClr val="BA552C"/>
                </a:solidFill>
                <a:latin typeface="Arial"/>
                <a:cs typeface="Arial"/>
              </a:rPr>
              <a:t>ored</a:t>
            </a:r>
            <a:r>
              <a:rPr sz="2200" spc="60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2200" spc="-20" dirty="0">
                <a:solidFill>
                  <a:srgbClr val="BA552C"/>
                </a:solidFill>
                <a:latin typeface="Arial"/>
                <a:cs typeface="Arial"/>
              </a:rPr>
              <a:t>d</a:t>
            </a:r>
            <a:r>
              <a:rPr sz="2200" spc="-15" dirty="0">
                <a:solidFill>
                  <a:srgbClr val="BA552C"/>
                </a:solidFill>
                <a:latin typeface="Arial"/>
                <a:cs typeface="Arial"/>
              </a:rPr>
              <a:t>ata</a:t>
            </a:r>
            <a:r>
              <a:rPr sz="2200" spc="55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BA552C"/>
                </a:solidFill>
                <a:latin typeface="Arial"/>
                <a:cs typeface="Arial"/>
              </a:rPr>
              <a:t>u</a:t>
            </a:r>
            <a:r>
              <a:rPr sz="2200" spc="-15" dirty="0">
                <a:solidFill>
                  <a:srgbClr val="BA552C"/>
                </a:solidFill>
                <a:latin typeface="Arial"/>
                <a:cs typeface="Arial"/>
              </a:rPr>
              <a:t>s</a:t>
            </a:r>
            <a:r>
              <a:rPr sz="2200" dirty="0">
                <a:solidFill>
                  <a:srgbClr val="BA552C"/>
                </a:solidFill>
                <a:latin typeface="Arial"/>
                <a:cs typeface="Arial"/>
              </a:rPr>
              <a:t>i</a:t>
            </a:r>
            <a:r>
              <a:rPr sz="2200" spc="-20" dirty="0">
                <a:solidFill>
                  <a:srgbClr val="BA552C"/>
                </a:solidFill>
                <a:latin typeface="Arial"/>
                <a:cs typeface="Arial"/>
              </a:rPr>
              <a:t>ng</a:t>
            </a:r>
            <a:r>
              <a:rPr sz="2200" spc="-15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2200" spc="-15" dirty="0">
                <a:solidFill>
                  <a:srgbClr val="BA552C"/>
                </a:solidFill>
                <a:latin typeface="Arial"/>
                <a:cs typeface="Arial"/>
              </a:rPr>
              <a:t>SQL,</a:t>
            </a:r>
            <a:r>
              <a:rPr sz="2200" dirty="0">
                <a:solidFill>
                  <a:srgbClr val="BA552C"/>
                </a:solidFill>
                <a:latin typeface="Times New Roman"/>
                <a:cs typeface="Times New Roman"/>
              </a:rPr>
              <a:t>	</a:t>
            </a:r>
            <a:r>
              <a:rPr sz="2200" spc="-10" dirty="0">
                <a:solidFill>
                  <a:srgbClr val="BA552C"/>
                </a:solidFill>
                <a:latin typeface="Arial"/>
                <a:cs typeface="Arial"/>
              </a:rPr>
              <a:t>vis</a:t>
            </a:r>
            <a:r>
              <a:rPr sz="2200" spc="-15" dirty="0">
                <a:solidFill>
                  <a:srgbClr val="BA552C"/>
                </a:solidFill>
                <a:latin typeface="Arial"/>
                <a:cs typeface="Arial"/>
              </a:rPr>
              <a:t>uali</a:t>
            </a:r>
            <a:r>
              <a:rPr sz="2200" spc="-10" dirty="0">
                <a:solidFill>
                  <a:srgbClr val="BA552C"/>
                </a:solidFill>
                <a:latin typeface="Arial"/>
                <a:cs typeface="Arial"/>
              </a:rPr>
              <a:t>z</a:t>
            </a:r>
            <a:r>
              <a:rPr sz="2200" spc="-15" dirty="0">
                <a:solidFill>
                  <a:srgbClr val="BA552C"/>
                </a:solidFill>
                <a:latin typeface="Arial"/>
                <a:cs typeface="Arial"/>
              </a:rPr>
              <a:t>at</a:t>
            </a:r>
            <a:r>
              <a:rPr sz="2200" dirty="0">
                <a:solidFill>
                  <a:srgbClr val="BA552C"/>
                </a:solidFill>
                <a:latin typeface="Arial"/>
                <a:cs typeface="Arial"/>
              </a:rPr>
              <a:t>i</a:t>
            </a:r>
            <a:r>
              <a:rPr sz="2200" spc="-20" dirty="0">
                <a:solidFill>
                  <a:srgbClr val="BA552C"/>
                </a:solidFill>
                <a:latin typeface="Arial"/>
                <a:cs typeface="Arial"/>
              </a:rPr>
              <a:t>on</a:t>
            </a:r>
            <a:r>
              <a:rPr sz="2200" spc="-10" dirty="0">
                <a:solidFill>
                  <a:srgbClr val="BA552C"/>
                </a:solidFill>
                <a:latin typeface="Arial"/>
                <a:cs typeface="Arial"/>
              </a:rPr>
              <a:t>,</a:t>
            </a:r>
            <a:r>
              <a:rPr sz="2200" spc="65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BA552C"/>
                </a:solidFill>
                <a:latin typeface="Arial"/>
                <a:cs typeface="Arial"/>
              </a:rPr>
              <a:t>folium</a:t>
            </a:r>
            <a:r>
              <a:rPr sz="2200" spc="45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2200" spc="-15" dirty="0">
                <a:solidFill>
                  <a:srgbClr val="BA552C"/>
                </a:solidFill>
                <a:latin typeface="Arial"/>
                <a:cs typeface="Arial"/>
              </a:rPr>
              <a:t>map</a:t>
            </a:r>
            <a:r>
              <a:rPr sz="2200" spc="-10" dirty="0">
                <a:solidFill>
                  <a:srgbClr val="BA552C"/>
                </a:solidFill>
                <a:latin typeface="Arial"/>
                <a:cs typeface="Arial"/>
              </a:rPr>
              <a:t>s,</a:t>
            </a:r>
            <a:r>
              <a:rPr sz="2200" spc="60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2200" spc="-20" dirty="0">
                <a:solidFill>
                  <a:srgbClr val="BA552C"/>
                </a:solidFill>
                <a:latin typeface="Arial"/>
                <a:cs typeface="Arial"/>
              </a:rPr>
              <a:t>a</a:t>
            </a:r>
            <a:r>
              <a:rPr sz="2200" dirty="0">
                <a:solidFill>
                  <a:srgbClr val="BA552C"/>
                </a:solidFill>
                <a:latin typeface="Arial"/>
                <a:cs typeface="Arial"/>
              </a:rPr>
              <a:t>n</a:t>
            </a:r>
            <a:r>
              <a:rPr sz="2200" spc="-15" dirty="0">
                <a:solidFill>
                  <a:srgbClr val="BA552C"/>
                </a:solidFill>
                <a:latin typeface="Arial"/>
                <a:cs typeface="Arial"/>
              </a:rPr>
              <a:t>d</a:t>
            </a:r>
            <a:r>
              <a:rPr sz="2200" spc="60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2200" spc="-15" dirty="0">
                <a:solidFill>
                  <a:srgbClr val="BA552C"/>
                </a:solidFill>
                <a:latin typeface="Arial"/>
                <a:cs typeface="Arial"/>
              </a:rPr>
              <a:t>d</a:t>
            </a:r>
            <a:r>
              <a:rPr sz="2200" spc="-20" dirty="0">
                <a:solidFill>
                  <a:srgbClr val="BA552C"/>
                </a:solidFill>
                <a:latin typeface="Arial"/>
                <a:cs typeface="Arial"/>
              </a:rPr>
              <a:t>a</a:t>
            </a:r>
            <a:r>
              <a:rPr sz="2200" spc="-10" dirty="0">
                <a:solidFill>
                  <a:srgbClr val="BA552C"/>
                </a:solidFill>
                <a:latin typeface="Arial"/>
                <a:cs typeface="Arial"/>
              </a:rPr>
              <a:t>s</a:t>
            </a:r>
            <a:r>
              <a:rPr sz="2200" spc="-20" dirty="0">
                <a:solidFill>
                  <a:srgbClr val="BA552C"/>
                </a:solidFill>
                <a:latin typeface="Arial"/>
                <a:cs typeface="Arial"/>
              </a:rPr>
              <a:t>hb</a:t>
            </a:r>
            <a:r>
              <a:rPr sz="2200" spc="-10" dirty="0">
                <a:solidFill>
                  <a:srgbClr val="BA552C"/>
                </a:solidFill>
                <a:latin typeface="Arial"/>
                <a:cs typeface="Arial"/>
              </a:rPr>
              <a:t>o</a:t>
            </a:r>
            <a:r>
              <a:rPr sz="2200" spc="-20" dirty="0">
                <a:solidFill>
                  <a:srgbClr val="BA552C"/>
                </a:solidFill>
                <a:latin typeface="Arial"/>
                <a:cs typeface="Arial"/>
              </a:rPr>
              <a:t>ards</a:t>
            </a:r>
            <a:r>
              <a:rPr sz="2200" spc="-10" dirty="0">
                <a:solidFill>
                  <a:srgbClr val="BA552C"/>
                </a:solidFill>
                <a:latin typeface="Arial"/>
                <a:cs typeface="Arial"/>
              </a:rPr>
              <a:t>.</a:t>
            </a:r>
            <a:r>
              <a:rPr sz="2200" spc="60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2200" spc="-15" dirty="0">
                <a:solidFill>
                  <a:srgbClr val="BA552C"/>
                </a:solidFill>
                <a:latin typeface="Arial"/>
                <a:cs typeface="Arial"/>
              </a:rPr>
              <a:t>Gathered</a:t>
            </a:r>
            <a:r>
              <a:rPr sz="2200" spc="60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BA552C"/>
                </a:solidFill>
                <a:latin typeface="Arial"/>
                <a:cs typeface="Arial"/>
              </a:rPr>
              <a:t>rel</a:t>
            </a:r>
            <a:r>
              <a:rPr sz="2200" spc="-15" dirty="0">
                <a:solidFill>
                  <a:srgbClr val="BA552C"/>
                </a:solidFill>
                <a:latin typeface="Arial"/>
                <a:cs typeface="Arial"/>
              </a:rPr>
              <a:t>ev</a:t>
            </a:r>
            <a:r>
              <a:rPr sz="2200" spc="-10" dirty="0">
                <a:solidFill>
                  <a:srgbClr val="BA552C"/>
                </a:solidFill>
                <a:latin typeface="Arial"/>
                <a:cs typeface="Arial"/>
              </a:rPr>
              <a:t>a</a:t>
            </a:r>
            <a:r>
              <a:rPr sz="2200" spc="-20" dirty="0">
                <a:solidFill>
                  <a:srgbClr val="BA552C"/>
                </a:solidFill>
                <a:latin typeface="Arial"/>
                <a:cs typeface="Arial"/>
              </a:rPr>
              <a:t>n</a:t>
            </a:r>
            <a:r>
              <a:rPr sz="2200" spc="-10" dirty="0">
                <a:solidFill>
                  <a:srgbClr val="BA552C"/>
                </a:solidFill>
                <a:latin typeface="Arial"/>
                <a:cs typeface="Arial"/>
              </a:rPr>
              <a:t>t</a:t>
            </a:r>
            <a:r>
              <a:rPr sz="2200" spc="60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BA552C"/>
                </a:solidFill>
                <a:latin typeface="Arial"/>
                <a:cs typeface="Arial"/>
              </a:rPr>
              <a:t>c</a:t>
            </a:r>
            <a:r>
              <a:rPr sz="2200" spc="-15" dirty="0">
                <a:solidFill>
                  <a:srgbClr val="BA552C"/>
                </a:solidFill>
                <a:latin typeface="Arial"/>
                <a:cs typeface="Arial"/>
              </a:rPr>
              <a:t>olu</a:t>
            </a:r>
            <a:r>
              <a:rPr sz="2200" spc="-30" dirty="0">
                <a:solidFill>
                  <a:srgbClr val="BA552C"/>
                </a:solidFill>
                <a:latin typeface="Arial"/>
                <a:cs typeface="Arial"/>
              </a:rPr>
              <a:t>m</a:t>
            </a:r>
            <a:r>
              <a:rPr sz="2200" spc="-20" dirty="0">
                <a:solidFill>
                  <a:srgbClr val="BA552C"/>
                </a:solidFill>
                <a:latin typeface="Arial"/>
                <a:cs typeface="Arial"/>
              </a:rPr>
              <a:t>ns</a:t>
            </a:r>
            <a:r>
              <a:rPr sz="2200" spc="-15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BA552C"/>
                </a:solidFill>
                <a:latin typeface="Arial"/>
                <a:cs typeface="Arial"/>
              </a:rPr>
              <a:t>to</a:t>
            </a:r>
            <a:r>
              <a:rPr sz="2200" spc="55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BA552C"/>
                </a:solidFill>
                <a:latin typeface="Arial"/>
                <a:cs typeface="Arial"/>
              </a:rPr>
              <a:t>b</a:t>
            </a:r>
            <a:r>
              <a:rPr sz="2200" spc="-15" dirty="0">
                <a:solidFill>
                  <a:srgbClr val="BA552C"/>
                </a:solidFill>
                <a:latin typeface="Arial"/>
                <a:cs typeface="Arial"/>
              </a:rPr>
              <a:t>e</a:t>
            </a:r>
            <a:r>
              <a:rPr sz="2200" spc="60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2200" spc="-15" dirty="0">
                <a:solidFill>
                  <a:srgbClr val="BA552C"/>
                </a:solidFill>
                <a:latin typeface="Arial"/>
                <a:cs typeface="Arial"/>
              </a:rPr>
              <a:t>us</a:t>
            </a:r>
            <a:r>
              <a:rPr sz="2200" spc="-10" dirty="0">
                <a:solidFill>
                  <a:srgbClr val="BA552C"/>
                </a:solidFill>
                <a:latin typeface="Arial"/>
                <a:cs typeface="Arial"/>
              </a:rPr>
              <a:t>e</a:t>
            </a:r>
            <a:r>
              <a:rPr sz="2200" spc="-15" dirty="0">
                <a:solidFill>
                  <a:srgbClr val="BA552C"/>
                </a:solidFill>
                <a:latin typeface="Arial"/>
                <a:cs typeface="Arial"/>
              </a:rPr>
              <a:t>d</a:t>
            </a:r>
            <a:r>
              <a:rPr sz="2200" spc="60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2200" spc="-20" dirty="0">
                <a:solidFill>
                  <a:srgbClr val="BA552C"/>
                </a:solidFill>
                <a:latin typeface="Arial"/>
                <a:cs typeface="Arial"/>
              </a:rPr>
              <a:t>a</a:t>
            </a:r>
            <a:r>
              <a:rPr sz="2200" spc="-15" dirty="0">
                <a:solidFill>
                  <a:srgbClr val="BA552C"/>
                </a:solidFill>
                <a:latin typeface="Arial"/>
                <a:cs typeface="Arial"/>
              </a:rPr>
              <a:t>s</a:t>
            </a:r>
            <a:r>
              <a:rPr sz="2200" dirty="0">
                <a:solidFill>
                  <a:srgbClr val="BA552C"/>
                </a:solidFill>
                <a:latin typeface="Times New Roman"/>
                <a:cs typeface="Times New Roman"/>
              </a:rPr>
              <a:t>	</a:t>
            </a:r>
            <a:r>
              <a:rPr sz="2200" spc="-10" dirty="0">
                <a:solidFill>
                  <a:srgbClr val="BA552C"/>
                </a:solidFill>
                <a:latin typeface="Arial"/>
                <a:cs typeface="Arial"/>
              </a:rPr>
              <a:t>fe</a:t>
            </a:r>
            <a:r>
              <a:rPr sz="2200" spc="-15" dirty="0">
                <a:solidFill>
                  <a:srgbClr val="BA552C"/>
                </a:solidFill>
                <a:latin typeface="Arial"/>
                <a:cs typeface="Arial"/>
              </a:rPr>
              <a:t>ature</a:t>
            </a:r>
            <a:r>
              <a:rPr sz="2200" spc="-10" dirty="0">
                <a:solidFill>
                  <a:srgbClr val="BA552C"/>
                </a:solidFill>
                <a:latin typeface="Arial"/>
                <a:cs typeface="Arial"/>
              </a:rPr>
              <a:t>s.</a:t>
            </a:r>
            <a:r>
              <a:rPr sz="2200" spc="50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2200" spc="-20" dirty="0">
                <a:solidFill>
                  <a:srgbClr val="BA552C"/>
                </a:solidFill>
                <a:latin typeface="Arial"/>
                <a:cs typeface="Arial"/>
              </a:rPr>
              <a:t>Cha</a:t>
            </a:r>
            <a:r>
              <a:rPr sz="2200" spc="-15" dirty="0">
                <a:solidFill>
                  <a:srgbClr val="BA552C"/>
                </a:solidFill>
                <a:latin typeface="Arial"/>
                <a:cs typeface="Arial"/>
              </a:rPr>
              <a:t>n</a:t>
            </a:r>
            <a:r>
              <a:rPr sz="2200" spc="-20" dirty="0">
                <a:solidFill>
                  <a:srgbClr val="BA552C"/>
                </a:solidFill>
                <a:latin typeface="Arial"/>
                <a:cs typeface="Arial"/>
              </a:rPr>
              <a:t>ge</a:t>
            </a:r>
            <a:r>
              <a:rPr sz="2200" spc="-15" dirty="0">
                <a:solidFill>
                  <a:srgbClr val="BA552C"/>
                </a:solidFill>
                <a:latin typeface="Arial"/>
                <a:cs typeface="Arial"/>
              </a:rPr>
              <a:t>d</a:t>
            </a:r>
            <a:r>
              <a:rPr sz="2200" spc="65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2200" spc="-20" dirty="0">
                <a:solidFill>
                  <a:srgbClr val="BA552C"/>
                </a:solidFill>
                <a:latin typeface="Arial"/>
                <a:cs typeface="Arial"/>
              </a:rPr>
              <a:t>a</a:t>
            </a:r>
            <a:r>
              <a:rPr sz="2200" dirty="0">
                <a:solidFill>
                  <a:srgbClr val="BA552C"/>
                </a:solidFill>
                <a:latin typeface="Arial"/>
                <a:cs typeface="Arial"/>
              </a:rPr>
              <a:t>l</a:t>
            </a:r>
            <a:r>
              <a:rPr sz="2200" spc="-5" dirty="0">
                <a:solidFill>
                  <a:srgbClr val="BA552C"/>
                </a:solidFill>
                <a:latin typeface="Arial"/>
                <a:cs typeface="Arial"/>
              </a:rPr>
              <a:t>l</a:t>
            </a:r>
            <a:r>
              <a:rPr sz="2200" spc="60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BA552C"/>
                </a:solidFill>
                <a:latin typeface="Arial"/>
                <a:cs typeface="Arial"/>
              </a:rPr>
              <a:t>c</a:t>
            </a:r>
            <a:r>
              <a:rPr sz="2200" spc="-15" dirty="0">
                <a:solidFill>
                  <a:srgbClr val="BA552C"/>
                </a:solidFill>
                <a:latin typeface="Arial"/>
                <a:cs typeface="Arial"/>
              </a:rPr>
              <a:t>ate</a:t>
            </a:r>
            <a:r>
              <a:rPr sz="2200" spc="-20" dirty="0">
                <a:solidFill>
                  <a:srgbClr val="BA552C"/>
                </a:solidFill>
                <a:latin typeface="Arial"/>
                <a:cs typeface="Arial"/>
              </a:rPr>
              <a:t>go</a:t>
            </a:r>
            <a:r>
              <a:rPr sz="2200" spc="-10" dirty="0">
                <a:solidFill>
                  <a:srgbClr val="BA552C"/>
                </a:solidFill>
                <a:latin typeface="Arial"/>
                <a:cs typeface="Arial"/>
              </a:rPr>
              <a:t>ric</a:t>
            </a:r>
            <a:r>
              <a:rPr sz="2200" spc="-20" dirty="0">
                <a:solidFill>
                  <a:srgbClr val="BA552C"/>
                </a:solidFill>
                <a:latin typeface="Arial"/>
                <a:cs typeface="Arial"/>
              </a:rPr>
              <a:t>a</a:t>
            </a:r>
            <a:r>
              <a:rPr sz="2200" spc="-5" dirty="0">
                <a:solidFill>
                  <a:srgbClr val="BA552C"/>
                </a:solidFill>
                <a:latin typeface="Arial"/>
                <a:cs typeface="Arial"/>
              </a:rPr>
              <a:t>l</a:t>
            </a:r>
            <a:r>
              <a:rPr sz="2200" spc="50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2200" spc="-15" dirty="0">
                <a:solidFill>
                  <a:srgbClr val="BA552C"/>
                </a:solidFill>
                <a:latin typeface="Arial"/>
                <a:cs typeface="Arial"/>
              </a:rPr>
              <a:t>v</a:t>
            </a:r>
            <a:r>
              <a:rPr sz="2200" spc="-10" dirty="0">
                <a:solidFill>
                  <a:srgbClr val="BA552C"/>
                </a:solidFill>
                <a:latin typeface="Arial"/>
                <a:cs typeface="Arial"/>
              </a:rPr>
              <a:t>aria</a:t>
            </a:r>
            <a:r>
              <a:rPr sz="2200" spc="-20" dirty="0">
                <a:solidFill>
                  <a:srgbClr val="BA552C"/>
                </a:solidFill>
                <a:latin typeface="Arial"/>
                <a:cs typeface="Arial"/>
              </a:rPr>
              <a:t>b</a:t>
            </a:r>
            <a:r>
              <a:rPr sz="2200" spc="-5" dirty="0">
                <a:solidFill>
                  <a:srgbClr val="BA552C"/>
                </a:solidFill>
                <a:latin typeface="Arial"/>
                <a:cs typeface="Arial"/>
              </a:rPr>
              <a:t>l</a:t>
            </a:r>
            <a:r>
              <a:rPr sz="2200" spc="-20" dirty="0">
                <a:solidFill>
                  <a:srgbClr val="BA552C"/>
                </a:solidFill>
                <a:latin typeface="Arial"/>
                <a:cs typeface="Arial"/>
              </a:rPr>
              <a:t>e</a:t>
            </a:r>
            <a:r>
              <a:rPr sz="2200" spc="-15" dirty="0">
                <a:solidFill>
                  <a:srgbClr val="BA552C"/>
                </a:solidFill>
                <a:latin typeface="Arial"/>
                <a:cs typeface="Arial"/>
              </a:rPr>
              <a:t>s</a:t>
            </a:r>
            <a:r>
              <a:rPr sz="2200" spc="65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BA552C"/>
                </a:solidFill>
                <a:latin typeface="Arial"/>
                <a:cs typeface="Arial"/>
              </a:rPr>
              <a:t>to</a:t>
            </a:r>
            <a:r>
              <a:rPr sz="2200" spc="55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2200" spc="-15" dirty="0">
                <a:solidFill>
                  <a:srgbClr val="BA552C"/>
                </a:solidFill>
                <a:latin typeface="Arial"/>
                <a:cs typeface="Arial"/>
              </a:rPr>
              <a:t>bin</a:t>
            </a:r>
            <a:r>
              <a:rPr sz="2200" spc="-10" dirty="0">
                <a:solidFill>
                  <a:srgbClr val="BA552C"/>
                </a:solidFill>
                <a:latin typeface="Arial"/>
                <a:cs typeface="Arial"/>
              </a:rPr>
              <a:t>ary</a:t>
            </a:r>
            <a:r>
              <a:rPr sz="2200" spc="60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2200" spc="-20" dirty="0">
                <a:solidFill>
                  <a:srgbClr val="BA552C"/>
                </a:solidFill>
                <a:latin typeface="Arial"/>
                <a:cs typeface="Arial"/>
              </a:rPr>
              <a:t>u</a:t>
            </a:r>
            <a:r>
              <a:rPr sz="2200" spc="-10" dirty="0">
                <a:solidFill>
                  <a:srgbClr val="BA552C"/>
                </a:solidFill>
                <a:latin typeface="Arial"/>
                <a:cs typeface="Arial"/>
              </a:rPr>
              <a:t>si</a:t>
            </a:r>
            <a:r>
              <a:rPr sz="2200" spc="-15" dirty="0">
                <a:solidFill>
                  <a:srgbClr val="BA552C"/>
                </a:solidFill>
                <a:latin typeface="Arial"/>
                <a:cs typeface="Arial"/>
              </a:rPr>
              <a:t>ng</a:t>
            </a:r>
            <a:r>
              <a:rPr sz="2200" spc="50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2200" spc="-20" dirty="0">
                <a:solidFill>
                  <a:srgbClr val="BA552C"/>
                </a:solidFill>
                <a:latin typeface="Arial"/>
                <a:cs typeface="Arial"/>
              </a:rPr>
              <a:t>o</a:t>
            </a:r>
            <a:r>
              <a:rPr sz="2200" spc="-15" dirty="0">
                <a:solidFill>
                  <a:srgbClr val="BA552C"/>
                </a:solidFill>
                <a:latin typeface="Arial"/>
                <a:cs typeface="Arial"/>
              </a:rPr>
              <a:t>ne</a:t>
            </a:r>
            <a:r>
              <a:rPr sz="2200" spc="-10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2200" spc="-20" dirty="0">
                <a:solidFill>
                  <a:srgbClr val="BA552C"/>
                </a:solidFill>
                <a:latin typeface="Arial"/>
                <a:cs typeface="Arial"/>
              </a:rPr>
              <a:t>ho</a:t>
            </a:r>
            <a:r>
              <a:rPr sz="2200" spc="-10" dirty="0">
                <a:solidFill>
                  <a:srgbClr val="BA552C"/>
                </a:solidFill>
                <a:latin typeface="Arial"/>
                <a:cs typeface="Arial"/>
              </a:rPr>
              <a:t>t</a:t>
            </a:r>
            <a:r>
              <a:rPr sz="2200" spc="65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2200" spc="-20" dirty="0">
                <a:solidFill>
                  <a:srgbClr val="BA552C"/>
                </a:solidFill>
                <a:latin typeface="Arial"/>
                <a:cs typeface="Arial"/>
              </a:rPr>
              <a:t>e</a:t>
            </a:r>
            <a:r>
              <a:rPr sz="2200" spc="-15" dirty="0">
                <a:solidFill>
                  <a:srgbClr val="BA552C"/>
                </a:solidFill>
                <a:latin typeface="Arial"/>
                <a:cs typeface="Arial"/>
              </a:rPr>
              <a:t>nc</a:t>
            </a:r>
            <a:r>
              <a:rPr sz="2200" spc="-10" dirty="0">
                <a:solidFill>
                  <a:srgbClr val="BA552C"/>
                </a:solidFill>
                <a:latin typeface="Arial"/>
                <a:cs typeface="Arial"/>
              </a:rPr>
              <a:t>o</a:t>
            </a:r>
            <a:r>
              <a:rPr sz="2200" spc="-20" dirty="0">
                <a:solidFill>
                  <a:srgbClr val="BA552C"/>
                </a:solidFill>
                <a:latin typeface="Arial"/>
                <a:cs typeface="Arial"/>
              </a:rPr>
              <a:t>d</a:t>
            </a:r>
            <a:r>
              <a:rPr sz="2200" spc="-5" dirty="0">
                <a:solidFill>
                  <a:srgbClr val="BA552C"/>
                </a:solidFill>
                <a:latin typeface="Arial"/>
                <a:cs typeface="Arial"/>
              </a:rPr>
              <a:t>i</a:t>
            </a:r>
            <a:r>
              <a:rPr sz="2200" spc="-25" dirty="0">
                <a:solidFill>
                  <a:srgbClr val="BA552C"/>
                </a:solidFill>
                <a:latin typeface="Arial"/>
                <a:cs typeface="Arial"/>
              </a:rPr>
              <a:t>n</a:t>
            </a:r>
            <a:r>
              <a:rPr sz="2200" spc="-20" dirty="0">
                <a:solidFill>
                  <a:srgbClr val="BA552C"/>
                </a:solidFill>
                <a:latin typeface="Arial"/>
                <a:cs typeface="Arial"/>
              </a:rPr>
              <a:t>g</a:t>
            </a:r>
            <a:r>
              <a:rPr sz="2200" spc="-10" dirty="0">
                <a:solidFill>
                  <a:srgbClr val="BA552C"/>
                </a:solidFill>
                <a:latin typeface="Arial"/>
                <a:cs typeface="Arial"/>
              </a:rPr>
              <a:t>.</a:t>
            </a:r>
            <a:r>
              <a:rPr sz="2200" dirty="0">
                <a:solidFill>
                  <a:srgbClr val="BA552C"/>
                </a:solidFill>
                <a:latin typeface="Times New Roman"/>
                <a:cs typeface="Times New Roman"/>
              </a:rPr>
              <a:t>	</a:t>
            </a:r>
            <a:r>
              <a:rPr sz="2200" spc="-15" dirty="0">
                <a:solidFill>
                  <a:srgbClr val="BA552C"/>
                </a:solidFill>
                <a:latin typeface="Arial"/>
                <a:cs typeface="Arial"/>
              </a:rPr>
              <a:t>Stan</a:t>
            </a:r>
            <a:r>
              <a:rPr sz="2200" spc="-20" dirty="0">
                <a:solidFill>
                  <a:srgbClr val="BA552C"/>
                </a:solidFill>
                <a:latin typeface="Arial"/>
                <a:cs typeface="Arial"/>
              </a:rPr>
              <a:t>da</a:t>
            </a:r>
            <a:r>
              <a:rPr sz="2200" spc="-10" dirty="0">
                <a:solidFill>
                  <a:srgbClr val="BA552C"/>
                </a:solidFill>
                <a:latin typeface="Arial"/>
                <a:cs typeface="Arial"/>
              </a:rPr>
              <a:t>r</a:t>
            </a:r>
            <a:r>
              <a:rPr sz="2200" spc="-20" dirty="0">
                <a:solidFill>
                  <a:srgbClr val="BA552C"/>
                </a:solidFill>
                <a:latin typeface="Arial"/>
                <a:cs typeface="Arial"/>
              </a:rPr>
              <a:t>d</a:t>
            </a:r>
            <a:r>
              <a:rPr sz="2200" spc="-10" dirty="0">
                <a:solidFill>
                  <a:srgbClr val="BA552C"/>
                </a:solidFill>
                <a:latin typeface="Arial"/>
                <a:cs typeface="Arial"/>
              </a:rPr>
              <a:t>ize</a:t>
            </a:r>
            <a:r>
              <a:rPr sz="2200" spc="-15" dirty="0">
                <a:solidFill>
                  <a:srgbClr val="BA552C"/>
                </a:solidFill>
                <a:latin typeface="Arial"/>
                <a:cs typeface="Arial"/>
              </a:rPr>
              <a:t>d</a:t>
            </a:r>
            <a:r>
              <a:rPr sz="2200" spc="60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2200" spc="-15" dirty="0">
                <a:solidFill>
                  <a:srgbClr val="BA552C"/>
                </a:solidFill>
                <a:latin typeface="Arial"/>
                <a:cs typeface="Arial"/>
              </a:rPr>
              <a:t>data</a:t>
            </a:r>
            <a:r>
              <a:rPr sz="2200" spc="65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2200" spc="-20" dirty="0">
                <a:solidFill>
                  <a:srgbClr val="BA552C"/>
                </a:solidFill>
                <a:latin typeface="Arial"/>
                <a:cs typeface="Arial"/>
              </a:rPr>
              <a:t>an</a:t>
            </a:r>
            <a:r>
              <a:rPr sz="2200" spc="-15" dirty="0">
                <a:solidFill>
                  <a:srgbClr val="BA552C"/>
                </a:solidFill>
                <a:latin typeface="Arial"/>
                <a:cs typeface="Arial"/>
              </a:rPr>
              <a:t>d</a:t>
            </a:r>
            <a:r>
              <a:rPr sz="2200" spc="60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2200" spc="-20" dirty="0">
                <a:solidFill>
                  <a:srgbClr val="BA552C"/>
                </a:solidFill>
                <a:latin typeface="Arial"/>
                <a:cs typeface="Arial"/>
              </a:rPr>
              <a:t>u</a:t>
            </a:r>
            <a:r>
              <a:rPr sz="2200" spc="-10" dirty="0">
                <a:solidFill>
                  <a:srgbClr val="BA552C"/>
                </a:solidFill>
                <a:latin typeface="Arial"/>
                <a:cs typeface="Arial"/>
              </a:rPr>
              <a:t>s</a:t>
            </a:r>
            <a:r>
              <a:rPr sz="2200" spc="-20" dirty="0">
                <a:solidFill>
                  <a:srgbClr val="BA552C"/>
                </a:solidFill>
                <a:latin typeface="Arial"/>
                <a:cs typeface="Arial"/>
              </a:rPr>
              <a:t>e</a:t>
            </a:r>
            <a:r>
              <a:rPr sz="2200" spc="-15" dirty="0">
                <a:solidFill>
                  <a:srgbClr val="BA552C"/>
                </a:solidFill>
                <a:latin typeface="Arial"/>
                <a:cs typeface="Arial"/>
              </a:rPr>
              <a:t>d</a:t>
            </a:r>
            <a:r>
              <a:rPr sz="2200" spc="60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2200" spc="-15" dirty="0">
                <a:solidFill>
                  <a:srgbClr val="BA552C"/>
                </a:solidFill>
                <a:latin typeface="Arial"/>
                <a:cs typeface="Arial"/>
              </a:rPr>
              <a:t>GridSearc</a:t>
            </a:r>
            <a:r>
              <a:rPr sz="2200" spc="-20" dirty="0">
                <a:solidFill>
                  <a:srgbClr val="BA552C"/>
                </a:solidFill>
                <a:latin typeface="Arial"/>
                <a:cs typeface="Arial"/>
              </a:rPr>
              <a:t>hC</a:t>
            </a:r>
            <a:r>
              <a:rPr sz="2200" spc="-15" dirty="0">
                <a:solidFill>
                  <a:srgbClr val="BA552C"/>
                </a:solidFill>
                <a:latin typeface="Arial"/>
                <a:cs typeface="Arial"/>
              </a:rPr>
              <a:t>V</a:t>
            </a:r>
            <a:r>
              <a:rPr sz="2200" spc="60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BA552C"/>
                </a:solidFill>
                <a:latin typeface="Arial"/>
                <a:cs typeface="Arial"/>
              </a:rPr>
              <a:t>t</a:t>
            </a:r>
            <a:r>
              <a:rPr sz="2200" spc="-15" dirty="0">
                <a:solidFill>
                  <a:srgbClr val="BA552C"/>
                </a:solidFill>
                <a:latin typeface="Arial"/>
                <a:cs typeface="Arial"/>
              </a:rPr>
              <a:t>o</a:t>
            </a:r>
            <a:r>
              <a:rPr sz="2200" spc="60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BA552C"/>
                </a:solidFill>
                <a:latin typeface="Arial"/>
                <a:cs typeface="Arial"/>
              </a:rPr>
              <a:t>f</a:t>
            </a:r>
            <a:r>
              <a:rPr sz="2200" dirty="0">
                <a:solidFill>
                  <a:srgbClr val="BA552C"/>
                </a:solidFill>
                <a:latin typeface="Arial"/>
                <a:cs typeface="Arial"/>
              </a:rPr>
              <a:t>i</a:t>
            </a:r>
            <a:r>
              <a:rPr sz="2200" spc="-20" dirty="0">
                <a:solidFill>
                  <a:srgbClr val="BA552C"/>
                </a:solidFill>
                <a:latin typeface="Arial"/>
                <a:cs typeface="Arial"/>
              </a:rPr>
              <a:t>n</a:t>
            </a:r>
            <a:r>
              <a:rPr sz="2200" spc="-15" dirty="0">
                <a:solidFill>
                  <a:srgbClr val="BA552C"/>
                </a:solidFill>
                <a:latin typeface="Arial"/>
                <a:cs typeface="Arial"/>
              </a:rPr>
              <a:t>d</a:t>
            </a:r>
            <a:r>
              <a:rPr sz="2200" spc="60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2200" spc="-20" dirty="0">
                <a:solidFill>
                  <a:srgbClr val="BA552C"/>
                </a:solidFill>
                <a:latin typeface="Arial"/>
                <a:cs typeface="Arial"/>
              </a:rPr>
              <a:t>be</a:t>
            </a:r>
            <a:r>
              <a:rPr sz="2200" spc="-10" dirty="0">
                <a:solidFill>
                  <a:srgbClr val="BA552C"/>
                </a:solidFill>
                <a:latin typeface="Arial"/>
                <a:cs typeface="Arial"/>
              </a:rPr>
              <a:t>st</a:t>
            </a:r>
            <a:r>
              <a:rPr sz="2200" spc="-10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2200" spc="-20" dirty="0">
                <a:solidFill>
                  <a:srgbClr val="BA552C"/>
                </a:solidFill>
                <a:latin typeface="Arial"/>
                <a:cs typeface="Arial"/>
              </a:rPr>
              <a:t>pa</a:t>
            </a:r>
            <a:r>
              <a:rPr sz="2200" spc="-10" dirty="0">
                <a:solidFill>
                  <a:srgbClr val="BA552C"/>
                </a:solidFill>
                <a:latin typeface="Arial"/>
                <a:cs typeface="Arial"/>
              </a:rPr>
              <a:t>r</a:t>
            </a:r>
            <a:r>
              <a:rPr sz="2200" spc="-20" dirty="0">
                <a:solidFill>
                  <a:srgbClr val="BA552C"/>
                </a:solidFill>
                <a:latin typeface="Arial"/>
                <a:cs typeface="Arial"/>
              </a:rPr>
              <a:t>ameter</a:t>
            </a:r>
            <a:r>
              <a:rPr sz="2200" spc="-15" dirty="0">
                <a:solidFill>
                  <a:srgbClr val="BA552C"/>
                </a:solidFill>
                <a:latin typeface="Arial"/>
                <a:cs typeface="Arial"/>
              </a:rPr>
              <a:t>s</a:t>
            </a:r>
            <a:r>
              <a:rPr sz="2200" spc="70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BA552C"/>
                </a:solidFill>
                <a:latin typeface="Arial"/>
                <a:cs typeface="Arial"/>
              </a:rPr>
              <a:t>for</a:t>
            </a:r>
            <a:r>
              <a:rPr sz="2200" spc="60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2200" spc="-15" dirty="0">
                <a:solidFill>
                  <a:srgbClr val="BA552C"/>
                </a:solidFill>
                <a:latin typeface="Arial"/>
                <a:cs typeface="Arial"/>
              </a:rPr>
              <a:t>mac</a:t>
            </a:r>
            <a:r>
              <a:rPr sz="2200" spc="-10" dirty="0">
                <a:solidFill>
                  <a:srgbClr val="BA552C"/>
                </a:solidFill>
                <a:latin typeface="Arial"/>
                <a:cs typeface="Arial"/>
              </a:rPr>
              <a:t>hi</a:t>
            </a:r>
            <a:r>
              <a:rPr sz="2200" spc="-15" dirty="0">
                <a:solidFill>
                  <a:srgbClr val="BA552C"/>
                </a:solidFill>
                <a:latin typeface="Arial"/>
                <a:cs typeface="Arial"/>
              </a:rPr>
              <a:t>ne</a:t>
            </a:r>
            <a:r>
              <a:rPr sz="2200" spc="60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BA552C"/>
                </a:solidFill>
                <a:latin typeface="Arial"/>
                <a:cs typeface="Arial"/>
              </a:rPr>
              <a:t>l</a:t>
            </a:r>
            <a:r>
              <a:rPr sz="2200" spc="-20" dirty="0">
                <a:solidFill>
                  <a:srgbClr val="BA552C"/>
                </a:solidFill>
                <a:latin typeface="Arial"/>
                <a:cs typeface="Arial"/>
              </a:rPr>
              <a:t>ea</a:t>
            </a:r>
            <a:r>
              <a:rPr sz="2200" spc="-10" dirty="0">
                <a:solidFill>
                  <a:srgbClr val="BA552C"/>
                </a:solidFill>
                <a:latin typeface="Arial"/>
                <a:cs typeface="Arial"/>
              </a:rPr>
              <a:t>r</a:t>
            </a:r>
            <a:r>
              <a:rPr sz="2200" spc="-20" dirty="0">
                <a:solidFill>
                  <a:srgbClr val="BA552C"/>
                </a:solidFill>
                <a:latin typeface="Arial"/>
                <a:cs typeface="Arial"/>
              </a:rPr>
              <a:t>n</a:t>
            </a:r>
            <a:r>
              <a:rPr sz="2200" spc="-5" dirty="0">
                <a:solidFill>
                  <a:srgbClr val="BA552C"/>
                </a:solidFill>
                <a:latin typeface="Arial"/>
                <a:cs typeface="Arial"/>
              </a:rPr>
              <a:t>i</a:t>
            </a:r>
            <a:r>
              <a:rPr sz="2200" spc="-20" dirty="0">
                <a:solidFill>
                  <a:srgbClr val="BA552C"/>
                </a:solidFill>
                <a:latin typeface="Arial"/>
                <a:cs typeface="Arial"/>
              </a:rPr>
              <a:t>n</a:t>
            </a:r>
            <a:r>
              <a:rPr sz="2200" spc="-15" dirty="0">
                <a:solidFill>
                  <a:srgbClr val="BA552C"/>
                </a:solidFill>
                <a:latin typeface="Arial"/>
                <a:cs typeface="Arial"/>
              </a:rPr>
              <a:t>g</a:t>
            </a:r>
            <a:r>
              <a:rPr sz="2200" dirty="0">
                <a:solidFill>
                  <a:srgbClr val="BA552C"/>
                </a:solidFill>
                <a:latin typeface="Times New Roman"/>
                <a:cs typeface="Times New Roman"/>
              </a:rPr>
              <a:t>	</a:t>
            </a:r>
            <a:r>
              <a:rPr sz="2200" spc="-15" dirty="0">
                <a:solidFill>
                  <a:srgbClr val="BA552C"/>
                </a:solidFill>
                <a:latin typeface="Arial"/>
                <a:cs typeface="Arial"/>
              </a:rPr>
              <a:t>mode</a:t>
            </a:r>
            <a:r>
              <a:rPr sz="2200" dirty="0">
                <a:solidFill>
                  <a:srgbClr val="BA552C"/>
                </a:solidFill>
                <a:latin typeface="Arial"/>
                <a:cs typeface="Arial"/>
              </a:rPr>
              <a:t>l</a:t>
            </a:r>
            <a:r>
              <a:rPr sz="2200" spc="-10" dirty="0">
                <a:solidFill>
                  <a:srgbClr val="BA552C"/>
                </a:solidFill>
                <a:latin typeface="Arial"/>
                <a:cs typeface="Arial"/>
              </a:rPr>
              <a:t>s.</a:t>
            </a:r>
            <a:r>
              <a:rPr sz="2200" spc="65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BA552C"/>
                </a:solidFill>
                <a:latin typeface="Arial"/>
                <a:cs typeface="Arial"/>
              </a:rPr>
              <a:t>Vis</a:t>
            </a:r>
            <a:r>
              <a:rPr sz="2200" spc="-15" dirty="0">
                <a:solidFill>
                  <a:srgbClr val="BA552C"/>
                </a:solidFill>
                <a:latin typeface="Arial"/>
                <a:cs typeface="Arial"/>
              </a:rPr>
              <a:t>ualize</a:t>
            </a:r>
            <a:r>
              <a:rPr sz="2200" spc="65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2200" spc="-20" dirty="0">
                <a:solidFill>
                  <a:srgbClr val="BA552C"/>
                </a:solidFill>
                <a:latin typeface="Arial"/>
                <a:cs typeface="Arial"/>
              </a:rPr>
              <a:t>a</a:t>
            </a:r>
            <a:r>
              <a:rPr sz="2200" spc="-10" dirty="0">
                <a:solidFill>
                  <a:srgbClr val="BA552C"/>
                </a:solidFill>
                <a:latin typeface="Arial"/>
                <a:cs typeface="Arial"/>
              </a:rPr>
              <a:t>c</a:t>
            </a:r>
            <a:r>
              <a:rPr sz="2200" spc="-15" dirty="0">
                <a:solidFill>
                  <a:srgbClr val="BA552C"/>
                </a:solidFill>
                <a:latin typeface="Arial"/>
                <a:cs typeface="Arial"/>
              </a:rPr>
              <a:t>c</a:t>
            </a:r>
            <a:r>
              <a:rPr sz="2200" spc="-10" dirty="0">
                <a:solidFill>
                  <a:srgbClr val="BA552C"/>
                </a:solidFill>
                <a:latin typeface="Arial"/>
                <a:cs typeface="Arial"/>
              </a:rPr>
              <a:t>u</a:t>
            </a:r>
            <a:r>
              <a:rPr sz="2200" spc="-15" dirty="0">
                <a:solidFill>
                  <a:srgbClr val="BA552C"/>
                </a:solidFill>
                <a:latin typeface="Arial"/>
                <a:cs typeface="Arial"/>
              </a:rPr>
              <a:t>racy</a:t>
            </a:r>
            <a:r>
              <a:rPr sz="2200" spc="50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2200" spc="-15" dirty="0">
                <a:solidFill>
                  <a:srgbClr val="BA552C"/>
                </a:solidFill>
                <a:latin typeface="Arial"/>
                <a:cs typeface="Arial"/>
              </a:rPr>
              <a:t>sc</a:t>
            </a:r>
            <a:r>
              <a:rPr sz="2200" spc="-10" dirty="0">
                <a:solidFill>
                  <a:srgbClr val="BA552C"/>
                </a:solidFill>
                <a:latin typeface="Arial"/>
                <a:cs typeface="Arial"/>
              </a:rPr>
              <a:t>ore</a:t>
            </a:r>
            <a:r>
              <a:rPr sz="2200" spc="60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BA552C"/>
                </a:solidFill>
                <a:latin typeface="Arial"/>
                <a:cs typeface="Arial"/>
              </a:rPr>
              <a:t>of</a:t>
            </a:r>
            <a:r>
              <a:rPr sz="2200" spc="60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2200" spc="-20" dirty="0">
                <a:solidFill>
                  <a:srgbClr val="BA552C"/>
                </a:solidFill>
                <a:latin typeface="Arial"/>
                <a:cs typeface="Arial"/>
              </a:rPr>
              <a:t>a</a:t>
            </a:r>
            <a:r>
              <a:rPr sz="2200" dirty="0">
                <a:solidFill>
                  <a:srgbClr val="BA552C"/>
                </a:solidFill>
                <a:latin typeface="Arial"/>
                <a:cs typeface="Arial"/>
              </a:rPr>
              <a:t>l</a:t>
            </a:r>
            <a:r>
              <a:rPr sz="2200" spc="-5" dirty="0">
                <a:solidFill>
                  <a:srgbClr val="BA552C"/>
                </a:solidFill>
                <a:latin typeface="Arial"/>
                <a:cs typeface="Arial"/>
              </a:rPr>
              <a:t>l</a:t>
            </a:r>
            <a:r>
              <a:rPr sz="2200" spc="-10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2200" spc="-15" dirty="0">
                <a:solidFill>
                  <a:srgbClr val="BA552C"/>
                </a:solidFill>
                <a:latin typeface="Arial"/>
                <a:cs typeface="Arial"/>
              </a:rPr>
              <a:t>mode</a:t>
            </a:r>
            <a:r>
              <a:rPr sz="2200" dirty="0">
                <a:solidFill>
                  <a:srgbClr val="BA552C"/>
                </a:solidFill>
                <a:latin typeface="Arial"/>
                <a:cs typeface="Arial"/>
              </a:rPr>
              <a:t>l</a:t>
            </a:r>
            <a:r>
              <a:rPr sz="2200" spc="-10" dirty="0">
                <a:solidFill>
                  <a:srgbClr val="BA552C"/>
                </a:solidFill>
                <a:latin typeface="Arial"/>
                <a:cs typeface="Arial"/>
              </a:rPr>
              <a:t>s.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BA552C"/>
              </a:buClr>
              <a:buFont typeface="Arial"/>
              <a:buChar char="•"/>
            </a:pPr>
            <a:endParaRPr sz="2200">
              <a:latin typeface="Times New Roman"/>
              <a:cs typeface="Times New Roman"/>
            </a:endParaRPr>
          </a:p>
          <a:p>
            <a:pPr marL="241300" marR="224154" indent="-228600">
              <a:lnSpc>
                <a:spcPct val="105500"/>
              </a:lnSpc>
              <a:spcBef>
                <a:spcPts val="1450"/>
              </a:spcBef>
              <a:buClr>
                <a:srgbClr val="BA552C"/>
              </a:buClr>
              <a:buFont typeface="Arial"/>
              <a:buChar char="•"/>
              <a:tabLst>
                <a:tab pos="241935" algn="l"/>
                <a:tab pos="1203960" algn="l"/>
                <a:tab pos="3344545" algn="l"/>
                <a:tab pos="4834890" algn="l"/>
              </a:tabLst>
            </a:pPr>
            <a:r>
              <a:rPr sz="2200" spc="-15" dirty="0">
                <a:solidFill>
                  <a:srgbClr val="BA552C"/>
                </a:solidFill>
                <a:latin typeface="Arial"/>
                <a:cs typeface="Arial"/>
              </a:rPr>
              <a:t>Fo</a:t>
            </a:r>
            <a:r>
              <a:rPr sz="2200" spc="-10" dirty="0">
                <a:solidFill>
                  <a:srgbClr val="BA552C"/>
                </a:solidFill>
                <a:latin typeface="Arial"/>
                <a:cs typeface="Arial"/>
              </a:rPr>
              <a:t>ur</a:t>
            </a:r>
            <a:r>
              <a:rPr sz="2200" spc="60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2200" spc="-15" dirty="0">
                <a:solidFill>
                  <a:srgbClr val="BA552C"/>
                </a:solidFill>
                <a:latin typeface="Arial"/>
                <a:cs typeface="Arial"/>
              </a:rPr>
              <a:t>mac</a:t>
            </a:r>
            <a:r>
              <a:rPr sz="2200" spc="-10" dirty="0">
                <a:solidFill>
                  <a:srgbClr val="BA552C"/>
                </a:solidFill>
                <a:latin typeface="Arial"/>
                <a:cs typeface="Arial"/>
              </a:rPr>
              <a:t>hi</a:t>
            </a:r>
            <a:r>
              <a:rPr sz="2200" spc="-15" dirty="0">
                <a:solidFill>
                  <a:srgbClr val="BA552C"/>
                </a:solidFill>
                <a:latin typeface="Arial"/>
                <a:cs typeface="Arial"/>
              </a:rPr>
              <a:t>ne</a:t>
            </a:r>
            <a:r>
              <a:rPr sz="2200" spc="60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BA552C"/>
                </a:solidFill>
                <a:latin typeface="Arial"/>
                <a:cs typeface="Arial"/>
              </a:rPr>
              <a:t>l</a:t>
            </a:r>
            <a:r>
              <a:rPr sz="2200" spc="-20" dirty="0">
                <a:solidFill>
                  <a:srgbClr val="BA552C"/>
                </a:solidFill>
                <a:latin typeface="Arial"/>
                <a:cs typeface="Arial"/>
              </a:rPr>
              <a:t>ea</a:t>
            </a:r>
            <a:r>
              <a:rPr sz="2200" spc="-10" dirty="0">
                <a:solidFill>
                  <a:srgbClr val="BA552C"/>
                </a:solidFill>
                <a:latin typeface="Arial"/>
                <a:cs typeface="Arial"/>
              </a:rPr>
              <a:t>r</a:t>
            </a:r>
            <a:r>
              <a:rPr sz="2200" spc="-20" dirty="0">
                <a:solidFill>
                  <a:srgbClr val="BA552C"/>
                </a:solidFill>
                <a:latin typeface="Arial"/>
                <a:cs typeface="Arial"/>
              </a:rPr>
              <a:t>n</a:t>
            </a:r>
            <a:r>
              <a:rPr sz="2200" spc="-5" dirty="0">
                <a:solidFill>
                  <a:srgbClr val="BA552C"/>
                </a:solidFill>
                <a:latin typeface="Arial"/>
                <a:cs typeface="Arial"/>
              </a:rPr>
              <a:t>i</a:t>
            </a:r>
            <a:r>
              <a:rPr sz="2200" spc="-20" dirty="0">
                <a:solidFill>
                  <a:srgbClr val="BA552C"/>
                </a:solidFill>
                <a:latin typeface="Arial"/>
                <a:cs typeface="Arial"/>
              </a:rPr>
              <a:t>n</a:t>
            </a:r>
            <a:r>
              <a:rPr sz="2200" spc="-15" dirty="0">
                <a:solidFill>
                  <a:srgbClr val="BA552C"/>
                </a:solidFill>
                <a:latin typeface="Arial"/>
                <a:cs typeface="Arial"/>
              </a:rPr>
              <a:t>g</a:t>
            </a:r>
            <a:r>
              <a:rPr sz="2200" spc="60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2200" spc="-15" dirty="0">
                <a:solidFill>
                  <a:srgbClr val="BA552C"/>
                </a:solidFill>
                <a:latin typeface="Arial"/>
                <a:cs typeface="Arial"/>
              </a:rPr>
              <a:t>mode</a:t>
            </a:r>
            <a:r>
              <a:rPr sz="2200" dirty="0">
                <a:solidFill>
                  <a:srgbClr val="BA552C"/>
                </a:solidFill>
                <a:latin typeface="Arial"/>
                <a:cs typeface="Arial"/>
              </a:rPr>
              <a:t>l</a:t>
            </a:r>
            <a:r>
              <a:rPr sz="2200" spc="-15" dirty="0">
                <a:solidFill>
                  <a:srgbClr val="BA552C"/>
                </a:solidFill>
                <a:latin typeface="Arial"/>
                <a:cs typeface="Arial"/>
              </a:rPr>
              <a:t>s</a:t>
            </a:r>
            <a:r>
              <a:rPr sz="2200" spc="65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2200" spc="-20" dirty="0">
                <a:solidFill>
                  <a:srgbClr val="BA552C"/>
                </a:solidFill>
                <a:latin typeface="Arial"/>
                <a:cs typeface="Arial"/>
              </a:rPr>
              <a:t>wer</a:t>
            </a:r>
            <a:r>
              <a:rPr sz="2200" spc="-15" dirty="0">
                <a:solidFill>
                  <a:srgbClr val="BA552C"/>
                </a:solidFill>
                <a:latin typeface="Arial"/>
                <a:cs typeface="Arial"/>
              </a:rPr>
              <a:t>e</a:t>
            </a:r>
            <a:r>
              <a:rPr sz="2200" spc="65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2200" spc="-15" dirty="0">
                <a:solidFill>
                  <a:srgbClr val="BA552C"/>
                </a:solidFill>
                <a:latin typeface="Arial"/>
                <a:cs typeface="Arial"/>
              </a:rPr>
              <a:t>pro</a:t>
            </a:r>
            <a:r>
              <a:rPr sz="2200" spc="-20" dirty="0">
                <a:solidFill>
                  <a:srgbClr val="BA552C"/>
                </a:solidFill>
                <a:latin typeface="Arial"/>
                <a:cs typeface="Arial"/>
              </a:rPr>
              <a:t>du</a:t>
            </a:r>
            <a:r>
              <a:rPr sz="2200" spc="-10" dirty="0">
                <a:solidFill>
                  <a:srgbClr val="BA552C"/>
                </a:solidFill>
                <a:latin typeface="Arial"/>
                <a:cs typeface="Arial"/>
              </a:rPr>
              <a:t>c</a:t>
            </a:r>
            <a:r>
              <a:rPr sz="2200" spc="-20" dirty="0">
                <a:solidFill>
                  <a:srgbClr val="BA552C"/>
                </a:solidFill>
                <a:latin typeface="Arial"/>
                <a:cs typeface="Arial"/>
              </a:rPr>
              <a:t>ed</a:t>
            </a:r>
            <a:r>
              <a:rPr sz="2200" spc="-10" dirty="0">
                <a:solidFill>
                  <a:srgbClr val="BA552C"/>
                </a:solidFill>
                <a:latin typeface="Arial"/>
                <a:cs typeface="Arial"/>
              </a:rPr>
              <a:t>:</a:t>
            </a:r>
            <a:r>
              <a:rPr sz="2200" spc="65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2200" spc="-25" dirty="0">
                <a:solidFill>
                  <a:srgbClr val="BA552C"/>
                </a:solidFill>
                <a:latin typeface="Arial"/>
                <a:cs typeface="Arial"/>
              </a:rPr>
              <a:t>L</a:t>
            </a:r>
            <a:r>
              <a:rPr sz="2200" spc="-20" dirty="0">
                <a:solidFill>
                  <a:srgbClr val="BA552C"/>
                </a:solidFill>
                <a:latin typeface="Arial"/>
                <a:cs typeface="Arial"/>
              </a:rPr>
              <a:t>og</a:t>
            </a:r>
            <a:r>
              <a:rPr sz="2200" dirty="0">
                <a:solidFill>
                  <a:srgbClr val="BA552C"/>
                </a:solidFill>
                <a:latin typeface="Arial"/>
                <a:cs typeface="Arial"/>
              </a:rPr>
              <a:t>i</a:t>
            </a:r>
            <a:r>
              <a:rPr sz="2200" spc="-10" dirty="0">
                <a:solidFill>
                  <a:srgbClr val="BA552C"/>
                </a:solidFill>
                <a:latin typeface="Arial"/>
                <a:cs typeface="Arial"/>
              </a:rPr>
              <a:t>sti</a:t>
            </a:r>
            <a:r>
              <a:rPr sz="2200" spc="-15" dirty="0">
                <a:solidFill>
                  <a:srgbClr val="BA552C"/>
                </a:solidFill>
                <a:latin typeface="Arial"/>
                <a:cs typeface="Arial"/>
              </a:rPr>
              <a:t>c</a:t>
            </a:r>
            <a:r>
              <a:rPr sz="2200" spc="65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2200" spc="-20" dirty="0">
                <a:solidFill>
                  <a:srgbClr val="BA552C"/>
                </a:solidFill>
                <a:latin typeface="Arial"/>
                <a:cs typeface="Arial"/>
              </a:rPr>
              <a:t>Regres</a:t>
            </a:r>
            <a:r>
              <a:rPr sz="2200" spc="-10" dirty="0">
                <a:solidFill>
                  <a:srgbClr val="BA552C"/>
                </a:solidFill>
                <a:latin typeface="Arial"/>
                <a:cs typeface="Arial"/>
              </a:rPr>
              <a:t>si</a:t>
            </a:r>
            <a:r>
              <a:rPr sz="2200" spc="-15" dirty="0">
                <a:solidFill>
                  <a:srgbClr val="BA552C"/>
                </a:solidFill>
                <a:latin typeface="Arial"/>
                <a:cs typeface="Arial"/>
              </a:rPr>
              <a:t>o</a:t>
            </a:r>
            <a:r>
              <a:rPr sz="2200" spc="-20" dirty="0">
                <a:solidFill>
                  <a:srgbClr val="BA552C"/>
                </a:solidFill>
                <a:latin typeface="Arial"/>
                <a:cs typeface="Arial"/>
              </a:rPr>
              <a:t>n</a:t>
            </a:r>
            <a:r>
              <a:rPr sz="2200" spc="-10" dirty="0">
                <a:solidFill>
                  <a:srgbClr val="BA552C"/>
                </a:solidFill>
                <a:latin typeface="Arial"/>
                <a:cs typeface="Arial"/>
              </a:rPr>
              <a:t>,</a:t>
            </a:r>
            <a:r>
              <a:rPr sz="2200" spc="60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2200" spc="-15" dirty="0">
                <a:solidFill>
                  <a:srgbClr val="BA552C"/>
                </a:solidFill>
                <a:latin typeface="Arial"/>
                <a:cs typeface="Arial"/>
              </a:rPr>
              <a:t>S</a:t>
            </a:r>
            <a:r>
              <a:rPr sz="2200" spc="-10" dirty="0">
                <a:solidFill>
                  <a:srgbClr val="BA552C"/>
                </a:solidFill>
                <a:latin typeface="Arial"/>
                <a:cs typeface="Arial"/>
              </a:rPr>
              <a:t>u</a:t>
            </a:r>
            <a:r>
              <a:rPr sz="2200" spc="-25" dirty="0">
                <a:solidFill>
                  <a:srgbClr val="BA552C"/>
                </a:solidFill>
                <a:latin typeface="Arial"/>
                <a:cs typeface="Arial"/>
              </a:rPr>
              <a:t>p</a:t>
            </a:r>
            <a:r>
              <a:rPr sz="2200" spc="-20" dirty="0">
                <a:solidFill>
                  <a:srgbClr val="BA552C"/>
                </a:solidFill>
                <a:latin typeface="Arial"/>
                <a:cs typeface="Arial"/>
              </a:rPr>
              <a:t>po</a:t>
            </a:r>
            <a:r>
              <a:rPr sz="2200" spc="-10" dirty="0">
                <a:solidFill>
                  <a:srgbClr val="BA552C"/>
                </a:solidFill>
                <a:latin typeface="Arial"/>
                <a:cs typeface="Arial"/>
              </a:rPr>
              <a:t>rt</a:t>
            </a:r>
            <a:r>
              <a:rPr sz="2200" spc="-10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2200" spc="-15" dirty="0">
                <a:solidFill>
                  <a:srgbClr val="BA552C"/>
                </a:solidFill>
                <a:latin typeface="Arial"/>
                <a:cs typeface="Arial"/>
              </a:rPr>
              <a:t>Ve</a:t>
            </a:r>
            <a:r>
              <a:rPr sz="2200" spc="-10" dirty="0">
                <a:solidFill>
                  <a:srgbClr val="BA552C"/>
                </a:solidFill>
                <a:latin typeface="Arial"/>
                <a:cs typeface="Arial"/>
              </a:rPr>
              <a:t>ctor</a:t>
            </a:r>
            <a:r>
              <a:rPr sz="2200" dirty="0">
                <a:solidFill>
                  <a:srgbClr val="BA552C"/>
                </a:solidFill>
                <a:latin typeface="Times New Roman"/>
                <a:cs typeface="Times New Roman"/>
              </a:rPr>
              <a:t>	</a:t>
            </a:r>
            <a:r>
              <a:rPr sz="2200" spc="-15" dirty="0">
                <a:solidFill>
                  <a:srgbClr val="BA552C"/>
                </a:solidFill>
                <a:latin typeface="Arial"/>
                <a:cs typeface="Arial"/>
              </a:rPr>
              <a:t>Mac</a:t>
            </a:r>
            <a:r>
              <a:rPr sz="2200" spc="-10" dirty="0">
                <a:solidFill>
                  <a:srgbClr val="BA552C"/>
                </a:solidFill>
                <a:latin typeface="Arial"/>
                <a:cs typeface="Arial"/>
              </a:rPr>
              <a:t>hi</a:t>
            </a:r>
            <a:r>
              <a:rPr sz="2200" spc="-15" dirty="0">
                <a:solidFill>
                  <a:srgbClr val="BA552C"/>
                </a:solidFill>
                <a:latin typeface="Arial"/>
                <a:cs typeface="Arial"/>
              </a:rPr>
              <a:t>n</a:t>
            </a:r>
            <a:r>
              <a:rPr sz="2200" spc="-20" dirty="0">
                <a:solidFill>
                  <a:srgbClr val="BA552C"/>
                </a:solidFill>
                <a:latin typeface="Arial"/>
                <a:cs typeface="Arial"/>
              </a:rPr>
              <a:t>e</a:t>
            </a:r>
            <a:r>
              <a:rPr sz="2200" spc="-10" dirty="0">
                <a:solidFill>
                  <a:srgbClr val="BA552C"/>
                </a:solidFill>
                <a:latin typeface="Arial"/>
                <a:cs typeface="Arial"/>
              </a:rPr>
              <a:t>,</a:t>
            </a:r>
            <a:r>
              <a:rPr sz="2200" spc="60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2200" spc="-25" dirty="0">
                <a:solidFill>
                  <a:srgbClr val="BA552C"/>
                </a:solidFill>
                <a:latin typeface="Arial"/>
                <a:cs typeface="Arial"/>
              </a:rPr>
              <a:t>D</a:t>
            </a:r>
            <a:r>
              <a:rPr sz="2200" spc="-15" dirty="0">
                <a:solidFill>
                  <a:srgbClr val="BA552C"/>
                </a:solidFill>
                <a:latin typeface="Arial"/>
                <a:cs typeface="Arial"/>
              </a:rPr>
              <a:t>ec</a:t>
            </a:r>
            <a:r>
              <a:rPr sz="2200" dirty="0">
                <a:solidFill>
                  <a:srgbClr val="BA552C"/>
                </a:solidFill>
                <a:latin typeface="Arial"/>
                <a:cs typeface="Arial"/>
              </a:rPr>
              <a:t>i</a:t>
            </a:r>
            <a:r>
              <a:rPr sz="2200" spc="-10" dirty="0">
                <a:solidFill>
                  <a:srgbClr val="BA552C"/>
                </a:solidFill>
                <a:latin typeface="Arial"/>
                <a:cs typeface="Arial"/>
              </a:rPr>
              <a:t>sion</a:t>
            </a:r>
            <a:r>
              <a:rPr sz="2200" spc="55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BA552C"/>
                </a:solidFill>
                <a:latin typeface="Arial"/>
                <a:cs typeface="Arial"/>
              </a:rPr>
              <a:t>T</a:t>
            </a:r>
            <a:r>
              <a:rPr sz="2200" spc="-15" dirty="0">
                <a:solidFill>
                  <a:srgbClr val="BA552C"/>
                </a:solidFill>
                <a:latin typeface="Arial"/>
                <a:cs typeface="Arial"/>
              </a:rPr>
              <a:t>ree</a:t>
            </a:r>
            <a:r>
              <a:rPr sz="2200" spc="60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2200" spc="-20" dirty="0">
                <a:solidFill>
                  <a:srgbClr val="BA552C"/>
                </a:solidFill>
                <a:latin typeface="Arial"/>
                <a:cs typeface="Arial"/>
              </a:rPr>
              <a:t>Cl</a:t>
            </a:r>
            <a:r>
              <a:rPr sz="2200" spc="-15" dirty="0">
                <a:solidFill>
                  <a:srgbClr val="BA552C"/>
                </a:solidFill>
                <a:latin typeface="Arial"/>
                <a:cs typeface="Arial"/>
              </a:rPr>
              <a:t>as</a:t>
            </a:r>
            <a:r>
              <a:rPr sz="2200" spc="-10" dirty="0">
                <a:solidFill>
                  <a:srgbClr val="BA552C"/>
                </a:solidFill>
                <a:latin typeface="Arial"/>
                <a:cs typeface="Arial"/>
              </a:rPr>
              <a:t>s</a:t>
            </a:r>
            <a:r>
              <a:rPr sz="2200" spc="-15" dirty="0">
                <a:solidFill>
                  <a:srgbClr val="BA552C"/>
                </a:solidFill>
                <a:latin typeface="Arial"/>
                <a:cs typeface="Arial"/>
              </a:rPr>
              <a:t>if</a:t>
            </a:r>
            <a:r>
              <a:rPr sz="2200" dirty="0">
                <a:solidFill>
                  <a:srgbClr val="BA552C"/>
                </a:solidFill>
                <a:latin typeface="Arial"/>
                <a:cs typeface="Arial"/>
              </a:rPr>
              <a:t>i</a:t>
            </a:r>
            <a:r>
              <a:rPr sz="2200" spc="-15" dirty="0">
                <a:solidFill>
                  <a:srgbClr val="BA552C"/>
                </a:solidFill>
                <a:latin typeface="Arial"/>
                <a:cs typeface="Arial"/>
              </a:rPr>
              <a:t>er</a:t>
            </a:r>
            <a:r>
              <a:rPr sz="2200" spc="-10" dirty="0">
                <a:solidFill>
                  <a:srgbClr val="BA552C"/>
                </a:solidFill>
                <a:latin typeface="Arial"/>
                <a:cs typeface="Arial"/>
              </a:rPr>
              <a:t>,</a:t>
            </a:r>
            <a:r>
              <a:rPr sz="2200" spc="65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2200" spc="-20" dirty="0">
                <a:solidFill>
                  <a:srgbClr val="BA552C"/>
                </a:solidFill>
                <a:latin typeface="Arial"/>
                <a:cs typeface="Arial"/>
              </a:rPr>
              <a:t>an</a:t>
            </a:r>
            <a:r>
              <a:rPr sz="2200" spc="-15" dirty="0">
                <a:solidFill>
                  <a:srgbClr val="BA552C"/>
                </a:solidFill>
                <a:latin typeface="Arial"/>
                <a:cs typeface="Arial"/>
              </a:rPr>
              <a:t>d</a:t>
            </a:r>
            <a:r>
              <a:rPr sz="2200" spc="55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2200" spc="-15" dirty="0">
                <a:solidFill>
                  <a:srgbClr val="BA552C"/>
                </a:solidFill>
                <a:latin typeface="Arial"/>
                <a:cs typeface="Arial"/>
              </a:rPr>
              <a:t>K</a:t>
            </a:r>
            <a:r>
              <a:rPr sz="2200" spc="60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2200" spc="-20" dirty="0">
                <a:solidFill>
                  <a:srgbClr val="BA552C"/>
                </a:solidFill>
                <a:latin typeface="Arial"/>
                <a:cs typeface="Arial"/>
              </a:rPr>
              <a:t>Near</a:t>
            </a:r>
            <a:r>
              <a:rPr sz="2200" spc="-10" dirty="0">
                <a:solidFill>
                  <a:srgbClr val="BA552C"/>
                </a:solidFill>
                <a:latin typeface="Arial"/>
                <a:cs typeface="Arial"/>
              </a:rPr>
              <a:t>est</a:t>
            </a:r>
            <a:r>
              <a:rPr sz="2200" spc="65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2200" spc="-15" dirty="0">
                <a:solidFill>
                  <a:srgbClr val="BA552C"/>
                </a:solidFill>
                <a:latin typeface="Arial"/>
                <a:cs typeface="Arial"/>
              </a:rPr>
              <a:t>N</a:t>
            </a:r>
            <a:r>
              <a:rPr sz="2200" spc="-20" dirty="0">
                <a:solidFill>
                  <a:srgbClr val="BA552C"/>
                </a:solidFill>
                <a:latin typeface="Arial"/>
                <a:cs typeface="Arial"/>
              </a:rPr>
              <a:t>e</a:t>
            </a:r>
            <a:r>
              <a:rPr sz="2200" spc="-5" dirty="0">
                <a:solidFill>
                  <a:srgbClr val="BA552C"/>
                </a:solidFill>
                <a:latin typeface="Arial"/>
                <a:cs typeface="Arial"/>
              </a:rPr>
              <a:t>i</a:t>
            </a:r>
            <a:r>
              <a:rPr sz="2200" spc="-20" dirty="0">
                <a:solidFill>
                  <a:srgbClr val="BA552C"/>
                </a:solidFill>
                <a:latin typeface="Arial"/>
                <a:cs typeface="Arial"/>
              </a:rPr>
              <a:t>gh</a:t>
            </a:r>
            <a:r>
              <a:rPr sz="2200" spc="-10" dirty="0">
                <a:solidFill>
                  <a:srgbClr val="BA552C"/>
                </a:solidFill>
                <a:latin typeface="Arial"/>
                <a:cs typeface="Arial"/>
              </a:rPr>
              <a:t>b</a:t>
            </a:r>
            <a:r>
              <a:rPr sz="2200" spc="-15" dirty="0">
                <a:solidFill>
                  <a:srgbClr val="BA552C"/>
                </a:solidFill>
                <a:latin typeface="Arial"/>
                <a:cs typeface="Arial"/>
              </a:rPr>
              <a:t>or</a:t>
            </a:r>
            <a:r>
              <a:rPr sz="2200" spc="-10" dirty="0">
                <a:solidFill>
                  <a:srgbClr val="BA552C"/>
                </a:solidFill>
                <a:latin typeface="Arial"/>
                <a:cs typeface="Arial"/>
              </a:rPr>
              <a:t>s.</a:t>
            </a:r>
            <a:r>
              <a:rPr sz="2200" spc="60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BA552C"/>
                </a:solidFill>
                <a:latin typeface="Arial"/>
                <a:cs typeface="Arial"/>
              </a:rPr>
              <a:t>All</a:t>
            </a:r>
            <a:r>
              <a:rPr sz="2200" spc="-10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2200" spc="-15" dirty="0">
                <a:solidFill>
                  <a:srgbClr val="BA552C"/>
                </a:solidFill>
                <a:latin typeface="Arial"/>
                <a:cs typeface="Arial"/>
              </a:rPr>
              <a:t>pro</a:t>
            </a:r>
            <a:r>
              <a:rPr sz="2200" spc="-20" dirty="0">
                <a:solidFill>
                  <a:srgbClr val="BA552C"/>
                </a:solidFill>
                <a:latin typeface="Arial"/>
                <a:cs typeface="Arial"/>
              </a:rPr>
              <a:t>du</a:t>
            </a:r>
            <a:r>
              <a:rPr sz="2200" spc="-10" dirty="0">
                <a:solidFill>
                  <a:srgbClr val="BA552C"/>
                </a:solidFill>
                <a:latin typeface="Arial"/>
                <a:cs typeface="Arial"/>
              </a:rPr>
              <a:t>c</a:t>
            </a:r>
            <a:r>
              <a:rPr sz="2200" spc="-20" dirty="0">
                <a:solidFill>
                  <a:srgbClr val="BA552C"/>
                </a:solidFill>
                <a:latin typeface="Arial"/>
                <a:cs typeface="Arial"/>
              </a:rPr>
              <a:t>e</a:t>
            </a:r>
            <a:r>
              <a:rPr sz="2200" spc="-15" dirty="0">
                <a:solidFill>
                  <a:srgbClr val="BA552C"/>
                </a:solidFill>
                <a:latin typeface="Arial"/>
                <a:cs typeface="Arial"/>
              </a:rPr>
              <a:t>d</a:t>
            </a:r>
            <a:r>
              <a:rPr sz="2200" spc="60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BA552C"/>
                </a:solidFill>
                <a:latin typeface="Arial"/>
                <a:cs typeface="Arial"/>
              </a:rPr>
              <a:t>si</a:t>
            </a:r>
            <a:r>
              <a:rPr sz="2200" spc="-30" dirty="0">
                <a:solidFill>
                  <a:srgbClr val="BA552C"/>
                </a:solidFill>
                <a:latin typeface="Arial"/>
                <a:cs typeface="Arial"/>
              </a:rPr>
              <a:t>m</a:t>
            </a:r>
            <a:r>
              <a:rPr sz="2200" spc="-10" dirty="0">
                <a:solidFill>
                  <a:srgbClr val="BA552C"/>
                </a:solidFill>
                <a:latin typeface="Arial"/>
                <a:cs typeface="Arial"/>
              </a:rPr>
              <a:t>i</a:t>
            </a:r>
            <a:r>
              <a:rPr sz="2200" dirty="0">
                <a:solidFill>
                  <a:srgbClr val="BA552C"/>
                </a:solidFill>
                <a:latin typeface="Arial"/>
                <a:cs typeface="Arial"/>
              </a:rPr>
              <a:t>l</a:t>
            </a:r>
            <a:r>
              <a:rPr sz="2200" spc="-20" dirty="0">
                <a:solidFill>
                  <a:srgbClr val="BA552C"/>
                </a:solidFill>
                <a:latin typeface="Arial"/>
                <a:cs typeface="Arial"/>
              </a:rPr>
              <a:t>a</a:t>
            </a:r>
            <a:r>
              <a:rPr sz="2200" spc="-10" dirty="0">
                <a:solidFill>
                  <a:srgbClr val="BA552C"/>
                </a:solidFill>
                <a:latin typeface="Arial"/>
                <a:cs typeface="Arial"/>
              </a:rPr>
              <a:t>r</a:t>
            </a:r>
            <a:r>
              <a:rPr sz="2200" spc="60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BA552C"/>
                </a:solidFill>
                <a:latin typeface="Arial"/>
                <a:cs typeface="Arial"/>
              </a:rPr>
              <a:t>re</a:t>
            </a:r>
            <a:r>
              <a:rPr sz="2200" spc="-15" dirty="0">
                <a:solidFill>
                  <a:srgbClr val="BA552C"/>
                </a:solidFill>
                <a:latin typeface="Arial"/>
                <a:cs typeface="Arial"/>
              </a:rPr>
              <a:t>s</a:t>
            </a:r>
            <a:r>
              <a:rPr sz="2200" spc="-10" dirty="0">
                <a:solidFill>
                  <a:srgbClr val="BA552C"/>
                </a:solidFill>
                <a:latin typeface="Arial"/>
                <a:cs typeface="Arial"/>
              </a:rPr>
              <a:t>u</a:t>
            </a:r>
            <a:r>
              <a:rPr sz="2200" spc="-15" dirty="0">
                <a:solidFill>
                  <a:srgbClr val="BA552C"/>
                </a:solidFill>
                <a:latin typeface="Arial"/>
                <a:cs typeface="Arial"/>
              </a:rPr>
              <a:t>lts</a:t>
            </a:r>
            <a:r>
              <a:rPr sz="2200" dirty="0">
                <a:solidFill>
                  <a:srgbClr val="BA552C"/>
                </a:solidFill>
                <a:latin typeface="Times New Roman"/>
                <a:cs typeface="Times New Roman"/>
              </a:rPr>
              <a:t>	</a:t>
            </a:r>
            <a:r>
              <a:rPr sz="2200" spc="-20" dirty="0">
                <a:solidFill>
                  <a:srgbClr val="BA552C"/>
                </a:solidFill>
                <a:latin typeface="Arial"/>
                <a:cs typeface="Arial"/>
              </a:rPr>
              <a:t>wi</a:t>
            </a:r>
            <a:r>
              <a:rPr sz="2200" spc="-10" dirty="0">
                <a:solidFill>
                  <a:srgbClr val="BA552C"/>
                </a:solidFill>
                <a:latin typeface="Arial"/>
                <a:cs typeface="Arial"/>
              </a:rPr>
              <a:t>th</a:t>
            </a:r>
            <a:r>
              <a:rPr sz="2200" spc="60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2200" spc="-15" dirty="0">
                <a:solidFill>
                  <a:srgbClr val="BA552C"/>
                </a:solidFill>
                <a:latin typeface="Arial"/>
                <a:cs typeface="Arial"/>
              </a:rPr>
              <a:t>ac</a:t>
            </a:r>
            <a:r>
              <a:rPr sz="2200" spc="-10" dirty="0">
                <a:solidFill>
                  <a:srgbClr val="BA552C"/>
                </a:solidFill>
                <a:latin typeface="Arial"/>
                <a:cs typeface="Arial"/>
              </a:rPr>
              <a:t>c</a:t>
            </a:r>
            <a:r>
              <a:rPr sz="2200" spc="-20" dirty="0">
                <a:solidFill>
                  <a:srgbClr val="BA552C"/>
                </a:solidFill>
                <a:latin typeface="Arial"/>
                <a:cs typeface="Arial"/>
              </a:rPr>
              <a:t>ura</a:t>
            </a:r>
            <a:r>
              <a:rPr sz="2200" spc="-10" dirty="0">
                <a:solidFill>
                  <a:srgbClr val="BA552C"/>
                </a:solidFill>
                <a:latin typeface="Arial"/>
                <a:cs typeface="Arial"/>
              </a:rPr>
              <a:t>c</a:t>
            </a:r>
            <a:r>
              <a:rPr sz="2200" spc="-15" dirty="0">
                <a:solidFill>
                  <a:srgbClr val="BA552C"/>
                </a:solidFill>
                <a:latin typeface="Arial"/>
                <a:cs typeface="Arial"/>
              </a:rPr>
              <a:t>y</a:t>
            </a:r>
            <a:r>
              <a:rPr sz="2200" spc="65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BA552C"/>
                </a:solidFill>
                <a:latin typeface="Arial"/>
                <a:cs typeface="Arial"/>
              </a:rPr>
              <a:t>rate</a:t>
            </a:r>
            <a:r>
              <a:rPr sz="2200" spc="65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2200" spc="-20" dirty="0">
                <a:solidFill>
                  <a:srgbClr val="BA552C"/>
                </a:solidFill>
                <a:latin typeface="Arial"/>
                <a:cs typeface="Arial"/>
              </a:rPr>
              <a:t>o</a:t>
            </a:r>
            <a:r>
              <a:rPr sz="2200" spc="-10" dirty="0">
                <a:solidFill>
                  <a:srgbClr val="BA552C"/>
                </a:solidFill>
                <a:latin typeface="Arial"/>
                <a:cs typeface="Arial"/>
              </a:rPr>
              <a:t>f</a:t>
            </a:r>
            <a:r>
              <a:rPr sz="2200" spc="65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2200" spc="-25" dirty="0">
                <a:solidFill>
                  <a:srgbClr val="BA552C"/>
                </a:solidFill>
                <a:latin typeface="Arial"/>
                <a:cs typeface="Arial"/>
              </a:rPr>
              <a:t>a</a:t>
            </a:r>
            <a:r>
              <a:rPr sz="2200" spc="-20" dirty="0">
                <a:solidFill>
                  <a:srgbClr val="BA552C"/>
                </a:solidFill>
                <a:latin typeface="Arial"/>
                <a:cs typeface="Arial"/>
              </a:rPr>
              <a:t>bo</a:t>
            </a:r>
            <a:r>
              <a:rPr sz="2200" spc="-10" dirty="0">
                <a:solidFill>
                  <a:srgbClr val="BA552C"/>
                </a:solidFill>
                <a:latin typeface="Arial"/>
                <a:cs typeface="Arial"/>
              </a:rPr>
              <a:t>ut</a:t>
            </a:r>
            <a:r>
              <a:rPr sz="2200" spc="60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2200" spc="-20" dirty="0">
                <a:solidFill>
                  <a:srgbClr val="BA552C"/>
                </a:solidFill>
                <a:latin typeface="Arial"/>
                <a:cs typeface="Arial"/>
              </a:rPr>
              <a:t>8</a:t>
            </a:r>
            <a:r>
              <a:rPr sz="2200" spc="-10" dirty="0">
                <a:solidFill>
                  <a:srgbClr val="BA552C"/>
                </a:solidFill>
                <a:latin typeface="Arial"/>
                <a:cs typeface="Arial"/>
              </a:rPr>
              <a:t>3</a:t>
            </a:r>
            <a:r>
              <a:rPr sz="2200" spc="-15" dirty="0">
                <a:solidFill>
                  <a:srgbClr val="BA552C"/>
                </a:solidFill>
                <a:latin typeface="Arial"/>
                <a:cs typeface="Arial"/>
              </a:rPr>
              <a:t>.33</a:t>
            </a:r>
            <a:r>
              <a:rPr sz="2200" spc="-25" dirty="0">
                <a:solidFill>
                  <a:srgbClr val="BA552C"/>
                </a:solidFill>
                <a:latin typeface="Arial"/>
                <a:cs typeface="Arial"/>
              </a:rPr>
              <a:t>%</a:t>
            </a:r>
            <a:r>
              <a:rPr sz="2200" spc="-10" dirty="0">
                <a:solidFill>
                  <a:srgbClr val="BA552C"/>
                </a:solidFill>
                <a:latin typeface="Arial"/>
                <a:cs typeface="Arial"/>
              </a:rPr>
              <a:t>.</a:t>
            </a:r>
            <a:r>
              <a:rPr sz="2200" spc="65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BA552C"/>
                </a:solidFill>
                <a:latin typeface="Arial"/>
                <a:cs typeface="Arial"/>
              </a:rPr>
              <a:t>All</a:t>
            </a:r>
            <a:r>
              <a:rPr sz="2200" spc="65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2200" spc="-15" dirty="0">
                <a:solidFill>
                  <a:srgbClr val="BA552C"/>
                </a:solidFill>
                <a:latin typeface="Arial"/>
                <a:cs typeface="Arial"/>
              </a:rPr>
              <a:t>mode</a:t>
            </a:r>
            <a:r>
              <a:rPr sz="2200" dirty="0">
                <a:solidFill>
                  <a:srgbClr val="BA552C"/>
                </a:solidFill>
                <a:latin typeface="Arial"/>
                <a:cs typeface="Arial"/>
              </a:rPr>
              <a:t>l</a:t>
            </a:r>
            <a:r>
              <a:rPr sz="2200" spc="-15" dirty="0">
                <a:solidFill>
                  <a:srgbClr val="BA552C"/>
                </a:solidFill>
                <a:latin typeface="Arial"/>
                <a:cs typeface="Arial"/>
              </a:rPr>
              <a:t>s</a:t>
            </a:r>
            <a:r>
              <a:rPr sz="2200" spc="65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2200" spc="-20" dirty="0">
                <a:solidFill>
                  <a:srgbClr val="BA552C"/>
                </a:solidFill>
                <a:latin typeface="Arial"/>
                <a:cs typeface="Arial"/>
              </a:rPr>
              <a:t>o</a:t>
            </a:r>
            <a:r>
              <a:rPr sz="2200" spc="-10" dirty="0">
                <a:solidFill>
                  <a:srgbClr val="BA552C"/>
                </a:solidFill>
                <a:latin typeface="Arial"/>
                <a:cs typeface="Arial"/>
              </a:rPr>
              <a:t>v</a:t>
            </a:r>
            <a:r>
              <a:rPr sz="2200" spc="-15" dirty="0">
                <a:solidFill>
                  <a:srgbClr val="BA552C"/>
                </a:solidFill>
                <a:latin typeface="Arial"/>
                <a:cs typeface="Arial"/>
              </a:rPr>
              <a:t>er</a:t>
            </a:r>
            <a:r>
              <a:rPr sz="2200" spc="-15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2200" spc="-15" dirty="0">
                <a:solidFill>
                  <a:srgbClr val="BA552C"/>
                </a:solidFill>
                <a:latin typeface="Arial"/>
                <a:cs typeface="Arial"/>
              </a:rPr>
              <a:t>pre</a:t>
            </a:r>
            <a:r>
              <a:rPr sz="2200" spc="-20" dirty="0">
                <a:solidFill>
                  <a:srgbClr val="BA552C"/>
                </a:solidFill>
                <a:latin typeface="Arial"/>
                <a:cs typeface="Arial"/>
              </a:rPr>
              <a:t>d</a:t>
            </a:r>
            <a:r>
              <a:rPr sz="2200" spc="-10" dirty="0">
                <a:solidFill>
                  <a:srgbClr val="BA552C"/>
                </a:solidFill>
                <a:latin typeface="Arial"/>
                <a:cs typeface="Arial"/>
              </a:rPr>
              <a:t>ict</a:t>
            </a:r>
            <a:r>
              <a:rPr sz="2200" spc="-20" dirty="0">
                <a:solidFill>
                  <a:srgbClr val="BA552C"/>
                </a:solidFill>
                <a:latin typeface="Arial"/>
                <a:cs typeface="Arial"/>
              </a:rPr>
              <a:t>e</a:t>
            </a:r>
            <a:r>
              <a:rPr sz="2200" spc="-15" dirty="0">
                <a:solidFill>
                  <a:srgbClr val="BA552C"/>
                </a:solidFill>
                <a:latin typeface="Arial"/>
                <a:cs typeface="Arial"/>
              </a:rPr>
              <a:t>d</a:t>
            </a:r>
            <a:r>
              <a:rPr sz="2200" spc="60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2200" spc="-15" dirty="0">
                <a:solidFill>
                  <a:srgbClr val="BA552C"/>
                </a:solidFill>
                <a:latin typeface="Arial"/>
                <a:cs typeface="Arial"/>
              </a:rPr>
              <a:t>suc</a:t>
            </a:r>
            <a:r>
              <a:rPr sz="2200" spc="-10" dirty="0">
                <a:solidFill>
                  <a:srgbClr val="BA552C"/>
                </a:solidFill>
                <a:latin typeface="Arial"/>
                <a:cs typeface="Arial"/>
              </a:rPr>
              <a:t>c</a:t>
            </a:r>
            <a:r>
              <a:rPr sz="2200" spc="-20" dirty="0">
                <a:solidFill>
                  <a:srgbClr val="BA552C"/>
                </a:solidFill>
                <a:latin typeface="Arial"/>
                <a:cs typeface="Arial"/>
              </a:rPr>
              <a:t>e</a:t>
            </a:r>
            <a:r>
              <a:rPr sz="2200" spc="-10" dirty="0">
                <a:solidFill>
                  <a:srgbClr val="BA552C"/>
                </a:solidFill>
                <a:latin typeface="Arial"/>
                <a:cs typeface="Arial"/>
              </a:rPr>
              <a:t>ssf</a:t>
            </a:r>
            <a:r>
              <a:rPr sz="2200" spc="-25" dirty="0">
                <a:solidFill>
                  <a:srgbClr val="BA552C"/>
                </a:solidFill>
                <a:latin typeface="Arial"/>
                <a:cs typeface="Arial"/>
              </a:rPr>
              <a:t>u</a:t>
            </a:r>
            <a:r>
              <a:rPr sz="2200" spc="-5" dirty="0">
                <a:solidFill>
                  <a:srgbClr val="BA552C"/>
                </a:solidFill>
                <a:latin typeface="Arial"/>
                <a:cs typeface="Arial"/>
              </a:rPr>
              <a:t>l</a:t>
            </a:r>
            <a:r>
              <a:rPr sz="2200" spc="60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BA552C"/>
                </a:solidFill>
                <a:latin typeface="Arial"/>
                <a:cs typeface="Arial"/>
              </a:rPr>
              <a:t>l</a:t>
            </a:r>
            <a:r>
              <a:rPr sz="2200" spc="-20" dirty="0">
                <a:solidFill>
                  <a:srgbClr val="BA552C"/>
                </a:solidFill>
                <a:latin typeface="Arial"/>
                <a:cs typeface="Arial"/>
              </a:rPr>
              <a:t>andin</a:t>
            </a:r>
            <a:r>
              <a:rPr sz="2200" spc="-10" dirty="0">
                <a:solidFill>
                  <a:srgbClr val="BA552C"/>
                </a:solidFill>
                <a:latin typeface="Arial"/>
                <a:cs typeface="Arial"/>
              </a:rPr>
              <a:t>gs.</a:t>
            </a:r>
            <a:r>
              <a:rPr sz="2200" spc="65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2200" spc="-15" dirty="0">
                <a:solidFill>
                  <a:srgbClr val="BA552C"/>
                </a:solidFill>
                <a:latin typeface="Arial"/>
                <a:cs typeface="Arial"/>
              </a:rPr>
              <a:t>More</a:t>
            </a:r>
            <a:r>
              <a:rPr sz="2200" dirty="0">
                <a:solidFill>
                  <a:srgbClr val="BA552C"/>
                </a:solidFill>
                <a:latin typeface="Times New Roman"/>
                <a:cs typeface="Times New Roman"/>
              </a:rPr>
              <a:t>	</a:t>
            </a:r>
            <a:r>
              <a:rPr sz="2200" spc="-10" dirty="0">
                <a:solidFill>
                  <a:srgbClr val="BA552C"/>
                </a:solidFill>
                <a:latin typeface="Arial"/>
                <a:cs typeface="Arial"/>
              </a:rPr>
              <a:t>d</a:t>
            </a:r>
            <a:r>
              <a:rPr sz="2200" spc="-15" dirty="0">
                <a:solidFill>
                  <a:srgbClr val="BA552C"/>
                </a:solidFill>
                <a:latin typeface="Arial"/>
                <a:cs typeface="Arial"/>
              </a:rPr>
              <a:t>ata</a:t>
            </a:r>
            <a:r>
              <a:rPr sz="2200" spc="65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BA552C"/>
                </a:solidFill>
                <a:latin typeface="Arial"/>
                <a:cs typeface="Arial"/>
              </a:rPr>
              <a:t>i</a:t>
            </a:r>
            <a:r>
              <a:rPr sz="2200" spc="-15" dirty="0">
                <a:solidFill>
                  <a:srgbClr val="BA552C"/>
                </a:solidFill>
                <a:latin typeface="Arial"/>
                <a:cs typeface="Arial"/>
              </a:rPr>
              <a:t>s</a:t>
            </a:r>
            <a:r>
              <a:rPr sz="2200" spc="65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2200" spc="-20" dirty="0">
                <a:solidFill>
                  <a:srgbClr val="BA552C"/>
                </a:solidFill>
                <a:latin typeface="Arial"/>
                <a:cs typeface="Arial"/>
              </a:rPr>
              <a:t>n</a:t>
            </a:r>
            <a:r>
              <a:rPr sz="2200" spc="-15" dirty="0">
                <a:solidFill>
                  <a:srgbClr val="BA552C"/>
                </a:solidFill>
                <a:latin typeface="Arial"/>
                <a:cs typeface="Arial"/>
              </a:rPr>
              <a:t>e</a:t>
            </a:r>
            <a:r>
              <a:rPr sz="2200" spc="-25" dirty="0">
                <a:solidFill>
                  <a:srgbClr val="BA552C"/>
                </a:solidFill>
                <a:latin typeface="Arial"/>
                <a:cs typeface="Arial"/>
              </a:rPr>
              <a:t>e</a:t>
            </a:r>
            <a:r>
              <a:rPr sz="2200" spc="-20" dirty="0">
                <a:solidFill>
                  <a:srgbClr val="BA552C"/>
                </a:solidFill>
                <a:latin typeface="Arial"/>
                <a:cs typeface="Arial"/>
              </a:rPr>
              <a:t>de</a:t>
            </a:r>
            <a:r>
              <a:rPr sz="2200" spc="-15" dirty="0">
                <a:solidFill>
                  <a:srgbClr val="BA552C"/>
                </a:solidFill>
                <a:latin typeface="Arial"/>
                <a:cs typeface="Arial"/>
              </a:rPr>
              <a:t>d</a:t>
            </a:r>
            <a:r>
              <a:rPr sz="2200" spc="65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BA552C"/>
                </a:solidFill>
                <a:latin typeface="Arial"/>
                <a:cs typeface="Arial"/>
              </a:rPr>
              <a:t>for</a:t>
            </a:r>
            <a:r>
              <a:rPr sz="2200" spc="60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2200" spc="-20" dirty="0">
                <a:solidFill>
                  <a:srgbClr val="BA552C"/>
                </a:solidFill>
                <a:latin typeface="Arial"/>
                <a:cs typeface="Arial"/>
              </a:rPr>
              <a:t>b</a:t>
            </a:r>
            <a:r>
              <a:rPr sz="2200" spc="-10" dirty="0">
                <a:solidFill>
                  <a:srgbClr val="BA552C"/>
                </a:solidFill>
                <a:latin typeface="Arial"/>
                <a:cs typeface="Arial"/>
              </a:rPr>
              <a:t>etter</a:t>
            </a:r>
            <a:r>
              <a:rPr sz="2200" spc="60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2200" spc="-15" dirty="0">
                <a:solidFill>
                  <a:srgbClr val="BA552C"/>
                </a:solidFill>
                <a:latin typeface="Arial"/>
                <a:cs typeface="Arial"/>
              </a:rPr>
              <a:t>model</a:t>
            </a:r>
            <a:r>
              <a:rPr sz="2200" spc="-10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2200" spc="-20" dirty="0">
                <a:solidFill>
                  <a:srgbClr val="BA552C"/>
                </a:solidFill>
                <a:latin typeface="Arial"/>
                <a:cs typeface="Arial"/>
              </a:rPr>
              <a:t>de</a:t>
            </a:r>
            <a:r>
              <a:rPr sz="2200" spc="-10" dirty="0">
                <a:solidFill>
                  <a:srgbClr val="BA552C"/>
                </a:solidFill>
                <a:latin typeface="Arial"/>
                <a:cs typeface="Arial"/>
              </a:rPr>
              <a:t>t</a:t>
            </a:r>
            <a:r>
              <a:rPr sz="2200" spc="-20" dirty="0">
                <a:solidFill>
                  <a:srgbClr val="BA552C"/>
                </a:solidFill>
                <a:latin typeface="Arial"/>
                <a:cs typeface="Arial"/>
              </a:rPr>
              <a:t>ermin</a:t>
            </a:r>
            <a:r>
              <a:rPr sz="2200" spc="-10" dirty="0">
                <a:solidFill>
                  <a:srgbClr val="BA552C"/>
                </a:solidFill>
                <a:latin typeface="Arial"/>
                <a:cs typeface="Arial"/>
              </a:rPr>
              <a:t>atio</a:t>
            </a:r>
            <a:r>
              <a:rPr sz="2200" spc="-15" dirty="0">
                <a:solidFill>
                  <a:srgbClr val="BA552C"/>
                </a:solidFill>
                <a:latin typeface="Arial"/>
                <a:cs typeface="Arial"/>
              </a:rPr>
              <a:t>n</a:t>
            </a:r>
            <a:r>
              <a:rPr sz="2200" spc="60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2200" spc="-15" dirty="0">
                <a:solidFill>
                  <a:srgbClr val="BA552C"/>
                </a:solidFill>
                <a:latin typeface="Arial"/>
                <a:cs typeface="Arial"/>
              </a:rPr>
              <a:t>a</a:t>
            </a:r>
            <a:r>
              <a:rPr sz="2200" spc="-20" dirty="0">
                <a:solidFill>
                  <a:srgbClr val="BA552C"/>
                </a:solidFill>
                <a:latin typeface="Arial"/>
                <a:cs typeface="Arial"/>
              </a:rPr>
              <a:t>n</a:t>
            </a:r>
            <a:r>
              <a:rPr sz="2200" spc="-15" dirty="0">
                <a:solidFill>
                  <a:srgbClr val="BA552C"/>
                </a:solidFill>
                <a:latin typeface="Arial"/>
                <a:cs typeface="Arial"/>
              </a:rPr>
              <a:t>d</a:t>
            </a:r>
            <a:r>
              <a:rPr sz="2200" spc="60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2200" spc="-20" dirty="0">
                <a:solidFill>
                  <a:srgbClr val="BA552C"/>
                </a:solidFill>
                <a:latin typeface="Arial"/>
                <a:cs typeface="Arial"/>
              </a:rPr>
              <a:t>a</a:t>
            </a:r>
            <a:r>
              <a:rPr sz="2200" spc="-10" dirty="0">
                <a:solidFill>
                  <a:srgbClr val="BA552C"/>
                </a:solidFill>
                <a:latin typeface="Arial"/>
                <a:cs typeface="Arial"/>
              </a:rPr>
              <a:t>c</a:t>
            </a:r>
            <a:r>
              <a:rPr sz="2200" spc="-15" dirty="0">
                <a:solidFill>
                  <a:srgbClr val="BA552C"/>
                </a:solidFill>
                <a:latin typeface="Arial"/>
                <a:cs typeface="Arial"/>
              </a:rPr>
              <a:t>c</a:t>
            </a:r>
            <a:r>
              <a:rPr sz="2200" spc="-10" dirty="0">
                <a:solidFill>
                  <a:srgbClr val="BA552C"/>
                </a:solidFill>
                <a:latin typeface="Arial"/>
                <a:cs typeface="Arial"/>
              </a:rPr>
              <a:t>u</a:t>
            </a:r>
            <a:r>
              <a:rPr sz="2200" spc="-25" dirty="0">
                <a:solidFill>
                  <a:srgbClr val="BA552C"/>
                </a:solidFill>
                <a:latin typeface="Arial"/>
                <a:cs typeface="Arial"/>
              </a:rPr>
              <a:t>r</a:t>
            </a:r>
            <a:r>
              <a:rPr sz="2200" spc="-20" dirty="0">
                <a:solidFill>
                  <a:srgbClr val="BA552C"/>
                </a:solidFill>
                <a:latin typeface="Arial"/>
                <a:cs typeface="Arial"/>
              </a:rPr>
              <a:t>a</a:t>
            </a:r>
            <a:r>
              <a:rPr sz="2200" spc="-10" dirty="0">
                <a:solidFill>
                  <a:srgbClr val="BA552C"/>
                </a:solidFill>
                <a:latin typeface="Arial"/>
                <a:cs typeface="Arial"/>
              </a:rPr>
              <a:t>cy.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88089" y="796912"/>
            <a:ext cx="9971405" cy="67310"/>
          </a:xfrm>
          <a:custGeom>
            <a:avLst/>
            <a:gdLst/>
            <a:ahLst/>
            <a:cxnLst/>
            <a:rect l="l" t="t" r="r" b="b"/>
            <a:pathLst>
              <a:path w="9971405" h="67309">
                <a:moveTo>
                  <a:pt x="0" y="67317"/>
                </a:moveTo>
                <a:lnTo>
                  <a:pt x="9971409" y="67317"/>
                </a:lnTo>
                <a:lnTo>
                  <a:pt x="9971409" y="0"/>
                </a:lnTo>
                <a:lnTo>
                  <a:pt x="0" y="0"/>
                </a:lnTo>
                <a:lnTo>
                  <a:pt x="0" y="67317"/>
                </a:lnTo>
                <a:close/>
              </a:path>
            </a:pathLst>
          </a:custGeom>
          <a:solidFill>
            <a:srgbClr val="7C7C7C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41266" y="334275"/>
            <a:ext cx="2299335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676275" algn="l"/>
                <a:tab pos="1494790" algn="l"/>
              </a:tabLst>
            </a:pP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This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	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qu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er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y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retu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r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ns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498291" y="334275"/>
            <a:ext cx="972185" cy="580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5"/>
              </a:lnSpc>
              <a:tabLst>
                <a:tab pos="548640" algn="l"/>
              </a:tabLst>
            </a:pP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the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first</a:t>
            </a:r>
            <a:endParaRPr sz="2000">
              <a:latin typeface="Arial"/>
              <a:cs typeface="Arial"/>
            </a:endParaRPr>
          </a:p>
          <a:p>
            <a:pPr marL="534035">
              <a:lnSpc>
                <a:spcPts val="2385"/>
              </a:lnSpc>
            </a:pP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pad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41266" y="634753"/>
            <a:ext cx="1553210" cy="10363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2390"/>
              </a:lnSpc>
              <a:tabLst>
                <a:tab pos="974090" algn="l"/>
              </a:tabLst>
            </a:pP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succe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s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sful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landin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g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	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date.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85"/>
              </a:spcBef>
              <a:tabLst>
                <a:tab pos="723900" algn="l"/>
              </a:tabLst>
            </a:pP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Fir</a:t>
            </a:r>
            <a:r>
              <a:rPr sz="2000" spc="5" dirty="0">
                <a:solidFill>
                  <a:srgbClr val="3F3F3F"/>
                </a:solidFill>
                <a:latin typeface="Arial"/>
                <a:cs typeface="Arial"/>
              </a:rPr>
              <a:t>s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t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	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g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ro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u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nd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28147" y="634753"/>
            <a:ext cx="817244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g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r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o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u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nd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757923" y="1390662"/>
            <a:ext cx="1485265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653415" algn="l"/>
              </a:tabLst>
            </a:pP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pa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d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	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la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n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di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n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g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01876" rIns="0" bIns="0" rtlCol="0">
            <a:spAutoFit/>
          </a:bodyPr>
          <a:lstStyle/>
          <a:p>
            <a:pPr marL="6795134">
              <a:lnSpc>
                <a:spcPct val="100000"/>
              </a:lnSpc>
            </a:pPr>
            <a:r>
              <a:rPr spc="-5" dirty="0"/>
              <a:t>was</a:t>
            </a:r>
            <a:r>
              <a:rPr dirty="0"/>
              <a:t>n</a:t>
            </a:r>
            <a:r>
              <a:rPr spc="-5" dirty="0">
                <a:latin typeface="Arial"/>
                <a:cs typeface="Arial"/>
              </a:rPr>
              <a:t>’</a:t>
            </a:r>
            <a:r>
              <a:rPr dirty="0"/>
              <a:t>t</a:t>
            </a:r>
            <a:r>
              <a:rPr spc="45" dirty="0">
                <a:latin typeface="Times New Roman"/>
                <a:cs typeface="Times New Roman"/>
              </a:rPr>
              <a:t> </a:t>
            </a:r>
            <a:r>
              <a:rPr spc="-5" dirty="0"/>
              <a:t>unti</a:t>
            </a:r>
            <a:r>
              <a:rPr dirty="0"/>
              <a:t>l</a:t>
            </a:r>
            <a:r>
              <a:rPr spc="50" dirty="0">
                <a:latin typeface="Times New Roman"/>
                <a:cs typeface="Times New Roman"/>
              </a:rPr>
              <a:t> </a:t>
            </a:r>
            <a:r>
              <a:rPr dirty="0"/>
              <a:t>the</a:t>
            </a:r>
            <a:r>
              <a:rPr spc="45" dirty="0">
                <a:latin typeface="Times New Roman"/>
                <a:cs typeface="Times New Roman"/>
              </a:rPr>
              <a:t> </a:t>
            </a:r>
            <a:r>
              <a:rPr spc="-5" dirty="0"/>
              <a:t>en</a:t>
            </a:r>
            <a:r>
              <a:rPr dirty="0"/>
              <a:t>d</a:t>
            </a:r>
            <a:r>
              <a:rPr spc="55" dirty="0">
                <a:latin typeface="Times New Roman"/>
                <a:cs typeface="Times New Roman"/>
              </a:rPr>
              <a:t> </a:t>
            </a:r>
            <a:r>
              <a:rPr spc="-5" dirty="0"/>
              <a:t>o</a:t>
            </a:r>
            <a:r>
              <a:rPr dirty="0"/>
              <a:t>f</a:t>
            </a:r>
            <a:r>
              <a:rPr spc="45" dirty="0">
                <a:latin typeface="Times New Roman"/>
                <a:cs typeface="Times New Roman"/>
              </a:rPr>
              <a:t> </a:t>
            </a:r>
            <a:r>
              <a:rPr spc="-5" dirty="0"/>
              <a:t>2015.</a:t>
            </a:r>
          </a:p>
          <a:p>
            <a:pPr marL="6795134" marR="1667510">
              <a:lnSpc>
                <a:spcPts val="2220"/>
              </a:lnSpc>
              <a:spcBef>
                <a:spcPts val="1330"/>
              </a:spcBef>
            </a:pPr>
            <a:r>
              <a:rPr dirty="0"/>
              <a:t>Succe</a:t>
            </a:r>
            <a:r>
              <a:rPr spc="-10" dirty="0"/>
              <a:t>s</a:t>
            </a:r>
            <a:r>
              <a:rPr dirty="0"/>
              <a:t>sful</a:t>
            </a:r>
            <a:r>
              <a:rPr spc="55" dirty="0">
                <a:latin typeface="Times New Roman"/>
                <a:cs typeface="Times New Roman"/>
              </a:rPr>
              <a:t> </a:t>
            </a:r>
            <a:r>
              <a:rPr spc="-5" dirty="0"/>
              <a:t>l</a:t>
            </a:r>
            <a:r>
              <a:rPr spc="-15" dirty="0"/>
              <a:t>a</a:t>
            </a:r>
            <a:r>
              <a:rPr spc="-5" dirty="0"/>
              <a:t>nding</a:t>
            </a:r>
            <a:r>
              <a:rPr dirty="0"/>
              <a:t>s</a:t>
            </a:r>
            <a:r>
              <a:rPr spc="55" dirty="0">
                <a:latin typeface="Times New Roman"/>
                <a:cs typeface="Times New Roman"/>
              </a:rPr>
              <a:t> </a:t>
            </a:r>
            <a:r>
              <a:rPr spc="-5" dirty="0"/>
              <a:t>in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spc="-5" dirty="0"/>
              <a:t>genera</a:t>
            </a:r>
            <a:r>
              <a:rPr dirty="0"/>
              <a:t>l</a:t>
            </a:r>
            <a:r>
              <a:rPr spc="55" dirty="0">
                <a:latin typeface="Times New Roman"/>
                <a:cs typeface="Times New Roman"/>
              </a:rPr>
              <a:t> </a:t>
            </a:r>
            <a:r>
              <a:rPr spc="-5" dirty="0"/>
              <a:t>a</a:t>
            </a:r>
            <a:r>
              <a:rPr spc="-15" dirty="0"/>
              <a:t>p</a:t>
            </a:r>
            <a:r>
              <a:rPr spc="-5" dirty="0"/>
              <a:t>p</a:t>
            </a:r>
            <a:r>
              <a:rPr spc="-10" dirty="0"/>
              <a:t>e</a:t>
            </a:r>
            <a:r>
              <a:rPr spc="-5" dirty="0"/>
              <a:t>a</a:t>
            </a:r>
            <a:r>
              <a:rPr dirty="0"/>
              <a:t>r</a:t>
            </a:r>
            <a:r>
              <a:rPr spc="60" dirty="0">
                <a:latin typeface="Times New Roman"/>
                <a:cs typeface="Times New Roman"/>
              </a:rPr>
              <a:t> </a:t>
            </a:r>
            <a:r>
              <a:rPr dirty="0"/>
              <a:t>st</a:t>
            </a:r>
            <a:r>
              <a:rPr spc="-15" dirty="0"/>
              <a:t>a</a:t>
            </a:r>
            <a:r>
              <a:rPr dirty="0"/>
              <a:t>rting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dirty="0"/>
              <a:t>2014.</a:t>
            </a:r>
          </a:p>
          <a:p>
            <a:pPr marL="666115" marR="5080" indent="6128385">
              <a:lnSpc>
                <a:spcPct val="103299"/>
              </a:lnSpc>
              <a:spcBef>
                <a:spcPts val="175"/>
              </a:spcBef>
            </a:pPr>
            <a:r>
              <a:rPr sz="4300" spc="-25" dirty="0"/>
              <a:t>Succ</a:t>
            </a:r>
            <a:r>
              <a:rPr sz="4300" spc="-20" dirty="0"/>
              <a:t>essful</a:t>
            </a:r>
            <a:r>
              <a:rPr sz="4300" spc="114" dirty="0">
                <a:latin typeface="Times New Roman"/>
                <a:cs typeface="Times New Roman"/>
              </a:rPr>
              <a:t> </a:t>
            </a:r>
            <a:r>
              <a:rPr sz="4300" spc="-30" dirty="0"/>
              <a:t>Drone</a:t>
            </a:r>
            <a:r>
              <a:rPr sz="4300" spc="-20" dirty="0">
                <a:latin typeface="Times New Roman"/>
                <a:cs typeface="Times New Roman"/>
              </a:rPr>
              <a:t> </a:t>
            </a:r>
            <a:r>
              <a:rPr sz="4300" spc="-25" dirty="0"/>
              <a:t>Ship</a:t>
            </a:r>
            <a:r>
              <a:rPr sz="4300" spc="125" dirty="0">
                <a:latin typeface="Times New Roman"/>
                <a:cs typeface="Times New Roman"/>
              </a:rPr>
              <a:t> </a:t>
            </a:r>
            <a:r>
              <a:rPr sz="4300" spc="-30" dirty="0"/>
              <a:t>Landi</a:t>
            </a:r>
            <a:r>
              <a:rPr sz="4300" spc="-15" dirty="0"/>
              <a:t>n</a:t>
            </a:r>
            <a:r>
              <a:rPr sz="4300" spc="-25" dirty="0"/>
              <a:t>g</a:t>
            </a:r>
            <a:r>
              <a:rPr sz="4300" spc="114" dirty="0">
                <a:latin typeface="Times New Roman"/>
                <a:cs typeface="Times New Roman"/>
              </a:rPr>
              <a:t> </a:t>
            </a:r>
            <a:r>
              <a:rPr sz="4300" spc="-40" dirty="0"/>
              <a:t>w</a:t>
            </a:r>
            <a:r>
              <a:rPr sz="4300" dirty="0"/>
              <a:t>i</a:t>
            </a:r>
            <a:r>
              <a:rPr sz="4300" spc="-25" dirty="0"/>
              <a:t>thPayload</a:t>
            </a:r>
            <a:endParaRPr sz="4300">
              <a:latin typeface="Times New Roman"/>
              <a:cs typeface="Times New Roman"/>
            </a:endParaRPr>
          </a:p>
          <a:p>
            <a:pPr marL="660400">
              <a:lnSpc>
                <a:spcPct val="100000"/>
              </a:lnSpc>
              <a:spcBef>
                <a:spcPts val="180"/>
              </a:spcBef>
            </a:pPr>
            <a:r>
              <a:rPr sz="4300" spc="-25" dirty="0"/>
              <a:t>Bet</a:t>
            </a:r>
            <a:r>
              <a:rPr sz="4300" spc="-30" dirty="0"/>
              <a:t>wee</a:t>
            </a:r>
            <a:r>
              <a:rPr sz="4300" spc="-25" dirty="0"/>
              <a:t>n</a:t>
            </a:r>
            <a:r>
              <a:rPr sz="4300" spc="120" dirty="0">
                <a:latin typeface="Times New Roman"/>
                <a:cs typeface="Times New Roman"/>
              </a:rPr>
              <a:t> </a:t>
            </a:r>
            <a:r>
              <a:rPr sz="4300" spc="-30" dirty="0"/>
              <a:t>4</a:t>
            </a:r>
            <a:r>
              <a:rPr sz="4300" spc="-20" dirty="0"/>
              <a:t>0</a:t>
            </a:r>
            <a:r>
              <a:rPr sz="4300" spc="-30" dirty="0"/>
              <a:t>0</a:t>
            </a:r>
            <a:r>
              <a:rPr sz="4300" spc="-25" dirty="0"/>
              <a:t>0</a:t>
            </a:r>
            <a:r>
              <a:rPr sz="4300" spc="114" dirty="0">
                <a:latin typeface="Times New Roman"/>
                <a:cs typeface="Times New Roman"/>
              </a:rPr>
              <a:t> </a:t>
            </a:r>
            <a:r>
              <a:rPr sz="4300" spc="-30" dirty="0"/>
              <a:t>a</a:t>
            </a:r>
            <a:r>
              <a:rPr sz="4300" spc="-15" dirty="0"/>
              <a:t>n</a:t>
            </a:r>
            <a:r>
              <a:rPr sz="4300" spc="-30" dirty="0"/>
              <a:t>d6000</a:t>
            </a:r>
            <a:endParaRPr sz="43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202685" y="5247644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53" y="0"/>
                </a:lnTo>
              </a:path>
            </a:pathLst>
          </a:custGeom>
          <a:ln w="6095">
            <a:solidFill>
              <a:srgbClr val="7C7C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153796" y="335913"/>
            <a:ext cx="5780410" cy="28606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30699" y="326655"/>
            <a:ext cx="3387090" cy="16916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92600"/>
              </a:lnSpc>
              <a:tabLst>
                <a:tab pos="1100455" algn="l"/>
              </a:tabLst>
            </a:pP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This</a:t>
            </a:r>
            <a:r>
              <a:rPr sz="200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q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u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er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y</a:t>
            </a:r>
            <a:r>
              <a:rPr sz="200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re</a:t>
            </a:r>
            <a:r>
              <a:rPr sz="2000" spc="-20" dirty="0">
                <a:solidFill>
                  <a:srgbClr val="3F3F3F"/>
                </a:solidFill>
                <a:latin typeface="Arial"/>
                <a:cs typeface="Arial"/>
              </a:rPr>
              <a:t>t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u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r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n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</a:t>
            </a:r>
            <a:r>
              <a:rPr sz="200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the</a:t>
            </a:r>
            <a:r>
              <a:rPr sz="200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f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our</a:t>
            </a:r>
            <a:r>
              <a:rPr sz="2000" spc="-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bo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ster</a:t>
            </a:r>
            <a:r>
              <a:rPr sz="2000" spc="6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v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ers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i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on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</a:t>
            </a:r>
            <a:r>
              <a:rPr sz="2000" spc="6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t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ha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t</a:t>
            </a:r>
            <a:r>
              <a:rPr sz="2000" spc="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h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d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succe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s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sful</a:t>
            </a:r>
            <a:r>
              <a:rPr sz="200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d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r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on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e</a:t>
            </a:r>
            <a:r>
              <a:rPr sz="200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ship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landing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	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an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d</a:t>
            </a:r>
            <a:r>
              <a:rPr sz="2000" spc="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a</a:t>
            </a:r>
            <a:r>
              <a:rPr sz="2000" spc="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pa</a:t>
            </a:r>
            <a:r>
              <a:rPr sz="2000" spc="5" dirty="0">
                <a:solidFill>
                  <a:srgbClr val="3F3F3F"/>
                </a:solidFill>
                <a:latin typeface="Arial"/>
                <a:cs typeface="Arial"/>
              </a:rPr>
              <a:t>y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l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o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d</a:t>
            </a:r>
            <a:r>
              <a:rPr sz="200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m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ass</a:t>
            </a:r>
            <a:r>
              <a:rPr sz="2000" spc="-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betw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e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n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	</a:t>
            </a:r>
            <a:r>
              <a:rPr sz="2000" spc="-39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40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0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0</a:t>
            </a:r>
            <a:r>
              <a:rPr sz="200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and</a:t>
            </a:r>
            <a:r>
              <a:rPr sz="2000" spc="-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6000noni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n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clusively.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24560" y="2912549"/>
            <a:ext cx="5954395" cy="1391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415" marR="5080" indent="-6350">
              <a:lnSpc>
                <a:spcPct val="103299"/>
              </a:lnSpc>
            </a:pPr>
            <a:r>
              <a:rPr sz="4800" dirty="0">
                <a:solidFill>
                  <a:srgbClr val="3F3F3F"/>
                </a:solidFill>
                <a:latin typeface="Arial"/>
                <a:cs typeface="Arial"/>
              </a:rPr>
              <a:t>Total</a:t>
            </a:r>
            <a:r>
              <a:rPr sz="4800" spc="12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4800" spc="-5" dirty="0">
                <a:solidFill>
                  <a:srgbClr val="3F3F3F"/>
                </a:solidFill>
                <a:latin typeface="Arial"/>
                <a:cs typeface="Arial"/>
              </a:rPr>
              <a:t>Numb</a:t>
            </a:r>
            <a:r>
              <a:rPr sz="4800" spc="5" dirty="0">
                <a:solidFill>
                  <a:srgbClr val="3F3F3F"/>
                </a:solidFill>
                <a:latin typeface="Arial"/>
                <a:cs typeface="Arial"/>
              </a:rPr>
              <a:t>e</a:t>
            </a:r>
            <a:r>
              <a:rPr sz="4800" dirty="0">
                <a:solidFill>
                  <a:srgbClr val="3F3F3F"/>
                </a:solidFill>
                <a:latin typeface="Arial"/>
                <a:cs typeface="Arial"/>
              </a:rPr>
              <a:t>r</a:t>
            </a:r>
            <a:r>
              <a:rPr sz="4800" spc="13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4800" spc="-35" dirty="0">
                <a:solidFill>
                  <a:srgbClr val="3F3F3F"/>
                </a:solidFill>
                <a:latin typeface="Arial"/>
                <a:cs typeface="Arial"/>
              </a:rPr>
              <a:t>o</a:t>
            </a:r>
            <a:r>
              <a:rPr sz="4800" spc="-15" dirty="0">
                <a:solidFill>
                  <a:srgbClr val="3F3F3F"/>
                </a:solidFill>
                <a:latin typeface="Arial"/>
                <a:cs typeface="Arial"/>
              </a:rPr>
              <a:t>f</a:t>
            </a:r>
            <a:r>
              <a:rPr sz="4800" spc="12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4800" dirty="0">
                <a:solidFill>
                  <a:srgbClr val="3F3F3F"/>
                </a:solidFill>
                <a:latin typeface="Arial"/>
                <a:cs typeface="Arial"/>
              </a:rPr>
              <a:t>Each</a:t>
            </a:r>
            <a:r>
              <a:rPr sz="48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4800" dirty="0">
                <a:solidFill>
                  <a:srgbClr val="3F3F3F"/>
                </a:solidFill>
                <a:latin typeface="Arial"/>
                <a:cs typeface="Arial"/>
              </a:rPr>
              <a:t>Missio</a:t>
            </a:r>
            <a:r>
              <a:rPr sz="4800" spc="5" dirty="0">
                <a:solidFill>
                  <a:srgbClr val="3F3F3F"/>
                </a:solidFill>
                <a:latin typeface="Arial"/>
                <a:cs typeface="Arial"/>
              </a:rPr>
              <a:t>n</a:t>
            </a:r>
            <a:r>
              <a:rPr sz="4800" dirty="0">
                <a:solidFill>
                  <a:srgbClr val="3F3F3F"/>
                </a:solidFill>
                <a:latin typeface="Arial"/>
                <a:cs typeface="Arial"/>
              </a:rPr>
              <a:t>Outcome</a:t>
            </a:r>
            <a:endParaRPr sz="4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02685" y="4520565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53" y="0"/>
                </a:lnTo>
              </a:path>
            </a:pathLst>
          </a:custGeom>
          <a:ln w="6095">
            <a:solidFill>
              <a:srgbClr val="7C7C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38200" y="9"/>
            <a:ext cx="6887199" cy="26377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35297" y="335799"/>
            <a:ext cx="4199890" cy="3414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944880">
              <a:lnSpc>
                <a:spcPct val="103099"/>
              </a:lnSpc>
            </a:pP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This</a:t>
            </a:r>
            <a:r>
              <a:rPr sz="200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q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u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er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y</a:t>
            </a:r>
            <a:r>
              <a:rPr sz="200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re</a:t>
            </a:r>
            <a:r>
              <a:rPr sz="2000" spc="-20" dirty="0">
                <a:solidFill>
                  <a:srgbClr val="3F3F3F"/>
                </a:solidFill>
                <a:latin typeface="Arial"/>
                <a:cs typeface="Arial"/>
              </a:rPr>
              <a:t>t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u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r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n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</a:t>
            </a:r>
            <a:r>
              <a:rPr sz="200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a</a:t>
            </a:r>
            <a:r>
              <a:rPr sz="200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c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o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un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t</a:t>
            </a:r>
            <a:r>
              <a:rPr sz="2000" spc="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of</a:t>
            </a:r>
            <a:r>
              <a:rPr sz="2000" spc="-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eac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h</a:t>
            </a:r>
            <a:r>
              <a:rPr sz="200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m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i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s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sion</a:t>
            </a:r>
            <a:r>
              <a:rPr sz="2000" spc="4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outc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o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m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e.</a:t>
            </a:r>
            <a:endParaRPr sz="2000">
              <a:latin typeface="Arial"/>
              <a:cs typeface="Arial"/>
            </a:endParaRPr>
          </a:p>
          <a:p>
            <a:pPr marL="12700" marR="5080" algn="just">
              <a:lnSpc>
                <a:spcPct val="98800"/>
              </a:lnSpc>
              <a:spcBef>
                <a:spcPts val="1190"/>
              </a:spcBef>
            </a:pP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SpaceX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   </a:t>
            </a:r>
            <a:r>
              <a:rPr sz="2000" spc="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ap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pear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   </a:t>
            </a:r>
            <a:r>
              <a:rPr sz="2000" spc="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to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   </a:t>
            </a:r>
            <a:r>
              <a:rPr sz="2000" spc="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c</a:t>
            </a:r>
            <a:r>
              <a:rPr sz="2000" spc="5" dirty="0">
                <a:solidFill>
                  <a:srgbClr val="3F3F3F"/>
                </a:solidFill>
                <a:latin typeface="Arial"/>
                <a:cs typeface="Arial"/>
              </a:rPr>
              <a:t>h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i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ve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   </a:t>
            </a:r>
            <a:r>
              <a:rPr sz="2000" spc="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its</a:t>
            </a:r>
            <a:r>
              <a:rPr sz="2000" spc="-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mis</a:t>
            </a:r>
            <a:r>
              <a:rPr sz="2000" spc="5" dirty="0">
                <a:solidFill>
                  <a:srgbClr val="3F3F3F"/>
                </a:solidFill>
                <a:latin typeface="Arial"/>
                <a:cs typeface="Arial"/>
              </a:rPr>
              <a:t>s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i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n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1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ou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t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come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1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ne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rly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9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9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9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%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1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f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1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the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ti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m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e.</a:t>
            </a:r>
            <a:endParaRPr sz="2000">
              <a:latin typeface="Arial"/>
              <a:cs typeface="Arial"/>
            </a:endParaRPr>
          </a:p>
          <a:p>
            <a:pPr marL="12700" marR="393700">
              <a:lnSpc>
                <a:spcPts val="2390"/>
              </a:lnSpc>
              <a:spcBef>
                <a:spcPts val="1255"/>
              </a:spcBef>
              <a:tabLst>
                <a:tab pos="694690" algn="l"/>
                <a:tab pos="1655445" algn="l"/>
                <a:tab pos="2280285" algn="l"/>
                <a:tab pos="3030855" algn="l"/>
                <a:tab pos="3443604" algn="l"/>
              </a:tabLst>
            </a:pP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This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	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m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ea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n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that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most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	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f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the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landin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g</a:t>
            </a:r>
            <a:r>
              <a:rPr sz="2000" spc="6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f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ail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u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r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</a:t>
            </a:r>
            <a:r>
              <a:rPr sz="2000" spc="6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a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r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e</a:t>
            </a:r>
            <a:r>
              <a:rPr sz="200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in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t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en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d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ed.</a:t>
            </a:r>
            <a:endParaRPr sz="2000">
              <a:latin typeface="Arial"/>
              <a:cs typeface="Arial"/>
            </a:endParaRPr>
          </a:p>
          <a:p>
            <a:pPr marL="12700" marR="590550">
              <a:lnSpc>
                <a:spcPct val="92500"/>
              </a:lnSpc>
              <a:spcBef>
                <a:spcPts val="1205"/>
              </a:spcBef>
            </a:pP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In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t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r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e</a:t>
            </a:r>
            <a:r>
              <a:rPr sz="2000" spc="5" dirty="0">
                <a:solidFill>
                  <a:srgbClr val="3F3F3F"/>
                </a:solidFill>
                <a:latin typeface="Arial"/>
                <a:cs typeface="Arial"/>
              </a:rPr>
              <a:t>s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ti</a:t>
            </a:r>
            <a:r>
              <a:rPr sz="2000" spc="-20" dirty="0">
                <a:solidFill>
                  <a:srgbClr val="3F3F3F"/>
                </a:solidFill>
                <a:latin typeface="Arial"/>
                <a:cs typeface="Arial"/>
              </a:rPr>
              <a:t>n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gl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y,</a:t>
            </a:r>
            <a:r>
              <a:rPr sz="2000" spc="3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on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e</a:t>
            </a:r>
            <a:r>
              <a:rPr sz="200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lau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n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ch</a:t>
            </a:r>
            <a:r>
              <a:rPr sz="2000" spc="6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3F3F3F"/>
                </a:solidFill>
                <a:latin typeface="Arial"/>
                <a:cs typeface="Arial"/>
              </a:rPr>
              <a:t>h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</a:t>
            </a:r>
            <a:r>
              <a:rPr sz="2000" spc="6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an</a:t>
            </a:r>
            <a:r>
              <a:rPr sz="2000" spc="-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un</a:t>
            </a:r>
            <a:r>
              <a:rPr sz="2000" spc="5" dirty="0">
                <a:solidFill>
                  <a:srgbClr val="3F3F3F"/>
                </a:solidFill>
                <a:latin typeface="Arial"/>
                <a:cs typeface="Arial"/>
              </a:rPr>
              <a:t>c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l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ea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r</a:t>
            </a:r>
            <a:r>
              <a:rPr sz="2000" spc="6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3F3F3F"/>
                </a:solidFill>
                <a:latin typeface="Arial"/>
                <a:cs typeface="Arial"/>
              </a:rPr>
              <a:t>p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a</a:t>
            </a:r>
            <a:r>
              <a:rPr sz="2000" spc="5" dirty="0">
                <a:solidFill>
                  <a:srgbClr val="3F3F3F"/>
                </a:solidFill>
                <a:latin typeface="Arial"/>
                <a:cs typeface="Arial"/>
              </a:rPr>
              <a:t>y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lo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d</a:t>
            </a:r>
            <a:r>
              <a:rPr sz="200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stat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u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</a:t>
            </a:r>
            <a:r>
              <a:rPr sz="200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and</a:t>
            </a:r>
            <a:r>
              <a:rPr sz="2000" spc="-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unfortu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n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atel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y</a:t>
            </a:r>
            <a:r>
              <a:rPr sz="2000" spc="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on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e</a:t>
            </a:r>
            <a:r>
              <a:rPr sz="200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failed</a:t>
            </a:r>
            <a:r>
              <a:rPr sz="2000" spc="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i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n</a:t>
            </a:r>
            <a:r>
              <a:rPr sz="200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f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light.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289685" y="293370"/>
            <a:ext cx="5139049" cy="344107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24560" y="380548"/>
            <a:ext cx="5783580" cy="1391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415" marR="5080" indent="-6350">
              <a:lnSpc>
                <a:spcPct val="103299"/>
              </a:lnSpc>
            </a:pPr>
            <a:r>
              <a:rPr sz="4800" dirty="0">
                <a:solidFill>
                  <a:srgbClr val="3F3F3F"/>
                </a:solidFill>
                <a:latin typeface="Arial"/>
                <a:cs typeface="Arial"/>
              </a:rPr>
              <a:t>Bo</a:t>
            </a:r>
            <a:r>
              <a:rPr sz="4800" spc="5" dirty="0">
                <a:solidFill>
                  <a:srgbClr val="3F3F3F"/>
                </a:solidFill>
                <a:latin typeface="Arial"/>
                <a:cs typeface="Arial"/>
              </a:rPr>
              <a:t>o</a:t>
            </a:r>
            <a:r>
              <a:rPr sz="4800" spc="-25" dirty="0">
                <a:solidFill>
                  <a:srgbClr val="3F3F3F"/>
                </a:solidFill>
                <a:latin typeface="Arial"/>
                <a:cs typeface="Arial"/>
              </a:rPr>
              <a:t>s</a:t>
            </a:r>
            <a:r>
              <a:rPr sz="4800" spc="-30" dirty="0">
                <a:solidFill>
                  <a:srgbClr val="3F3F3F"/>
                </a:solidFill>
                <a:latin typeface="Arial"/>
                <a:cs typeface="Arial"/>
              </a:rPr>
              <a:t>t</a:t>
            </a:r>
            <a:r>
              <a:rPr sz="4800" spc="-5" dirty="0">
                <a:solidFill>
                  <a:srgbClr val="3F3F3F"/>
                </a:solidFill>
                <a:latin typeface="Arial"/>
                <a:cs typeface="Arial"/>
              </a:rPr>
              <a:t>er</a:t>
            </a:r>
            <a:r>
              <a:rPr sz="4800" dirty="0">
                <a:solidFill>
                  <a:srgbClr val="3F3F3F"/>
                </a:solidFill>
                <a:latin typeface="Arial"/>
                <a:cs typeface="Arial"/>
              </a:rPr>
              <a:t>s</a:t>
            </a:r>
            <a:r>
              <a:rPr sz="4800" spc="13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4800" spc="-20" dirty="0">
                <a:solidFill>
                  <a:srgbClr val="3F3F3F"/>
                </a:solidFill>
                <a:latin typeface="Arial"/>
                <a:cs typeface="Arial"/>
              </a:rPr>
              <a:t>that</a:t>
            </a:r>
            <a:r>
              <a:rPr sz="4800" spc="12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4800" spc="-5" dirty="0">
                <a:solidFill>
                  <a:srgbClr val="3F3F3F"/>
                </a:solidFill>
                <a:latin typeface="Arial"/>
                <a:cs typeface="Arial"/>
              </a:rPr>
              <a:t>Carried</a:t>
            </a:r>
            <a:r>
              <a:rPr sz="4800" spc="-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4800" dirty="0">
                <a:solidFill>
                  <a:srgbClr val="3F3F3F"/>
                </a:solidFill>
                <a:latin typeface="Arial"/>
                <a:cs typeface="Arial"/>
              </a:rPr>
              <a:t>MaximumP</a:t>
            </a:r>
            <a:r>
              <a:rPr sz="4800" spc="10" dirty="0">
                <a:solidFill>
                  <a:srgbClr val="3F3F3F"/>
                </a:solidFill>
                <a:latin typeface="Arial"/>
                <a:cs typeface="Arial"/>
              </a:rPr>
              <a:t>a</a:t>
            </a:r>
            <a:r>
              <a:rPr sz="4800" dirty="0">
                <a:solidFill>
                  <a:srgbClr val="3F3F3F"/>
                </a:solidFill>
                <a:latin typeface="Arial"/>
                <a:cs typeface="Arial"/>
              </a:rPr>
              <a:t>yload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343524"/>
            <a:ext cx="5810890" cy="4885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93160" y="32513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8" y="0"/>
                </a:lnTo>
              </a:path>
            </a:pathLst>
          </a:custGeom>
          <a:ln w="6095">
            <a:solidFill>
              <a:srgbClr val="7C7C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987926" y="741437"/>
            <a:ext cx="4398010" cy="28625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90300"/>
              </a:lnSpc>
              <a:tabLst>
                <a:tab pos="576580" algn="l"/>
                <a:tab pos="1140460" algn="l"/>
              </a:tabLst>
            </a:pP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This</a:t>
            </a:r>
            <a:r>
              <a:rPr sz="2000" spc="2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quer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y</a:t>
            </a:r>
            <a:r>
              <a:rPr sz="2000" spc="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retu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r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n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</a:t>
            </a:r>
            <a:r>
              <a:rPr sz="2000" spc="-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the</a:t>
            </a:r>
            <a:r>
              <a:rPr sz="2000" spc="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bo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ster</a:t>
            </a:r>
            <a:r>
              <a:rPr sz="2000" spc="-13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v</a:t>
            </a:r>
            <a:r>
              <a:rPr sz="2000" spc="5" dirty="0">
                <a:solidFill>
                  <a:srgbClr val="3F3F3F"/>
                </a:solidFill>
                <a:latin typeface="Arial"/>
                <a:cs typeface="Arial"/>
              </a:rPr>
              <a:t>e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r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sions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that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c</a:t>
            </a:r>
            <a:r>
              <a:rPr sz="2000" spc="5" dirty="0">
                <a:solidFill>
                  <a:srgbClr val="3F3F3F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r</a:t>
            </a:r>
            <a:r>
              <a:rPr sz="2000" spc="5" dirty="0">
                <a:solidFill>
                  <a:srgbClr val="3F3F3F"/>
                </a:solidFill>
                <a:latin typeface="Arial"/>
                <a:cs typeface="Arial"/>
              </a:rPr>
              <a:t>r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i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d</a:t>
            </a:r>
            <a:r>
              <a:rPr sz="2000" spc="-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the</a:t>
            </a:r>
            <a:r>
              <a:rPr sz="2000" spc="3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highes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t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pa</a:t>
            </a:r>
            <a:r>
              <a:rPr sz="2000" spc="5" dirty="0">
                <a:solidFill>
                  <a:srgbClr val="3F3F3F"/>
                </a:solidFill>
                <a:latin typeface="Arial"/>
                <a:cs typeface="Arial"/>
              </a:rPr>
              <a:t>y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l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oa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d</a:t>
            </a:r>
            <a:r>
              <a:rPr sz="2000" spc="-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mass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f</a:t>
            </a:r>
            <a:r>
              <a:rPr sz="2000" spc="2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1560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0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k</a:t>
            </a:r>
            <a:r>
              <a:rPr sz="2000" spc="5" dirty="0">
                <a:solidFill>
                  <a:srgbClr val="3F3F3F"/>
                </a:solidFill>
                <a:latin typeface="Arial"/>
                <a:cs typeface="Arial"/>
              </a:rPr>
              <a:t>g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  <a:p>
            <a:pPr marL="12700" marR="20320">
              <a:lnSpc>
                <a:spcPct val="91600"/>
              </a:lnSpc>
              <a:spcBef>
                <a:spcPts val="1400"/>
              </a:spcBef>
              <a:tabLst>
                <a:tab pos="578485" algn="l"/>
              </a:tabLst>
            </a:pP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These</a:t>
            </a:r>
            <a:r>
              <a:rPr sz="2000" spc="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bo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ster</a:t>
            </a:r>
            <a:r>
              <a:rPr sz="2000" spc="-12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v</a:t>
            </a:r>
            <a:r>
              <a:rPr sz="2000" spc="5" dirty="0">
                <a:solidFill>
                  <a:srgbClr val="3F3F3F"/>
                </a:solidFill>
                <a:latin typeface="Arial"/>
                <a:cs typeface="Arial"/>
              </a:rPr>
              <a:t>e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r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sions</a:t>
            </a:r>
            <a:r>
              <a:rPr sz="2000" spc="-17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re</a:t>
            </a:r>
            <a:r>
              <a:rPr sz="2000" spc="-6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v</a:t>
            </a:r>
            <a:r>
              <a:rPr sz="2000" spc="5" dirty="0">
                <a:solidFill>
                  <a:srgbClr val="3F3F3F"/>
                </a:solidFill>
                <a:latin typeface="Arial"/>
                <a:cs typeface="Arial"/>
              </a:rPr>
              <a:t>e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r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y</a:t>
            </a:r>
            <a:r>
              <a:rPr sz="2000" spc="-2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simil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r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an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d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	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al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l</a:t>
            </a:r>
            <a:r>
              <a:rPr sz="2000" spc="3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re</a:t>
            </a:r>
            <a:r>
              <a:rPr sz="2000" spc="-4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f</a:t>
            </a:r>
            <a:r>
              <a:rPr sz="2000" spc="2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the</a:t>
            </a:r>
            <a:r>
              <a:rPr sz="2000" spc="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F9</a:t>
            </a:r>
            <a:r>
              <a:rPr sz="200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B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5</a:t>
            </a:r>
            <a:r>
              <a:rPr sz="2000" spc="4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B10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x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x.x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v</a:t>
            </a:r>
            <a:r>
              <a:rPr sz="2000" spc="5" dirty="0">
                <a:solidFill>
                  <a:srgbClr val="3F3F3F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r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i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ety.</a:t>
            </a:r>
            <a:endParaRPr sz="2000">
              <a:latin typeface="Arial"/>
              <a:cs typeface="Arial"/>
            </a:endParaRPr>
          </a:p>
          <a:p>
            <a:pPr marL="12700" marR="34925">
              <a:lnSpc>
                <a:spcPts val="2200"/>
              </a:lnSpc>
              <a:spcBef>
                <a:spcPts val="1450"/>
              </a:spcBef>
            </a:pP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This</a:t>
            </a:r>
            <a:r>
              <a:rPr sz="2000" spc="2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like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l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y</a:t>
            </a:r>
            <a:r>
              <a:rPr sz="2000" spc="-1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indica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t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</a:t>
            </a:r>
            <a:r>
              <a:rPr sz="2000" spc="-1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pa</a:t>
            </a:r>
            <a:r>
              <a:rPr sz="2000" spc="5" dirty="0">
                <a:solidFill>
                  <a:srgbClr val="3F3F3F"/>
                </a:solidFill>
                <a:latin typeface="Arial"/>
                <a:cs typeface="Arial"/>
              </a:rPr>
              <a:t>y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l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oa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d</a:t>
            </a:r>
            <a:r>
              <a:rPr sz="2000" spc="-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mass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c</a:t>
            </a:r>
            <a:r>
              <a:rPr sz="2000" spc="5" dirty="0">
                <a:solidFill>
                  <a:srgbClr val="3F3F3F"/>
                </a:solidFill>
                <a:latin typeface="Arial"/>
                <a:cs typeface="Arial"/>
              </a:rPr>
              <a:t>o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r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re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l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ate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2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wit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h</a:t>
            </a:r>
            <a:r>
              <a:rPr sz="2000" spc="3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the</a:t>
            </a:r>
            <a:r>
              <a:rPr sz="2000" spc="3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bo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ster</a:t>
            </a:r>
            <a:r>
              <a:rPr sz="2000" spc="-12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v</a:t>
            </a:r>
            <a:r>
              <a:rPr sz="2000" spc="5" dirty="0">
                <a:solidFill>
                  <a:srgbClr val="3F3F3F"/>
                </a:solidFill>
                <a:latin typeface="Arial"/>
                <a:cs typeface="Arial"/>
              </a:rPr>
              <a:t>e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r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sion</a:t>
            </a:r>
            <a:r>
              <a:rPr sz="2000" spc="-16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that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i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</a:t>
            </a:r>
            <a:r>
              <a:rPr sz="200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u</a:t>
            </a:r>
            <a:r>
              <a:rPr sz="2000" spc="5" dirty="0">
                <a:solidFill>
                  <a:srgbClr val="3F3F3F"/>
                </a:solidFill>
                <a:latin typeface="Arial"/>
                <a:cs typeface="Arial"/>
              </a:rPr>
              <a:t>s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e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d.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415" marR="5080" indent="-6350">
              <a:lnSpc>
                <a:spcPct val="103299"/>
              </a:lnSpc>
            </a:pPr>
            <a:r>
              <a:rPr spc="-5" dirty="0"/>
              <a:t>201</a:t>
            </a:r>
            <a:r>
              <a:rPr dirty="0"/>
              <a:t>5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-50" dirty="0"/>
              <a:t>F</a:t>
            </a:r>
            <a:r>
              <a:rPr spc="-5" dirty="0"/>
              <a:t>aile</a:t>
            </a:r>
            <a:r>
              <a:rPr dirty="0"/>
              <a:t>d</a:t>
            </a:r>
            <a:r>
              <a:rPr spc="135" dirty="0">
                <a:latin typeface="Times New Roman"/>
                <a:cs typeface="Times New Roman"/>
              </a:rPr>
              <a:t> </a:t>
            </a:r>
            <a:r>
              <a:rPr spc="-5" dirty="0"/>
              <a:t>Dron</a:t>
            </a:r>
            <a:r>
              <a:rPr dirty="0"/>
              <a:t>e</a:t>
            </a:r>
            <a:r>
              <a:rPr spc="145" dirty="0">
                <a:latin typeface="Times New Roman"/>
                <a:cs typeface="Times New Roman"/>
              </a:rPr>
              <a:t> </a:t>
            </a:r>
            <a:r>
              <a:rPr dirty="0"/>
              <a:t>Ship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-5" dirty="0"/>
              <a:t>Lan</a:t>
            </a:r>
            <a:r>
              <a:rPr spc="5" dirty="0"/>
              <a:t>d</a:t>
            </a:r>
            <a:r>
              <a:rPr spc="-5" dirty="0"/>
              <a:t>ingRecords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6272" y="2918092"/>
            <a:ext cx="10546715" cy="3245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651625" marR="163830" indent="30480">
              <a:lnSpc>
                <a:spcPct val="100600"/>
              </a:lnSpc>
              <a:tabLst>
                <a:tab pos="7274559" algn="l"/>
                <a:tab pos="7399655" algn="l"/>
                <a:tab pos="7696834" algn="l"/>
                <a:tab pos="7773034" algn="l"/>
                <a:tab pos="8554720" algn="l"/>
                <a:tab pos="9069705" algn="l"/>
                <a:tab pos="9273540" algn="l"/>
                <a:tab pos="9808210" algn="l"/>
              </a:tabLst>
            </a:pP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This</a:t>
            </a:r>
            <a:r>
              <a:rPr sz="200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q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u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er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y</a:t>
            </a:r>
            <a:r>
              <a:rPr sz="200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re</a:t>
            </a:r>
            <a:r>
              <a:rPr sz="2000" spc="-20" dirty="0">
                <a:solidFill>
                  <a:srgbClr val="3F3F3F"/>
                </a:solidFill>
                <a:latin typeface="Arial"/>
                <a:cs typeface="Arial"/>
              </a:rPr>
              <a:t>t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u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r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n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</a:t>
            </a:r>
            <a:r>
              <a:rPr sz="200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the</a:t>
            </a:r>
            <a:r>
              <a:rPr sz="200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M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on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t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h,</a:t>
            </a:r>
            <a:r>
              <a:rPr sz="2000" spc="-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Lan</a:t>
            </a:r>
            <a:r>
              <a:rPr sz="2000" spc="5" dirty="0">
                <a:solidFill>
                  <a:srgbClr val="3F3F3F"/>
                </a:solidFill>
                <a:latin typeface="Arial"/>
                <a:cs typeface="Arial"/>
              </a:rPr>
              <a:t>d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i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n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g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Outcome,</a:t>
            </a:r>
            <a:r>
              <a:rPr sz="2000" spc="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B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o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st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r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Ver</a:t>
            </a:r>
            <a:r>
              <a:rPr sz="2000" spc="5" dirty="0">
                <a:solidFill>
                  <a:srgbClr val="3F3F3F"/>
                </a:solidFill>
                <a:latin typeface="Arial"/>
                <a:cs typeface="Arial"/>
              </a:rPr>
              <a:t>s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i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on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,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		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Pa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y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loa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d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Mass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	</a:t>
            </a:r>
            <a:r>
              <a:rPr sz="2000" spc="-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(</a:t>
            </a:r>
            <a:r>
              <a:rPr sz="2000" spc="5" dirty="0">
                <a:solidFill>
                  <a:srgbClr val="3F3F3F"/>
                </a:solidFill>
                <a:latin typeface="Arial"/>
                <a:cs typeface="Arial"/>
              </a:rPr>
              <a:t>k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g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),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an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d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		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L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a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u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n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ch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site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		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f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	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2015</a:t>
            </a:r>
            <a:r>
              <a:rPr sz="2000" spc="-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lau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n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c</a:t>
            </a:r>
            <a:r>
              <a:rPr sz="2000" spc="5" dirty="0">
                <a:solidFill>
                  <a:srgbClr val="3F3F3F"/>
                </a:solidFill>
                <a:latin typeface="Arial"/>
                <a:cs typeface="Arial"/>
              </a:rPr>
              <a:t>h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</a:t>
            </a:r>
            <a:r>
              <a:rPr sz="2000" spc="17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wher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e</a:t>
            </a:r>
            <a:r>
              <a:rPr sz="2000" spc="17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sta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g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e</a:t>
            </a:r>
            <a:r>
              <a:rPr sz="2000" spc="17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1</a:t>
            </a:r>
            <a:r>
              <a:rPr sz="2000" spc="17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f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aile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d</a:t>
            </a:r>
            <a:r>
              <a:rPr sz="2000" spc="17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to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lan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d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	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n</a:t>
            </a:r>
            <a:r>
              <a:rPr sz="2000" spc="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a</a:t>
            </a:r>
            <a:r>
              <a:rPr sz="200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d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r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o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n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e</a:t>
            </a:r>
            <a:r>
              <a:rPr sz="200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sh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i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p.</a:t>
            </a:r>
            <a:endParaRPr sz="2000">
              <a:latin typeface="Arial"/>
              <a:cs typeface="Arial"/>
            </a:endParaRPr>
          </a:p>
          <a:p>
            <a:pPr marR="6350" algn="r">
              <a:lnSpc>
                <a:spcPct val="100000"/>
              </a:lnSpc>
              <a:spcBef>
                <a:spcPts val="1305"/>
              </a:spcBef>
            </a:pP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There</a:t>
            </a:r>
            <a:r>
              <a:rPr sz="2000" spc="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wer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e</a:t>
            </a:r>
            <a:r>
              <a:rPr sz="200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t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w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o</a:t>
            </a:r>
            <a:r>
              <a:rPr sz="2000" spc="6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s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uch</a:t>
            </a:r>
            <a:endParaRPr sz="2000">
              <a:latin typeface="Arial"/>
              <a:cs typeface="Arial"/>
            </a:endParaRPr>
          </a:p>
          <a:p>
            <a:pPr marR="5080" algn="r">
              <a:lnSpc>
                <a:spcPts val="2375"/>
              </a:lnSpc>
              <a:spcBef>
                <a:spcPts val="85"/>
              </a:spcBef>
            </a:pP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occurr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e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n</a:t>
            </a:r>
            <a:r>
              <a:rPr sz="2000" spc="5" dirty="0">
                <a:solidFill>
                  <a:srgbClr val="3F3F3F"/>
                </a:solidFill>
                <a:latin typeface="Arial"/>
                <a:cs typeface="Arial"/>
              </a:rPr>
              <a:t>c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s.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ts val="5135"/>
              </a:lnSpc>
            </a:pPr>
            <a:r>
              <a:rPr sz="4300" spc="-30" dirty="0">
                <a:solidFill>
                  <a:srgbClr val="3F3F3F"/>
                </a:solidFill>
                <a:latin typeface="Arial"/>
                <a:cs typeface="Arial"/>
              </a:rPr>
              <a:t>Rankin</a:t>
            </a:r>
            <a:r>
              <a:rPr sz="4300" spc="-25" dirty="0">
                <a:solidFill>
                  <a:srgbClr val="3F3F3F"/>
                </a:solidFill>
                <a:latin typeface="Arial"/>
                <a:cs typeface="Arial"/>
              </a:rPr>
              <a:t>g</a:t>
            </a:r>
            <a:r>
              <a:rPr sz="4300" spc="13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4300" spc="-30" dirty="0">
                <a:solidFill>
                  <a:srgbClr val="3F3F3F"/>
                </a:solidFill>
                <a:latin typeface="Arial"/>
                <a:cs typeface="Arial"/>
              </a:rPr>
              <a:t>Count</a:t>
            </a:r>
            <a:r>
              <a:rPr sz="4300" spc="-25" dirty="0">
                <a:solidFill>
                  <a:srgbClr val="3F3F3F"/>
                </a:solidFill>
                <a:latin typeface="Arial"/>
                <a:cs typeface="Arial"/>
              </a:rPr>
              <a:t>s</a:t>
            </a:r>
            <a:r>
              <a:rPr sz="4300" spc="13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4300" spc="-30" dirty="0">
                <a:solidFill>
                  <a:srgbClr val="3F3F3F"/>
                </a:solidFill>
                <a:latin typeface="Arial"/>
                <a:cs typeface="Arial"/>
              </a:rPr>
              <a:t>o</a:t>
            </a:r>
            <a:r>
              <a:rPr sz="4300" spc="-15" dirty="0">
                <a:solidFill>
                  <a:srgbClr val="3F3F3F"/>
                </a:solidFill>
                <a:latin typeface="Arial"/>
                <a:cs typeface="Arial"/>
              </a:rPr>
              <a:t>f</a:t>
            </a:r>
            <a:r>
              <a:rPr sz="4300" spc="12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4300" spc="-25" dirty="0">
                <a:solidFill>
                  <a:srgbClr val="3F3F3F"/>
                </a:solidFill>
                <a:latin typeface="Arial"/>
                <a:cs typeface="Arial"/>
              </a:rPr>
              <a:t>S</a:t>
            </a:r>
            <a:r>
              <a:rPr sz="4300" spc="-30" dirty="0">
                <a:solidFill>
                  <a:srgbClr val="3F3F3F"/>
                </a:solidFill>
                <a:latin typeface="Arial"/>
                <a:cs typeface="Arial"/>
              </a:rPr>
              <a:t>uccessfulLand</a:t>
            </a:r>
            <a:r>
              <a:rPr sz="4300" spc="5" dirty="0">
                <a:solidFill>
                  <a:srgbClr val="3F3F3F"/>
                </a:solidFill>
                <a:latin typeface="Arial"/>
                <a:cs typeface="Arial"/>
              </a:rPr>
              <a:t>i</a:t>
            </a:r>
            <a:r>
              <a:rPr sz="4300" spc="-30" dirty="0">
                <a:solidFill>
                  <a:srgbClr val="3F3F3F"/>
                </a:solidFill>
                <a:latin typeface="Arial"/>
                <a:cs typeface="Arial"/>
              </a:rPr>
              <a:t>ngs</a:t>
            </a:r>
            <a:endParaRPr sz="43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02685" y="19894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53" y="0"/>
                </a:lnTo>
              </a:path>
            </a:pathLst>
          </a:custGeom>
          <a:ln w="6095">
            <a:solidFill>
              <a:srgbClr val="7C7C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5889" y="2905125"/>
            <a:ext cx="7306299" cy="20770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4300" spc="-25" dirty="0"/>
              <a:t>Bet</a:t>
            </a:r>
            <a:r>
              <a:rPr sz="4300" spc="-30" dirty="0"/>
              <a:t>wee</a:t>
            </a:r>
            <a:r>
              <a:rPr sz="4300" spc="-25" dirty="0"/>
              <a:t>n</a:t>
            </a:r>
            <a:r>
              <a:rPr sz="4300" spc="120" dirty="0">
                <a:latin typeface="Times New Roman"/>
                <a:cs typeface="Times New Roman"/>
              </a:rPr>
              <a:t> </a:t>
            </a:r>
            <a:r>
              <a:rPr sz="4300" spc="-30" dirty="0"/>
              <a:t>2</a:t>
            </a:r>
            <a:r>
              <a:rPr sz="4300" spc="-20" dirty="0"/>
              <a:t>0</a:t>
            </a:r>
            <a:r>
              <a:rPr sz="4300" spc="-30" dirty="0"/>
              <a:t>1</a:t>
            </a:r>
            <a:r>
              <a:rPr sz="4300" spc="-15" dirty="0"/>
              <a:t>0</a:t>
            </a:r>
            <a:r>
              <a:rPr sz="4300" spc="-20" dirty="0"/>
              <a:t>-</a:t>
            </a:r>
            <a:r>
              <a:rPr sz="4300" spc="-15" dirty="0"/>
              <a:t>06</a:t>
            </a:r>
            <a:r>
              <a:rPr sz="4300" spc="-25" dirty="0"/>
              <a:t>-04</a:t>
            </a:r>
            <a:r>
              <a:rPr sz="4300" spc="114" dirty="0">
                <a:latin typeface="Times New Roman"/>
                <a:cs typeface="Times New Roman"/>
              </a:rPr>
              <a:t> </a:t>
            </a:r>
            <a:r>
              <a:rPr sz="4300" spc="-30" dirty="0"/>
              <a:t>a</a:t>
            </a:r>
            <a:r>
              <a:rPr sz="4300" spc="-15" dirty="0"/>
              <a:t>n</a:t>
            </a:r>
            <a:r>
              <a:rPr sz="4300" spc="-30" dirty="0"/>
              <a:t>d201</a:t>
            </a:r>
            <a:r>
              <a:rPr sz="4300" dirty="0"/>
              <a:t>7</a:t>
            </a:r>
            <a:r>
              <a:rPr sz="4300" spc="-30" dirty="0"/>
              <a:t>-03</a:t>
            </a:r>
            <a:r>
              <a:rPr sz="4300" spc="-10" dirty="0"/>
              <a:t>-</a:t>
            </a:r>
            <a:r>
              <a:rPr sz="4300" spc="-15" dirty="0"/>
              <a:t>20</a:t>
            </a:r>
            <a:endParaRPr sz="43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40098" y="1745754"/>
            <a:ext cx="4511040" cy="2694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99100"/>
              </a:lnSpc>
            </a:pP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This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qu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ry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r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etur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n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lis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t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f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6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</a:t>
            </a:r>
            <a:r>
              <a:rPr sz="2000" spc="5" dirty="0">
                <a:solidFill>
                  <a:srgbClr val="3F3F3F"/>
                </a:solidFill>
                <a:latin typeface="Arial"/>
                <a:cs typeface="Arial"/>
              </a:rPr>
              <a:t>u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cc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</a:t>
            </a:r>
            <a:r>
              <a:rPr sz="2000" spc="10" dirty="0">
                <a:solidFill>
                  <a:srgbClr val="3F3F3F"/>
                </a:solidFill>
                <a:latin typeface="Arial"/>
                <a:cs typeface="Arial"/>
              </a:rPr>
              <a:t>s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ful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landing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  </a:t>
            </a:r>
            <a:r>
              <a:rPr sz="2000" spc="-16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an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d</a:t>
            </a:r>
            <a:r>
              <a:rPr sz="2000" spc="16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betwe</a:t>
            </a:r>
            <a:r>
              <a:rPr sz="2000" spc="5" dirty="0">
                <a:solidFill>
                  <a:srgbClr val="3F3F3F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n</a:t>
            </a:r>
            <a:r>
              <a:rPr sz="2000" spc="17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2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0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1</a:t>
            </a:r>
            <a:r>
              <a:rPr sz="2000" spc="10" dirty="0">
                <a:solidFill>
                  <a:srgbClr val="3F3F3F"/>
                </a:solidFill>
                <a:latin typeface="Arial"/>
                <a:cs typeface="Arial"/>
              </a:rPr>
              <a:t>0</a:t>
            </a:r>
            <a:r>
              <a:rPr sz="2000" spc="5" dirty="0">
                <a:solidFill>
                  <a:srgbClr val="3F3F3F"/>
                </a:solidFill>
                <a:latin typeface="Arial"/>
                <a:cs typeface="Arial"/>
              </a:rPr>
              <a:t>-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0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6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-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0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4</a:t>
            </a:r>
            <a:r>
              <a:rPr sz="2000" spc="17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a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nd</a:t>
            </a:r>
            <a:r>
              <a:rPr sz="2000" spc="-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201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7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-0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3</a:t>
            </a:r>
            <a:r>
              <a:rPr sz="2000" spc="5" dirty="0">
                <a:solidFill>
                  <a:srgbClr val="3F3F3F"/>
                </a:solidFill>
                <a:latin typeface="Arial"/>
                <a:cs typeface="Arial"/>
              </a:rPr>
              <a:t>-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2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0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10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i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n</a:t>
            </a:r>
            <a:r>
              <a:rPr sz="2000" spc="5" dirty="0">
                <a:solidFill>
                  <a:srgbClr val="3F3F3F"/>
                </a:solidFill>
                <a:latin typeface="Arial"/>
                <a:cs typeface="Arial"/>
              </a:rPr>
              <a:t>c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l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u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i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v</a:t>
            </a:r>
            <a:r>
              <a:rPr sz="2000" spc="5" dirty="0">
                <a:solidFill>
                  <a:srgbClr val="3F3F3F"/>
                </a:solidFill>
                <a:latin typeface="Arial"/>
                <a:cs typeface="Arial"/>
              </a:rPr>
              <a:t>e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ly.</a:t>
            </a:r>
            <a:endParaRPr sz="2000">
              <a:latin typeface="Arial"/>
              <a:cs typeface="Arial"/>
            </a:endParaRPr>
          </a:p>
          <a:p>
            <a:pPr marL="12700" marR="568960" algn="just">
              <a:lnSpc>
                <a:spcPct val="98800"/>
              </a:lnSpc>
              <a:spcBef>
                <a:spcPts val="1190"/>
              </a:spcBef>
            </a:pP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There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24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re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23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t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w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23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types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229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f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24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succe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s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sf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u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l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landin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g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22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ou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t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comes:</a:t>
            </a:r>
            <a:r>
              <a:rPr sz="2000" spc="10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d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ro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n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e</a:t>
            </a:r>
            <a:r>
              <a:rPr sz="2000" spc="1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</a:t>
            </a:r>
            <a:r>
              <a:rPr sz="2000" spc="5" dirty="0">
                <a:solidFill>
                  <a:srgbClr val="3F3F3F"/>
                </a:solidFill>
                <a:latin typeface="Arial"/>
                <a:cs typeface="Arial"/>
              </a:rPr>
              <a:t>h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i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p</a:t>
            </a:r>
            <a:r>
              <a:rPr sz="2000" spc="1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a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n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d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g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r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o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u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n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d</a:t>
            </a:r>
            <a:r>
              <a:rPr sz="200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p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d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10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landings.</a:t>
            </a:r>
            <a:endParaRPr sz="2000">
              <a:latin typeface="Arial"/>
              <a:cs typeface="Arial"/>
            </a:endParaRPr>
          </a:p>
          <a:p>
            <a:pPr marL="12700" marR="277495">
              <a:lnSpc>
                <a:spcPts val="2390"/>
              </a:lnSpc>
              <a:spcBef>
                <a:spcPts val="1250"/>
              </a:spcBef>
              <a:tabLst>
                <a:tab pos="632460" algn="l"/>
              </a:tabLst>
            </a:pP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There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18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wer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18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8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17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succe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s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sful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18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landing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17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in</a:t>
            </a:r>
            <a:r>
              <a:rPr sz="2000" spc="-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to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t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l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	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du</a:t>
            </a:r>
            <a:r>
              <a:rPr sz="2000" spc="5" dirty="0">
                <a:solidFill>
                  <a:srgbClr val="3F3F3F"/>
                </a:solidFill>
                <a:latin typeface="Arial"/>
                <a:cs typeface="Arial"/>
              </a:rPr>
              <a:t>r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in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g</a:t>
            </a:r>
            <a:r>
              <a:rPr sz="200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t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hi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</a:t>
            </a:r>
            <a:r>
              <a:rPr sz="2000" spc="6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t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im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e</a:t>
            </a:r>
            <a:r>
              <a:rPr sz="200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p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ri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d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02685" y="115443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53" y="0"/>
                </a:lnTo>
              </a:path>
            </a:pathLst>
          </a:custGeom>
          <a:ln w="6095">
            <a:solidFill>
              <a:srgbClr val="7C7C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78788" y="1746885"/>
            <a:ext cx="6257300" cy="23990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7186" y="337090"/>
            <a:ext cx="8778875" cy="2094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415" marR="5080" indent="-6350">
              <a:lnSpc>
                <a:spcPts val="8280"/>
              </a:lnSpc>
            </a:pPr>
            <a:r>
              <a:rPr sz="8000" dirty="0">
                <a:solidFill>
                  <a:srgbClr val="232323"/>
                </a:solidFill>
                <a:latin typeface="Arial"/>
                <a:cs typeface="Arial"/>
              </a:rPr>
              <a:t>Interactive</a:t>
            </a:r>
            <a:r>
              <a:rPr sz="8000" spc="170" dirty="0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sz="8000" dirty="0">
                <a:solidFill>
                  <a:srgbClr val="232323"/>
                </a:solidFill>
                <a:latin typeface="Arial"/>
                <a:cs typeface="Arial"/>
              </a:rPr>
              <a:t>Mapwi</a:t>
            </a:r>
            <a:r>
              <a:rPr sz="8000" spc="-30" dirty="0">
                <a:solidFill>
                  <a:srgbClr val="232323"/>
                </a:solidFill>
                <a:latin typeface="Arial"/>
                <a:cs typeface="Arial"/>
              </a:rPr>
              <a:t>t</a:t>
            </a:r>
            <a:r>
              <a:rPr sz="8000" dirty="0">
                <a:solidFill>
                  <a:srgbClr val="232323"/>
                </a:solidFill>
                <a:latin typeface="Arial"/>
                <a:cs typeface="Arial"/>
              </a:rPr>
              <a:t>h</a:t>
            </a:r>
            <a:r>
              <a:rPr sz="8000" dirty="0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sz="8000" dirty="0">
                <a:solidFill>
                  <a:srgbClr val="232323"/>
                </a:solidFill>
                <a:latin typeface="Arial"/>
                <a:cs typeface="Arial"/>
              </a:rPr>
              <a:t>Folium</a:t>
            </a:r>
            <a:endParaRPr sz="8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216664" y="257937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5" y="0"/>
                </a:lnTo>
              </a:path>
            </a:pathLst>
          </a:custGeom>
          <a:ln w="6095">
            <a:solidFill>
              <a:srgbClr val="7C7C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4160">
              <a:lnSpc>
                <a:spcPct val="100000"/>
              </a:lnSpc>
            </a:pPr>
            <a:r>
              <a:rPr spc="-5" dirty="0"/>
              <a:t>Launc</a:t>
            </a:r>
            <a:r>
              <a:rPr dirty="0"/>
              <a:t>h</a:t>
            </a:r>
            <a:r>
              <a:rPr spc="135" dirty="0">
                <a:latin typeface="Times New Roman"/>
                <a:cs typeface="Times New Roman"/>
              </a:rPr>
              <a:t> </a:t>
            </a:r>
            <a:r>
              <a:rPr dirty="0"/>
              <a:t>SiteLocations</a:t>
            </a:r>
          </a:p>
        </p:txBody>
      </p:sp>
      <p:sp>
        <p:nvSpPr>
          <p:cNvPr id="3" name="object 3"/>
          <p:cNvSpPr/>
          <p:nvPr/>
        </p:nvSpPr>
        <p:spPr>
          <a:xfrm>
            <a:off x="854711" y="1073145"/>
            <a:ext cx="10282549" cy="36163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19404" y="4878592"/>
            <a:ext cx="9560560" cy="8458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415" marR="5080" indent="-6350">
              <a:lnSpc>
                <a:spcPct val="92700"/>
              </a:lnSpc>
              <a:tabLst>
                <a:tab pos="1754505" algn="l"/>
              </a:tabLst>
            </a:pP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The</a:t>
            </a:r>
            <a:r>
              <a:rPr sz="200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le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f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t</a:t>
            </a:r>
            <a:r>
              <a:rPr sz="2000" spc="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map</a:t>
            </a:r>
            <a:r>
              <a:rPr sz="200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sho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w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</a:t>
            </a:r>
            <a:r>
              <a:rPr sz="200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al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l</a:t>
            </a:r>
            <a:r>
              <a:rPr sz="200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la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u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n</a:t>
            </a:r>
            <a:r>
              <a:rPr sz="2000" spc="5" dirty="0">
                <a:solidFill>
                  <a:srgbClr val="3F3F3F"/>
                </a:solidFill>
                <a:latin typeface="Arial"/>
                <a:cs typeface="Arial"/>
              </a:rPr>
              <a:t>c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h</a:t>
            </a:r>
            <a:r>
              <a:rPr sz="2000" spc="4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sites</a:t>
            </a:r>
            <a:r>
              <a:rPr sz="2000" spc="6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r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el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tive</a:t>
            </a:r>
            <a:r>
              <a:rPr sz="2000" spc="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U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</a:t>
            </a:r>
            <a:r>
              <a:rPr sz="2000" spc="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map.</a:t>
            </a:r>
            <a:r>
              <a:rPr sz="2000" spc="3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The</a:t>
            </a:r>
            <a:r>
              <a:rPr sz="200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ri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g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h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t</a:t>
            </a:r>
            <a:r>
              <a:rPr sz="2000" spc="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map</a:t>
            </a:r>
            <a:r>
              <a:rPr sz="200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sho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w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</a:t>
            </a:r>
            <a:r>
              <a:rPr sz="200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the</a:t>
            </a:r>
            <a:r>
              <a:rPr sz="200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t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wo</a:t>
            </a:r>
            <a:r>
              <a:rPr sz="2000" spc="-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Florida</a:t>
            </a:r>
            <a:r>
              <a:rPr sz="2000" spc="4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lau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n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ch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sites</a:t>
            </a:r>
            <a:r>
              <a:rPr sz="200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i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nc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e</a:t>
            </a:r>
            <a:r>
              <a:rPr sz="2000" spc="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they</a:t>
            </a:r>
            <a:r>
              <a:rPr sz="2000" spc="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a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r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e</a:t>
            </a:r>
            <a:r>
              <a:rPr sz="200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v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er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y</a:t>
            </a:r>
            <a:r>
              <a:rPr sz="200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c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l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se</a:t>
            </a:r>
            <a:r>
              <a:rPr sz="2000" spc="6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t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o</a:t>
            </a:r>
            <a:r>
              <a:rPr sz="200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e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ch</a:t>
            </a:r>
            <a:r>
              <a:rPr sz="2000" spc="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other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.</a:t>
            </a:r>
            <a:r>
              <a:rPr sz="2000" spc="6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A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l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l</a:t>
            </a:r>
            <a:r>
              <a:rPr sz="2000" spc="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laun</a:t>
            </a:r>
            <a:r>
              <a:rPr sz="2000" spc="5" dirty="0">
                <a:solidFill>
                  <a:srgbClr val="3F3F3F"/>
                </a:solidFill>
                <a:latin typeface="Arial"/>
                <a:cs typeface="Arial"/>
              </a:rPr>
              <a:t>c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h</a:t>
            </a:r>
            <a:r>
              <a:rPr sz="2000" spc="4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sites</a:t>
            </a:r>
            <a:r>
              <a:rPr sz="2000" spc="6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3F3F3F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re</a:t>
            </a:r>
            <a:r>
              <a:rPr sz="2000" spc="4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near</a:t>
            </a:r>
            <a:r>
              <a:rPr sz="2000" spc="-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the</a:t>
            </a:r>
            <a:r>
              <a:rPr sz="2000" spc="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o</a:t>
            </a:r>
            <a:r>
              <a:rPr sz="2000" spc="5" dirty="0">
                <a:solidFill>
                  <a:srgbClr val="3F3F3F"/>
                </a:solidFill>
                <a:latin typeface="Arial"/>
                <a:cs typeface="Arial"/>
              </a:rPr>
              <a:t>c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e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an.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88089" y="887083"/>
            <a:ext cx="9971405" cy="67310"/>
          </a:xfrm>
          <a:custGeom>
            <a:avLst/>
            <a:gdLst/>
            <a:ahLst/>
            <a:cxnLst/>
            <a:rect l="l" t="t" r="r" b="b"/>
            <a:pathLst>
              <a:path w="9971405" h="67309">
                <a:moveTo>
                  <a:pt x="0" y="67305"/>
                </a:moveTo>
                <a:lnTo>
                  <a:pt x="9971409" y="67305"/>
                </a:lnTo>
                <a:lnTo>
                  <a:pt x="9971409" y="0"/>
                </a:lnTo>
                <a:lnTo>
                  <a:pt x="0" y="0"/>
                </a:lnTo>
                <a:lnTo>
                  <a:pt x="0" y="67305"/>
                </a:lnTo>
                <a:close/>
              </a:path>
            </a:pathLst>
          </a:custGeom>
          <a:solidFill>
            <a:srgbClr val="7C7C7C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4160">
              <a:lnSpc>
                <a:spcPct val="100000"/>
              </a:lnSpc>
            </a:pPr>
            <a:r>
              <a:rPr spc="-5" dirty="0"/>
              <a:t>Col</a:t>
            </a:r>
            <a:r>
              <a:rPr spc="10" dirty="0"/>
              <a:t>o</a:t>
            </a:r>
            <a:r>
              <a:rPr spc="-15" dirty="0"/>
              <a:t>r</a:t>
            </a:r>
            <a:r>
              <a:rPr spc="-5" dirty="0"/>
              <a:t>-Code</a:t>
            </a:r>
            <a:r>
              <a:rPr dirty="0"/>
              <a:t>d</a:t>
            </a:r>
            <a:r>
              <a:rPr spc="145" dirty="0">
                <a:latin typeface="Times New Roman"/>
                <a:cs typeface="Times New Roman"/>
              </a:rPr>
              <a:t> </a:t>
            </a:r>
            <a:r>
              <a:rPr spc="-5" dirty="0"/>
              <a:t>Launch</a:t>
            </a:r>
            <a:r>
              <a:rPr spc="-15" dirty="0"/>
              <a:t>M</a:t>
            </a:r>
            <a:r>
              <a:rPr spc="-5" dirty="0"/>
              <a:t>arkers</a:t>
            </a:r>
          </a:p>
        </p:txBody>
      </p:sp>
      <p:sp>
        <p:nvSpPr>
          <p:cNvPr id="3" name="object 3"/>
          <p:cNvSpPr/>
          <p:nvPr/>
        </p:nvSpPr>
        <p:spPr>
          <a:xfrm>
            <a:off x="2889250" y="1071256"/>
            <a:ext cx="5621030" cy="35115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232718" y="4678948"/>
            <a:ext cx="10053955" cy="882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415" marR="5080" indent="-6350" algn="just">
              <a:lnSpc>
                <a:spcPct val="98800"/>
              </a:lnSpc>
            </a:pP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Cluste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r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8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n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1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Folium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9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map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10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c</a:t>
            </a:r>
            <a:r>
              <a:rPr sz="2000" spc="5" dirty="0">
                <a:solidFill>
                  <a:srgbClr val="3F3F3F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n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9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b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9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clic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k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d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9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n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9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to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9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displa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y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8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e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ch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1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succe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s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sful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9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lan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d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in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g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9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(gre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n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ic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o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n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)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17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an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d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17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failed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18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landin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g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17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(r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d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17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ic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o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n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).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17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In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18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t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hi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17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exampl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18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V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FB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18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SL</a:t>
            </a:r>
            <a:r>
              <a:rPr sz="2000" spc="40" dirty="0">
                <a:solidFill>
                  <a:srgbClr val="3F3F3F"/>
                </a:solidFill>
                <a:latin typeface="Arial"/>
                <a:cs typeface="Arial"/>
              </a:rPr>
              <a:t>C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-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4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18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</a:t>
            </a:r>
            <a:r>
              <a:rPr sz="2000" spc="5" dirty="0">
                <a:solidFill>
                  <a:srgbClr val="3F3F3F"/>
                </a:solidFill>
                <a:latin typeface="Arial"/>
                <a:cs typeface="Arial"/>
              </a:rPr>
              <a:t>h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ow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17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4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17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</a:t>
            </a:r>
            <a:r>
              <a:rPr sz="2000" spc="5" dirty="0">
                <a:solidFill>
                  <a:srgbClr val="3F3F3F"/>
                </a:solidFill>
                <a:latin typeface="Arial"/>
                <a:cs typeface="Arial"/>
              </a:rPr>
              <a:t>u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cc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</a:t>
            </a:r>
            <a:r>
              <a:rPr sz="2000" spc="10" dirty="0">
                <a:solidFill>
                  <a:srgbClr val="3F3F3F"/>
                </a:solidFill>
                <a:latin typeface="Arial"/>
                <a:cs typeface="Arial"/>
              </a:rPr>
              <a:t>s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ful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landing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</a:t>
            </a:r>
            <a:r>
              <a:rPr sz="200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a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n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d</a:t>
            </a:r>
            <a:r>
              <a:rPr sz="200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6</a:t>
            </a:r>
            <a:r>
              <a:rPr sz="2000" spc="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failed</a:t>
            </a:r>
            <a:r>
              <a:rPr sz="2000" spc="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land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i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ng</a:t>
            </a:r>
            <a:r>
              <a:rPr sz="2000" spc="5" dirty="0">
                <a:solidFill>
                  <a:srgbClr val="3F3F3F"/>
                </a:solidFill>
                <a:latin typeface="Arial"/>
                <a:cs typeface="Arial"/>
              </a:rPr>
              <a:t>s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88089" y="887083"/>
            <a:ext cx="9971405" cy="67310"/>
          </a:xfrm>
          <a:custGeom>
            <a:avLst/>
            <a:gdLst/>
            <a:ahLst/>
            <a:cxnLst/>
            <a:rect l="l" t="t" r="r" b="b"/>
            <a:pathLst>
              <a:path w="9971405" h="67309">
                <a:moveTo>
                  <a:pt x="0" y="67305"/>
                </a:moveTo>
                <a:lnTo>
                  <a:pt x="9971409" y="67305"/>
                </a:lnTo>
                <a:lnTo>
                  <a:pt x="9971409" y="0"/>
                </a:lnTo>
                <a:lnTo>
                  <a:pt x="0" y="0"/>
                </a:lnTo>
                <a:lnTo>
                  <a:pt x="0" y="67305"/>
                </a:lnTo>
                <a:close/>
              </a:path>
            </a:pathLst>
          </a:custGeom>
          <a:solidFill>
            <a:srgbClr val="7C7C7C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76415"/>
            <a:ext cx="12120880" cy="481965"/>
          </a:xfrm>
          <a:custGeom>
            <a:avLst/>
            <a:gdLst/>
            <a:ahLst/>
            <a:cxnLst/>
            <a:rect l="l" t="t" r="r" b="b"/>
            <a:pathLst>
              <a:path w="12120880" h="481965">
                <a:moveTo>
                  <a:pt x="0" y="481583"/>
                </a:moveTo>
                <a:lnTo>
                  <a:pt x="12120371" y="481583"/>
                </a:lnTo>
                <a:lnTo>
                  <a:pt x="12120371" y="0"/>
                </a:lnTo>
                <a:lnTo>
                  <a:pt x="0" y="0"/>
                </a:lnTo>
                <a:lnTo>
                  <a:pt x="0" y="481583"/>
                </a:lnTo>
                <a:close/>
              </a:path>
            </a:pathLst>
          </a:custGeom>
          <a:solidFill>
            <a:srgbClr val="BA55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534911"/>
            <a:ext cx="10991215" cy="166370"/>
          </a:xfrm>
          <a:custGeom>
            <a:avLst/>
            <a:gdLst/>
            <a:ahLst/>
            <a:cxnLst/>
            <a:rect l="l" t="t" r="r" b="b"/>
            <a:pathLst>
              <a:path w="10991215" h="166370">
                <a:moveTo>
                  <a:pt x="0" y="166115"/>
                </a:moveTo>
                <a:lnTo>
                  <a:pt x="10991087" y="166115"/>
                </a:lnTo>
                <a:lnTo>
                  <a:pt x="10991087" y="0"/>
                </a:lnTo>
                <a:lnTo>
                  <a:pt x="0" y="0"/>
                </a:lnTo>
                <a:lnTo>
                  <a:pt x="0" y="166115"/>
                </a:lnTo>
                <a:close/>
              </a:path>
            </a:pathLst>
          </a:custGeom>
          <a:solidFill>
            <a:srgbClr val="BA55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903720" y="6538507"/>
            <a:ext cx="10033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105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6310884"/>
            <a:ext cx="12120880" cy="66040"/>
          </a:xfrm>
          <a:custGeom>
            <a:avLst/>
            <a:gdLst/>
            <a:ahLst/>
            <a:cxnLst/>
            <a:rect l="l" t="t" r="r" b="b"/>
            <a:pathLst>
              <a:path w="12120880" h="66039">
                <a:moveTo>
                  <a:pt x="0" y="65531"/>
                </a:moveTo>
                <a:lnTo>
                  <a:pt x="12120371" y="65531"/>
                </a:lnTo>
                <a:lnTo>
                  <a:pt x="12120371" y="0"/>
                </a:lnTo>
                <a:lnTo>
                  <a:pt x="0" y="0"/>
                </a:lnTo>
                <a:lnTo>
                  <a:pt x="0" y="65531"/>
                </a:lnTo>
                <a:close/>
              </a:path>
            </a:pathLst>
          </a:custGeom>
          <a:solidFill>
            <a:srgbClr val="E282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6377178"/>
            <a:ext cx="12120880" cy="0"/>
          </a:xfrm>
          <a:custGeom>
            <a:avLst/>
            <a:gdLst/>
            <a:ahLst/>
            <a:cxnLst/>
            <a:rect l="l" t="t" r="r" b="b"/>
            <a:pathLst>
              <a:path w="12120880">
                <a:moveTo>
                  <a:pt x="0" y="0"/>
                </a:moveTo>
                <a:lnTo>
                  <a:pt x="12120371" y="0"/>
                </a:lnTo>
              </a:path>
            </a:pathLst>
          </a:custGeom>
          <a:ln w="3175">
            <a:solidFill>
              <a:srgbClr val="BA55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052886" y="290632"/>
            <a:ext cx="3212465" cy="63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800" dirty="0">
                <a:solidFill>
                  <a:srgbClr val="3F3F3F"/>
                </a:solidFill>
                <a:latin typeface="Arial"/>
                <a:cs typeface="Arial"/>
              </a:rPr>
              <a:t>Introduction</a:t>
            </a:r>
            <a:endParaRPr sz="4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357246" y="1016891"/>
            <a:ext cx="6661150" cy="30930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48865">
              <a:lnSpc>
                <a:spcPct val="100000"/>
              </a:lnSpc>
            </a:pPr>
            <a:r>
              <a:rPr sz="3000" u="heavy" dirty="0">
                <a:solidFill>
                  <a:srgbClr val="BA552C"/>
                </a:solidFill>
                <a:latin typeface="Arial"/>
                <a:cs typeface="Arial"/>
              </a:rPr>
              <a:t>Background:</a:t>
            </a:r>
            <a:endParaRPr sz="3000">
              <a:latin typeface="Arial"/>
              <a:cs typeface="Arial"/>
            </a:endParaRPr>
          </a:p>
          <a:p>
            <a:pPr marL="920750" indent="-228600">
              <a:lnSpc>
                <a:spcPct val="100000"/>
              </a:lnSpc>
              <a:spcBef>
                <a:spcPts val="185"/>
              </a:spcBef>
              <a:buClr>
                <a:srgbClr val="BA552C"/>
              </a:buClr>
              <a:buFont typeface="Arial"/>
              <a:buChar char="•"/>
              <a:tabLst>
                <a:tab pos="921385" algn="l"/>
              </a:tabLst>
            </a:pPr>
            <a:r>
              <a:rPr sz="2200" spc="-20" dirty="0">
                <a:solidFill>
                  <a:srgbClr val="BA552C"/>
                </a:solidFill>
                <a:latin typeface="Arial"/>
                <a:cs typeface="Arial"/>
              </a:rPr>
              <a:t>Co</a:t>
            </a:r>
            <a:r>
              <a:rPr sz="2200" spc="-15" dirty="0">
                <a:solidFill>
                  <a:srgbClr val="BA552C"/>
                </a:solidFill>
                <a:latin typeface="Arial"/>
                <a:cs typeface="Arial"/>
              </a:rPr>
              <a:t>mmerc</a:t>
            </a:r>
            <a:r>
              <a:rPr sz="2200" dirty="0">
                <a:solidFill>
                  <a:srgbClr val="BA552C"/>
                </a:solidFill>
                <a:latin typeface="Arial"/>
                <a:cs typeface="Arial"/>
              </a:rPr>
              <a:t>i</a:t>
            </a:r>
            <a:r>
              <a:rPr sz="2200" spc="-20" dirty="0">
                <a:solidFill>
                  <a:srgbClr val="BA552C"/>
                </a:solidFill>
                <a:latin typeface="Arial"/>
                <a:cs typeface="Arial"/>
              </a:rPr>
              <a:t>a</a:t>
            </a:r>
            <a:r>
              <a:rPr sz="2200" spc="-5" dirty="0">
                <a:solidFill>
                  <a:srgbClr val="BA552C"/>
                </a:solidFill>
                <a:latin typeface="Arial"/>
                <a:cs typeface="Arial"/>
              </a:rPr>
              <a:t>l</a:t>
            </a:r>
            <a:r>
              <a:rPr sz="2200" spc="60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2200" spc="-15" dirty="0">
                <a:solidFill>
                  <a:srgbClr val="BA552C"/>
                </a:solidFill>
                <a:latin typeface="Arial"/>
                <a:cs typeface="Arial"/>
              </a:rPr>
              <a:t>Space</a:t>
            </a:r>
            <a:r>
              <a:rPr sz="2200" spc="65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2200" spc="-15" dirty="0">
                <a:solidFill>
                  <a:srgbClr val="BA552C"/>
                </a:solidFill>
                <a:latin typeface="Arial"/>
                <a:cs typeface="Arial"/>
              </a:rPr>
              <a:t>Age</a:t>
            </a:r>
            <a:r>
              <a:rPr sz="2200" spc="60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BA552C"/>
                </a:solidFill>
                <a:latin typeface="Arial"/>
                <a:cs typeface="Arial"/>
              </a:rPr>
              <a:t>i</a:t>
            </a:r>
            <a:r>
              <a:rPr sz="2200" spc="-15" dirty="0">
                <a:solidFill>
                  <a:srgbClr val="BA552C"/>
                </a:solidFill>
                <a:latin typeface="Arial"/>
                <a:cs typeface="Arial"/>
              </a:rPr>
              <a:t>s</a:t>
            </a:r>
            <a:r>
              <a:rPr sz="2200" spc="65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2200" spc="-20" dirty="0">
                <a:solidFill>
                  <a:srgbClr val="BA552C"/>
                </a:solidFill>
                <a:latin typeface="Arial"/>
                <a:cs typeface="Arial"/>
              </a:rPr>
              <a:t>Here</a:t>
            </a:r>
            <a:endParaRPr sz="2200">
              <a:latin typeface="Arial"/>
              <a:cs typeface="Arial"/>
            </a:endParaRPr>
          </a:p>
          <a:p>
            <a:pPr marL="920750" marR="5080" indent="-228600">
              <a:lnSpc>
                <a:spcPct val="103600"/>
              </a:lnSpc>
              <a:spcBef>
                <a:spcPts val="625"/>
              </a:spcBef>
              <a:buClr>
                <a:srgbClr val="BA552C"/>
              </a:buClr>
              <a:buFont typeface="Arial"/>
              <a:buChar char="•"/>
              <a:tabLst>
                <a:tab pos="921385" algn="l"/>
              </a:tabLst>
            </a:pPr>
            <a:r>
              <a:rPr sz="2200" spc="-15" dirty="0">
                <a:solidFill>
                  <a:srgbClr val="BA552C"/>
                </a:solidFill>
                <a:latin typeface="Arial"/>
                <a:cs typeface="Arial"/>
              </a:rPr>
              <a:t>Spa</a:t>
            </a:r>
            <a:r>
              <a:rPr sz="2200" spc="-10" dirty="0">
                <a:solidFill>
                  <a:srgbClr val="BA552C"/>
                </a:solidFill>
                <a:latin typeface="Arial"/>
                <a:cs typeface="Arial"/>
              </a:rPr>
              <a:t>c</a:t>
            </a:r>
            <a:r>
              <a:rPr sz="2200" spc="-15" dirty="0">
                <a:solidFill>
                  <a:srgbClr val="BA552C"/>
                </a:solidFill>
                <a:latin typeface="Arial"/>
                <a:cs typeface="Arial"/>
              </a:rPr>
              <a:t>e</a:t>
            </a:r>
            <a:r>
              <a:rPr sz="2200" spc="60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2200" spc="-15" dirty="0">
                <a:solidFill>
                  <a:srgbClr val="BA552C"/>
                </a:solidFill>
                <a:latin typeface="Arial"/>
                <a:cs typeface="Arial"/>
              </a:rPr>
              <a:t>X</a:t>
            </a:r>
            <a:r>
              <a:rPr sz="2200" spc="60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BA552C"/>
                </a:solidFill>
                <a:latin typeface="Arial"/>
                <a:cs typeface="Arial"/>
              </a:rPr>
              <a:t>h</a:t>
            </a:r>
            <a:r>
              <a:rPr sz="2200" spc="-20" dirty="0">
                <a:solidFill>
                  <a:srgbClr val="BA552C"/>
                </a:solidFill>
                <a:latin typeface="Arial"/>
                <a:cs typeface="Arial"/>
              </a:rPr>
              <a:t>a</a:t>
            </a:r>
            <a:r>
              <a:rPr sz="2200" spc="-15" dirty="0">
                <a:solidFill>
                  <a:srgbClr val="BA552C"/>
                </a:solidFill>
                <a:latin typeface="Arial"/>
                <a:cs typeface="Arial"/>
              </a:rPr>
              <a:t>s</a:t>
            </a:r>
            <a:r>
              <a:rPr sz="2200" spc="65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2200" spc="-20" dirty="0">
                <a:solidFill>
                  <a:srgbClr val="BA552C"/>
                </a:solidFill>
                <a:latin typeface="Arial"/>
                <a:cs typeface="Arial"/>
              </a:rPr>
              <a:t>b</a:t>
            </a:r>
            <a:r>
              <a:rPr sz="2200" spc="-10" dirty="0">
                <a:solidFill>
                  <a:srgbClr val="BA552C"/>
                </a:solidFill>
                <a:latin typeface="Arial"/>
                <a:cs typeface="Arial"/>
              </a:rPr>
              <a:t>est</a:t>
            </a:r>
            <a:r>
              <a:rPr sz="2200" spc="65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2200" spc="-15" dirty="0">
                <a:solidFill>
                  <a:srgbClr val="BA552C"/>
                </a:solidFill>
                <a:latin typeface="Arial"/>
                <a:cs typeface="Arial"/>
              </a:rPr>
              <a:t>pr</a:t>
            </a:r>
            <a:r>
              <a:rPr sz="2200" dirty="0">
                <a:solidFill>
                  <a:srgbClr val="BA552C"/>
                </a:solidFill>
                <a:latin typeface="Arial"/>
                <a:cs typeface="Arial"/>
              </a:rPr>
              <a:t>i</a:t>
            </a:r>
            <a:r>
              <a:rPr sz="2200" spc="-10" dirty="0">
                <a:solidFill>
                  <a:srgbClr val="BA552C"/>
                </a:solidFill>
                <a:latin typeface="Arial"/>
                <a:cs typeface="Arial"/>
              </a:rPr>
              <a:t>ci</a:t>
            </a:r>
            <a:r>
              <a:rPr sz="2200" spc="-30" dirty="0">
                <a:solidFill>
                  <a:srgbClr val="BA552C"/>
                </a:solidFill>
                <a:latin typeface="Arial"/>
                <a:cs typeface="Arial"/>
              </a:rPr>
              <a:t>n</a:t>
            </a:r>
            <a:r>
              <a:rPr sz="2200" spc="-15" dirty="0">
                <a:solidFill>
                  <a:srgbClr val="BA552C"/>
                </a:solidFill>
                <a:latin typeface="Arial"/>
                <a:cs typeface="Arial"/>
              </a:rPr>
              <a:t>g</a:t>
            </a:r>
            <a:r>
              <a:rPr sz="2200" spc="60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BA552C"/>
                </a:solidFill>
                <a:latin typeface="Arial"/>
                <a:cs typeface="Arial"/>
              </a:rPr>
              <a:t>($</a:t>
            </a:r>
            <a:r>
              <a:rPr sz="2200" spc="-20" dirty="0">
                <a:solidFill>
                  <a:srgbClr val="BA552C"/>
                </a:solidFill>
                <a:latin typeface="Arial"/>
                <a:cs typeface="Arial"/>
              </a:rPr>
              <a:t>6</a:t>
            </a:r>
            <a:r>
              <a:rPr sz="2200" spc="-15" dirty="0">
                <a:solidFill>
                  <a:srgbClr val="BA552C"/>
                </a:solidFill>
                <a:latin typeface="Arial"/>
                <a:cs typeface="Arial"/>
              </a:rPr>
              <a:t>2</a:t>
            </a:r>
            <a:r>
              <a:rPr sz="2200" spc="60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BA552C"/>
                </a:solidFill>
                <a:latin typeface="Arial"/>
                <a:cs typeface="Arial"/>
              </a:rPr>
              <a:t>mil</a:t>
            </a:r>
            <a:r>
              <a:rPr sz="2200" dirty="0">
                <a:solidFill>
                  <a:srgbClr val="BA552C"/>
                </a:solidFill>
                <a:latin typeface="Arial"/>
                <a:cs typeface="Arial"/>
              </a:rPr>
              <a:t>l</a:t>
            </a:r>
            <a:r>
              <a:rPr sz="2200" spc="-15" dirty="0">
                <a:solidFill>
                  <a:srgbClr val="BA552C"/>
                </a:solidFill>
                <a:latin typeface="Arial"/>
                <a:cs typeface="Arial"/>
              </a:rPr>
              <a:t>ion</a:t>
            </a:r>
            <a:r>
              <a:rPr sz="2200" spc="60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2200" spc="-15" dirty="0">
                <a:solidFill>
                  <a:srgbClr val="BA552C"/>
                </a:solidFill>
                <a:latin typeface="Arial"/>
                <a:cs typeface="Arial"/>
              </a:rPr>
              <a:t>v</a:t>
            </a:r>
            <a:r>
              <a:rPr sz="2200" spc="-10" dirty="0">
                <a:solidFill>
                  <a:srgbClr val="BA552C"/>
                </a:solidFill>
                <a:latin typeface="Arial"/>
                <a:cs typeface="Arial"/>
              </a:rPr>
              <a:t>s.</a:t>
            </a:r>
            <a:r>
              <a:rPr sz="2200" spc="60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2200" spc="-20" dirty="0">
                <a:solidFill>
                  <a:srgbClr val="BA552C"/>
                </a:solidFill>
                <a:latin typeface="Arial"/>
                <a:cs typeface="Arial"/>
              </a:rPr>
              <a:t>$</a:t>
            </a:r>
            <a:r>
              <a:rPr sz="2200" spc="-10" dirty="0">
                <a:solidFill>
                  <a:srgbClr val="BA552C"/>
                </a:solidFill>
                <a:latin typeface="Arial"/>
                <a:cs typeface="Arial"/>
              </a:rPr>
              <a:t>1</a:t>
            </a:r>
            <a:r>
              <a:rPr sz="2200" spc="-20" dirty="0">
                <a:solidFill>
                  <a:srgbClr val="BA552C"/>
                </a:solidFill>
                <a:latin typeface="Arial"/>
                <a:cs typeface="Arial"/>
              </a:rPr>
              <a:t>65</a:t>
            </a:r>
            <a:r>
              <a:rPr sz="2200" spc="-15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BA552C"/>
                </a:solidFill>
                <a:latin typeface="Arial"/>
                <a:cs typeface="Arial"/>
              </a:rPr>
              <a:t>mil</a:t>
            </a:r>
            <a:r>
              <a:rPr sz="2200" dirty="0">
                <a:solidFill>
                  <a:srgbClr val="BA552C"/>
                </a:solidFill>
                <a:latin typeface="Arial"/>
                <a:cs typeface="Arial"/>
              </a:rPr>
              <a:t>l</a:t>
            </a:r>
            <a:r>
              <a:rPr sz="2200" spc="-10" dirty="0">
                <a:solidFill>
                  <a:srgbClr val="BA552C"/>
                </a:solidFill>
                <a:latin typeface="Arial"/>
                <a:cs typeface="Arial"/>
              </a:rPr>
              <a:t>i</a:t>
            </a:r>
            <a:r>
              <a:rPr sz="2200" spc="-15" dirty="0">
                <a:solidFill>
                  <a:srgbClr val="BA552C"/>
                </a:solidFill>
                <a:latin typeface="Arial"/>
                <a:cs typeface="Arial"/>
              </a:rPr>
              <a:t>on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z="2200" spc="-20" dirty="0">
                <a:solidFill>
                  <a:srgbClr val="BA552C"/>
                </a:solidFill>
                <a:latin typeface="Arial"/>
                <a:cs typeface="Arial"/>
              </a:rPr>
              <a:t>USD)</a:t>
            </a:r>
            <a:endParaRPr sz="2200">
              <a:latin typeface="Arial"/>
              <a:cs typeface="Arial"/>
            </a:endParaRPr>
          </a:p>
          <a:p>
            <a:pPr marL="920750" marR="145415" indent="-228600">
              <a:lnSpc>
                <a:spcPct val="105500"/>
              </a:lnSpc>
              <a:spcBef>
                <a:spcPts val="560"/>
              </a:spcBef>
              <a:buClr>
                <a:srgbClr val="BA552C"/>
              </a:buClr>
              <a:buFont typeface="Arial"/>
              <a:buChar char="•"/>
              <a:tabLst>
                <a:tab pos="921385" algn="l"/>
              </a:tabLst>
            </a:pPr>
            <a:r>
              <a:rPr sz="2200" spc="-20" dirty="0">
                <a:solidFill>
                  <a:srgbClr val="BA552C"/>
                </a:solidFill>
                <a:latin typeface="Arial"/>
                <a:cs typeface="Arial"/>
              </a:rPr>
              <a:t>La</a:t>
            </a:r>
            <a:r>
              <a:rPr sz="2200" spc="-10" dirty="0">
                <a:solidFill>
                  <a:srgbClr val="BA552C"/>
                </a:solidFill>
                <a:latin typeface="Arial"/>
                <a:cs typeface="Arial"/>
              </a:rPr>
              <a:t>r</a:t>
            </a:r>
            <a:r>
              <a:rPr sz="2200" spc="-20" dirty="0">
                <a:solidFill>
                  <a:srgbClr val="BA552C"/>
                </a:solidFill>
                <a:latin typeface="Arial"/>
                <a:cs typeface="Arial"/>
              </a:rPr>
              <a:t>ge</a:t>
            </a:r>
            <a:r>
              <a:rPr sz="2200" dirty="0">
                <a:solidFill>
                  <a:srgbClr val="BA552C"/>
                </a:solidFill>
                <a:latin typeface="Arial"/>
                <a:cs typeface="Arial"/>
              </a:rPr>
              <a:t>l</a:t>
            </a:r>
            <a:r>
              <a:rPr sz="2200" spc="-15" dirty="0">
                <a:solidFill>
                  <a:srgbClr val="BA552C"/>
                </a:solidFill>
                <a:latin typeface="Arial"/>
                <a:cs typeface="Arial"/>
              </a:rPr>
              <a:t>y</a:t>
            </a:r>
            <a:r>
              <a:rPr sz="2200" spc="65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2200" spc="-20" dirty="0">
                <a:solidFill>
                  <a:srgbClr val="BA552C"/>
                </a:solidFill>
                <a:latin typeface="Arial"/>
                <a:cs typeface="Arial"/>
              </a:rPr>
              <a:t>du</a:t>
            </a:r>
            <a:r>
              <a:rPr sz="2200" spc="-15" dirty="0">
                <a:solidFill>
                  <a:srgbClr val="BA552C"/>
                </a:solidFill>
                <a:latin typeface="Arial"/>
                <a:cs typeface="Arial"/>
              </a:rPr>
              <a:t>e</a:t>
            </a:r>
            <a:r>
              <a:rPr sz="2200" spc="55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BA552C"/>
                </a:solidFill>
                <a:latin typeface="Arial"/>
                <a:cs typeface="Arial"/>
              </a:rPr>
              <a:t>to</a:t>
            </a:r>
            <a:r>
              <a:rPr sz="2200" spc="55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BA552C"/>
                </a:solidFill>
                <a:latin typeface="Arial"/>
                <a:cs typeface="Arial"/>
              </a:rPr>
              <a:t>a</a:t>
            </a:r>
            <a:r>
              <a:rPr sz="2200" spc="-20" dirty="0">
                <a:solidFill>
                  <a:srgbClr val="BA552C"/>
                </a:solidFill>
                <a:latin typeface="Arial"/>
                <a:cs typeface="Arial"/>
              </a:rPr>
              <a:t>b</a:t>
            </a:r>
            <a:r>
              <a:rPr sz="2200" spc="-5" dirty="0">
                <a:solidFill>
                  <a:srgbClr val="BA552C"/>
                </a:solidFill>
                <a:latin typeface="Arial"/>
                <a:cs typeface="Arial"/>
              </a:rPr>
              <a:t>i</a:t>
            </a:r>
            <a:r>
              <a:rPr sz="2200" spc="-10" dirty="0">
                <a:solidFill>
                  <a:srgbClr val="BA552C"/>
                </a:solidFill>
                <a:latin typeface="Arial"/>
                <a:cs typeface="Arial"/>
              </a:rPr>
              <a:t>l</a:t>
            </a:r>
            <a:r>
              <a:rPr sz="2200" dirty="0">
                <a:solidFill>
                  <a:srgbClr val="BA552C"/>
                </a:solidFill>
                <a:latin typeface="Arial"/>
                <a:cs typeface="Arial"/>
              </a:rPr>
              <a:t>i</a:t>
            </a:r>
            <a:r>
              <a:rPr sz="2200" spc="-10" dirty="0">
                <a:solidFill>
                  <a:srgbClr val="BA552C"/>
                </a:solidFill>
                <a:latin typeface="Arial"/>
                <a:cs typeface="Arial"/>
              </a:rPr>
              <a:t>ty</a:t>
            </a:r>
            <a:r>
              <a:rPr sz="2200" spc="50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BA552C"/>
                </a:solidFill>
                <a:latin typeface="Arial"/>
                <a:cs typeface="Arial"/>
              </a:rPr>
              <a:t>to</a:t>
            </a:r>
            <a:r>
              <a:rPr sz="2200" spc="55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2200" spc="-15" dirty="0">
                <a:solidFill>
                  <a:srgbClr val="BA552C"/>
                </a:solidFill>
                <a:latin typeface="Arial"/>
                <a:cs typeface="Arial"/>
              </a:rPr>
              <a:t>recov</a:t>
            </a:r>
            <a:r>
              <a:rPr sz="2200" spc="-10" dirty="0">
                <a:solidFill>
                  <a:srgbClr val="BA552C"/>
                </a:solidFill>
                <a:latin typeface="Arial"/>
                <a:cs typeface="Arial"/>
              </a:rPr>
              <a:t>er</a:t>
            </a:r>
            <a:r>
              <a:rPr sz="2200" spc="60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2200" spc="-20" dirty="0">
                <a:solidFill>
                  <a:srgbClr val="BA552C"/>
                </a:solidFill>
                <a:latin typeface="Arial"/>
                <a:cs typeface="Arial"/>
              </a:rPr>
              <a:t>p</a:t>
            </a:r>
            <a:r>
              <a:rPr sz="2200" spc="-10" dirty="0">
                <a:solidFill>
                  <a:srgbClr val="BA552C"/>
                </a:solidFill>
                <a:latin typeface="Arial"/>
                <a:cs typeface="Arial"/>
              </a:rPr>
              <a:t>art</a:t>
            </a:r>
            <a:r>
              <a:rPr sz="2200" spc="50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2200" spc="-20" dirty="0">
                <a:solidFill>
                  <a:srgbClr val="BA552C"/>
                </a:solidFill>
                <a:latin typeface="Arial"/>
                <a:cs typeface="Arial"/>
              </a:rPr>
              <a:t>o</a:t>
            </a:r>
            <a:r>
              <a:rPr sz="2200" spc="-10" dirty="0">
                <a:solidFill>
                  <a:srgbClr val="BA552C"/>
                </a:solidFill>
                <a:latin typeface="Arial"/>
                <a:cs typeface="Arial"/>
              </a:rPr>
              <a:t>f</a:t>
            </a:r>
            <a:r>
              <a:rPr sz="2200" spc="60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BA552C"/>
                </a:solidFill>
                <a:latin typeface="Arial"/>
                <a:cs typeface="Arial"/>
              </a:rPr>
              <a:t>r</a:t>
            </a:r>
            <a:r>
              <a:rPr sz="2200" spc="-20" dirty="0">
                <a:solidFill>
                  <a:srgbClr val="BA552C"/>
                </a:solidFill>
                <a:latin typeface="Arial"/>
                <a:cs typeface="Arial"/>
              </a:rPr>
              <a:t>o</a:t>
            </a:r>
            <a:r>
              <a:rPr sz="2200" spc="-10" dirty="0">
                <a:solidFill>
                  <a:srgbClr val="BA552C"/>
                </a:solidFill>
                <a:latin typeface="Arial"/>
                <a:cs typeface="Arial"/>
              </a:rPr>
              <a:t>c</a:t>
            </a:r>
            <a:r>
              <a:rPr sz="2200" spc="-15" dirty="0">
                <a:solidFill>
                  <a:srgbClr val="BA552C"/>
                </a:solidFill>
                <a:latin typeface="Arial"/>
                <a:cs typeface="Arial"/>
              </a:rPr>
              <a:t>k</a:t>
            </a:r>
            <a:r>
              <a:rPr sz="2200" spc="-10" dirty="0">
                <a:solidFill>
                  <a:srgbClr val="BA552C"/>
                </a:solidFill>
                <a:latin typeface="Arial"/>
                <a:cs typeface="Arial"/>
              </a:rPr>
              <a:t>et</a:t>
            </a:r>
            <a:r>
              <a:rPr sz="2200" spc="-10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2200" spc="-15" dirty="0">
                <a:solidFill>
                  <a:srgbClr val="BA552C"/>
                </a:solidFill>
                <a:latin typeface="Arial"/>
                <a:cs typeface="Arial"/>
              </a:rPr>
              <a:t>(Stage</a:t>
            </a:r>
            <a:r>
              <a:rPr sz="2200" spc="60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BA552C"/>
                </a:solidFill>
                <a:latin typeface="Arial"/>
                <a:cs typeface="Arial"/>
              </a:rPr>
              <a:t>1)</a:t>
            </a:r>
            <a:endParaRPr sz="2200">
              <a:latin typeface="Arial"/>
              <a:cs typeface="Arial"/>
            </a:endParaRPr>
          </a:p>
          <a:p>
            <a:pPr marL="920750" indent="-228600">
              <a:lnSpc>
                <a:spcPct val="100000"/>
              </a:lnSpc>
              <a:spcBef>
                <a:spcPts val="720"/>
              </a:spcBef>
              <a:buClr>
                <a:srgbClr val="BA552C"/>
              </a:buClr>
              <a:buFont typeface="Arial"/>
              <a:buChar char="•"/>
              <a:tabLst>
                <a:tab pos="921385" algn="l"/>
              </a:tabLst>
            </a:pPr>
            <a:r>
              <a:rPr sz="2200" spc="-15" dirty="0">
                <a:solidFill>
                  <a:srgbClr val="BA552C"/>
                </a:solidFill>
                <a:latin typeface="Arial"/>
                <a:cs typeface="Arial"/>
              </a:rPr>
              <a:t>Spa</a:t>
            </a:r>
            <a:r>
              <a:rPr sz="2200" spc="-10" dirty="0">
                <a:solidFill>
                  <a:srgbClr val="BA552C"/>
                </a:solidFill>
                <a:latin typeface="Arial"/>
                <a:cs typeface="Arial"/>
              </a:rPr>
              <a:t>c</a:t>
            </a:r>
            <a:r>
              <a:rPr sz="2200" spc="-15" dirty="0">
                <a:solidFill>
                  <a:srgbClr val="BA552C"/>
                </a:solidFill>
                <a:latin typeface="Arial"/>
                <a:cs typeface="Arial"/>
              </a:rPr>
              <a:t>e</a:t>
            </a:r>
            <a:r>
              <a:rPr sz="2200" spc="60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2200" spc="-15" dirty="0">
                <a:solidFill>
                  <a:srgbClr val="BA552C"/>
                </a:solidFill>
                <a:latin typeface="Arial"/>
                <a:cs typeface="Arial"/>
              </a:rPr>
              <a:t>Y</a:t>
            </a:r>
            <a:r>
              <a:rPr sz="2200" spc="60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2200" spc="-25" dirty="0">
                <a:solidFill>
                  <a:srgbClr val="BA552C"/>
                </a:solidFill>
                <a:latin typeface="Arial"/>
                <a:cs typeface="Arial"/>
              </a:rPr>
              <a:t>w</a:t>
            </a:r>
            <a:r>
              <a:rPr sz="2200" spc="-15" dirty="0">
                <a:solidFill>
                  <a:srgbClr val="BA552C"/>
                </a:solidFill>
                <a:latin typeface="Arial"/>
                <a:cs typeface="Arial"/>
              </a:rPr>
              <a:t>ants</a:t>
            </a:r>
            <a:r>
              <a:rPr sz="2200" spc="70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BA552C"/>
                </a:solidFill>
                <a:latin typeface="Arial"/>
                <a:cs typeface="Arial"/>
              </a:rPr>
              <a:t>to</a:t>
            </a:r>
            <a:r>
              <a:rPr sz="2200" spc="60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2200" spc="-15" dirty="0">
                <a:solidFill>
                  <a:srgbClr val="BA552C"/>
                </a:solidFill>
                <a:latin typeface="Arial"/>
                <a:cs typeface="Arial"/>
              </a:rPr>
              <a:t>c</a:t>
            </a:r>
            <a:r>
              <a:rPr sz="2200" spc="-10" dirty="0">
                <a:solidFill>
                  <a:srgbClr val="BA552C"/>
                </a:solidFill>
                <a:latin typeface="Arial"/>
                <a:cs typeface="Arial"/>
              </a:rPr>
              <a:t>o</a:t>
            </a:r>
            <a:r>
              <a:rPr sz="2200" spc="-15" dirty="0">
                <a:solidFill>
                  <a:srgbClr val="BA552C"/>
                </a:solidFill>
                <a:latin typeface="Arial"/>
                <a:cs typeface="Arial"/>
              </a:rPr>
              <a:t>mpete</a:t>
            </a:r>
            <a:r>
              <a:rPr sz="2200" spc="60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2200" spc="-15" dirty="0">
                <a:solidFill>
                  <a:srgbClr val="BA552C"/>
                </a:solidFill>
                <a:latin typeface="Arial"/>
                <a:cs typeface="Arial"/>
              </a:rPr>
              <a:t>with</a:t>
            </a:r>
            <a:r>
              <a:rPr sz="2200" spc="65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2200" spc="-15" dirty="0">
                <a:solidFill>
                  <a:srgbClr val="BA552C"/>
                </a:solidFill>
                <a:latin typeface="Arial"/>
                <a:cs typeface="Arial"/>
              </a:rPr>
              <a:t>Space</a:t>
            </a:r>
            <a:r>
              <a:rPr sz="2200" spc="65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2200" spc="-15" dirty="0">
                <a:solidFill>
                  <a:srgbClr val="BA552C"/>
                </a:solidFill>
                <a:latin typeface="Arial"/>
                <a:cs typeface="Arial"/>
              </a:rPr>
              <a:t>X</a:t>
            </a:r>
            <a:endParaRPr sz="2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901184" y="5152522"/>
            <a:ext cx="1550035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u="heavy" dirty="0">
                <a:solidFill>
                  <a:srgbClr val="BA552C"/>
                </a:solidFill>
                <a:latin typeface="Arial"/>
                <a:cs typeface="Arial"/>
              </a:rPr>
              <a:t>Problem:</a:t>
            </a:r>
            <a:endParaRPr sz="30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10184" y="1423680"/>
            <a:ext cx="4043050" cy="40449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4160">
              <a:lnSpc>
                <a:spcPct val="100000"/>
              </a:lnSpc>
            </a:pPr>
            <a:r>
              <a:rPr dirty="0"/>
              <a:t>Key</a:t>
            </a:r>
            <a:r>
              <a:rPr spc="130" dirty="0">
                <a:latin typeface="Times New Roman"/>
                <a:cs typeface="Times New Roman"/>
              </a:rPr>
              <a:t> </a:t>
            </a:r>
            <a:r>
              <a:rPr spc="-5" dirty="0"/>
              <a:t>Loc</a:t>
            </a:r>
            <a:r>
              <a:rPr spc="10" dirty="0"/>
              <a:t>a</a:t>
            </a:r>
            <a:r>
              <a:rPr dirty="0"/>
              <a:t>tionProximi</a:t>
            </a:r>
            <a:r>
              <a:rPr spc="-30" dirty="0"/>
              <a:t>t</a:t>
            </a:r>
            <a:r>
              <a:rPr spc="-5" dirty="0"/>
              <a:t>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3366" y="4439299"/>
            <a:ext cx="9991090" cy="1183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320" marR="5080" indent="-7620" algn="just">
              <a:lnSpc>
                <a:spcPct val="98700"/>
              </a:lnSpc>
            </a:pP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U</a:t>
            </a:r>
            <a:r>
              <a:rPr sz="2000" spc="10" dirty="0">
                <a:solidFill>
                  <a:srgbClr val="3F3F3F"/>
                </a:solidFill>
                <a:latin typeface="Arial"/>
                <a:cs typeface="Arial"/>
              </a:rPr>
              <a:t>s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i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n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g</a:t>
            </a:r>
            <a:r>
              <a:rPr sz="2000" spc="13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K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S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C</a:t>
            </a:r>
            <a:r>
              <a:rPr sz="2000" spc="13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L</a:t>
            </a:r>
            <a:r>
              <a:rPr sz="2000" spc="5" dirty="0">
                <a:solidFill>
                  <a:srgbClr val="3F3F3F"/>
                </a:solidFill>
                <a:latin typeface="Arial"/>
                <a:cs typeface="Arial"/>
              </a:rPr>
              <a:t>C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-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3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9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A</a:t>
            </a:r>
            <a:r>
              <a:rPr sz="2000" spc="13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</a:t>
            </a:r>
            <a:r>
              <a:rPr sz="2000" spc="12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n</a:t>
            </a:r>
            <a:r>
              <a:rPr sz="2000" spc="12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e</a:t>
            </a:r>
            <a:r>
              <a:rPr sz="2000" spc="5" dirty="0">
                <a:solidFill>
                  <a:srgbClr val="3F3F3F"/>
                </a:solidFill>
                <a:latin typeface="Arial"/>
                <a:cs typeface="Arial"/>
              </a:rPr>
              <a:t>x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a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m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ple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,</a:t>
            </a:r>
            <a:r>
              <a:rPr sz="2000" spc="13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la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u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n</a:t>
            </a:r>
            <a:r>
              <a:rPr sz="2000" spc="5" dirty="0">
                <a:solidFill>
                  <a:srgbClr val="3F3F3F"/>
                </a:solidFill>
                <a:latin typeface="Arial"/>
                <a:cs typeface="Arial"/>
              </a:rPr>
              <a:t>c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h</a:t>
            </a:r>
            <a:r>
              <a:rPr sz="2000" spc="12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sites</a:t>
            </a:r>
            <a:r>
              <a:rPr sz="2000" spc="12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re</a:t>
            </a:r>
            <a:r>
              <a:rPr sz="2000" spc="12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v</a:t>
            </a:r>
            <a:r>
              <a:rPr sz="2000" spc="5" dirty="0">
                <a:solidFill>
                  <a:srgbClr val="3F3F3F"/>
                </a:solidFill>
                <a:latin typeface="Arial"/>
                <a:cs typeface="Arial"/>
              </a:rPr>
              <a:t>e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r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y</a:t>
            </a:r>
            <a:r>
              <a:rPr sz="2000" spc="12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close</a:t>
            </a:r>
            <a:r>
              <a:rPr sz="2000" spc="13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to</a:t>
            </a:r>
            <a:r>
              <a:rPr sz="2000" spc="114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ra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il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w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ay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</a:t>
            </a:r>
            <a:r>
              <a:rPr sz="2000" spc="13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for</a:t>
            </a:r>
            <a:r>
              <a:rPr sz="2000" spc="13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l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r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g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e</a:t>
            </a:r>
            <a:r>
              <a:rPr sz="2000" spc="12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pa</a:t>
            </a:r>
            <a:r>
              <a:rPr sz="2000" spc="5" dirty="0">
                <a:solidFill>
                  <a:srgbClr val="3F3F3F"/>
                </a:solidFill>
                <a:latin typeface="Arial"/>
                <a:cs typeface="Arial"/>
              </a:rPr>
              <a:t>r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t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an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d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1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supp</a:t>
            </a:r>
            <a:r>
              <a:rPr sz="2000" spc="-20" dirty="0">
                <a:solidFill>
                  <a:srgbClr val="3F3F3F"/>
                </a:solidFill>
                <a:latin typeface="Arial"/>
                <a:cs typeface="Arial"/>
              </a:rPr>
              <a:t>l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y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1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transportati</a:t>
            </a:r>
            <a:r>
              <a:rPr sz="2000" spc="-20" dirty="0">
                <a:solidFill>
                  <a:srgbClr val="3F3F3F"/>
                </a:solidFill>
                <a:latin typeface="Arial"/>
                <a:cs typeface="Arial"/>
              </a:rPr>
              <a:t>o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n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.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12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Lau</a:t>
            </a:r>
            <a:r>
              <a:rPr sz="2000" spc="5" dirty="0">
                <a:solidFill>
                  <a:srgbClr val="3F3F3F"/>
                </a:solidFill>
                <a:latin typeface="Arial"/>
                <a:cs typeface="Arial"/>
              </a:rPr>
              <a:t>n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ch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12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sit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1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re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114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c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l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os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12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to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12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highwa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y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1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for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114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hum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n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114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a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n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d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114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</a:t>
            </a:r>
            <a:r>
              <a:rPr sz="2000" spc="5" dirty="0">
                <a:solidFill>
                  <a:srgbClr val="3F3F3F"/>
                </a:solidFill>
                <a:latin typeface="Arial"/>
                <a:cs typeface="Arial"/>
              </a:rPr>
              <a:t>u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pp</a:t>
            </a:r>
            <a:r>
              <a:rPr sz="2000" spc="-25" dirty="0">
                <a:solidFill>
                  <a:srgbClr val="3F3F3F"/>
                </a:solidFill>
                <a:latin typeface="Arial"/>
                <a:cs typeface="Arial"/>
              </a:rPr>
              <a:t>l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y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transp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rt.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8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Lau</a:t>
            </a:r>
            <a:r>
              <a:rPr sz="2000" spc="5" dirty="0">
                <a:solidFill>
                  <a:srgbClr val="3F3F3F"/>
                </a:solidFill>
                <a:latin typeface="Arial"/>
                <a:cs typeface="Arial"/>
              </a:rPr>
              <a:t>n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ch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8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sites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7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ar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8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al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so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8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close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8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to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8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c</a:t>
            </a:r>
            <a:r>
              <a:rPr sz="2000" spc="5" dirty="0">
                <a:solidFill>
                  <a:srgbClr val="3F3F3F"/>
                </a:solidFill>
                <a:latin typeface="Arial"/>
                <a:cs typeface="Arial"/>
              </a:rPr>
              <a:t>o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a</a:t>
            </a:r>
            <a:r>
              <a:rPr sz="2000" spc="5" dirty="0">
                <a:solidFill>
                  <a:srgbClr val="3F3F3F"/>
                </a:solidFill>
                <a:latin typeface="Arial"/>
                <a:cs typeface="Arial"/>
              </a:rPr>
              <a:t>s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ts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8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a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n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d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8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re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lative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l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y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7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far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8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from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8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cities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8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so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7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that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lau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n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ch</a:t>
            </a:r>
            <a:r>
              <a:rPr sz="2000" spc="6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f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ailur</a:t>
            </a:r>
            <a:r>
              <a:rPr sz="2000" spc="-20" dirty="0">
                <a:solidFill>
                  <a:srgbClr val="3F3F3F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</a:t>
            </a:r>
            <a:r>
              <a:rPr sz="200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c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n</a:t>
            </a:r>
            <a:r>
              <a:rPr sz="200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lan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d</a:t>
            </a:r>
            <a:r>
              <a:rPr sz="200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i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n</a:t>
            </a:r>
            <a:r>
              <a:rPr sz="2000" spc="3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the</a:t>
            </a:r>
            <a:r>
              <a:rPr sz="2000" spc="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</a:t>
            </a:r>
            <a:r>
              <a:rPr sz="2000" spc="5" dirty="0">
                <a:solidFill>
                  <a:srgbClr val="3F3F3F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a</a:t>
            </a:r>
            <a:r>
              <a:rPr sz="200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t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o</a:t>
            </a:r>
            <a:r>
              <a:rPr sz="200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void</a:t>
            </a:r>
            <a:r>
              <a:rPr sz="2000" spc="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rocke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t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</a:t>
            </a:r>
            <a:r>
              <a:rPr sz="200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f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a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llin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g</a:t>
            </a:r>
            <a:r>
              <a:rPr sz="200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n</a:t>
            </a:r>
            <a:r>
              <a:rPr sz="200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de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n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sely</a:t>
            </a:r>
            <a:r>
              <a:rPr sz="200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p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o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pulate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d</a:t>
            </a:r>
            <a:r>
              <a:rPr sz="2000" spc="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are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s.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97280" y="1071868"/>
            <a:ext cx="8389620" cy="17233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02888" y="2786381"/>
            <a:ext cx="3409309" cy="15151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212189" y="2786381"/>
            <a:ext cx="4096390" cy="15621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88089" y="887083"/>
            <a:ext cx="9971405" cy="67310"/>
          </a:xfrm>
          <a:custGeom>
            <a:avLst/>
            <a:gdLst/>
            <a:ahLst/>
            <a:cxnLst/>
            <a:rect l="l" t="t" r="r" b="b"/>
            <a:pathLst>
              <a:path w="9971405" h="67309">
                <a:moveTo>
                  <a:pt x="0" y="67305"/>
                </a:moveTo>
                <a:lnTo>
                  <a:pt x="9971409" y="67305"/>
                </a:lnTo>
                <a:lnTo>
                  <a:pt x="9971409" y="0"/>
                </a:lnTo>
                <a:lnTo>
                  <a:pt x="0" y="0"/>
                </a:lnTo>
                <a:lnTo>
                  <a:pt x="0" y="67305"/>
                </a:lnTo>
                <a:close/>
              </a:path>
            </a:pathLst>
          </a:custGeom>
          <a:solidFill>
            <a:srgbClr val="7C7C7C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7186" y="337090"/>
            <a:ext cx="10191750" cy="2094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415" marR="5080" indent="-6350">
              <a:lnSpc>
                <a:spcPts val="8280"/>
              </a:lnSpc>
            </a:pPr>
            <a:r>
              <a:rPr sz="8000" dirty="0">
                <a:solidFill>
                  <a:srgbClr val="232323"/>
                </a:solidFill>
                <a:latin typeface="Arial"/>
                <a:cs typeface="Arial"/>
              </a:rPr>
              <a:t>Build</a:t>
            </a:r>
            <a:r>
              <a:rPr sz="8000" spc="220" dirty="0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sz="8000" dirty="0">
                <a:solidFill>
                  <a:srgbClr val="232323"/>
                </a:solidFill>
                <a:latin typeface="Arial"/>
                <a:cs typeface="Arial"/>
              </a:rPr>
              <a:t>a</a:t>
            </a:r>
            <a:r>
              <a:rPr sz="8000" spc="220" dirty="0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sz="8000" spc="-5" dirty="0">
                <a:solidFill>
                  <a:srgbClr val="232323"/>
                </a:solidFill>
                <a:latin typeface="Arial"/>
                <a:cs typeface="Arial"/>
              </a:rPr>
              <a:t>Das</a:t>
            </a:r>
            <a:r>
              <a:rPr sz="8000" spc="-35" dirty="0">
                <a:solidFill>
                  <a:srgbClr val="232323"/>
                </a:solidFill>
                <a:latin typeface="Arial"/>
                <a:cs typeface="Arial"/>
              </a:rPr>
              <a:t>h</a:t>
            </a:r>
            <a:r>
              <a:rPr sz="8000" spc="-5" dirty="0">
                <a:solidFill>
                  <a:srgbClr val="232323"/>
                </a:solidFill>
                <a:latin typeface="Arial"/>
                <a:cs typeface="Arial"/>
              </a:rPr>
              <a:t>boardwith</a:t>
            </a:r>
            <a:r>
              <a:rPr sz="8000" spc="-5" dirty="0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sz="8000" dirty="0">
                <a:solidFill>
                  <a:srgbClr val="232323"/>
                </a:solidFill>
                <a:latin typeface="Arial"/>
                <a:cs typeface="Arial"/>
              </a:rPr>
              <a:t>Plotly</a:t>
            </a:r>
            <a:r>
              <a:rPr sz="8000" spc="220" dirty="0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sz="8000" spc="-5" dirty="0">
                <a:solidFill>
                  <a:srgbClr val="232323"/>
                </a:solidFill>
                <a:latin typeface="Arial"/>
                <a:cs typeface="Arial"/>
              </a:rPr>
              <a:t>Dash</a:t>
            </a:r>
            <a:endParaRPr sz="8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216664" y="257937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5" y="0"/>
                </a:lnTo>
              </a:path>
            </a:pathLst>
          </a:custGeom>
          <a:ln w="6095">
            <a:solidFill>
              <a:srgbClr val="7C7C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4160" marR="5080">
              <a:lnSpc>
                <a:spcPct val="103299"/>
              </a:lnSpc>
            </a:pPr>
            <a:r>
              <a:rPr u="heavy" dirty="0"/>
              <a:t>Successful</a:t>
            </a:r>
            <a:r>
              <a:rPr u="heavy" spc="-20" dirty="0"/>
              <a:t> </a:t>
            </a:r>
            <a:r>
              <a:rPr u="heavy" spc="-5" dirty="0"/>
              <a:t>Launches</a:t>
            </a:r>
            <a:r>
              <a:rPr u="heavy" spc="-10" dirty="0"/>
              <a:t> </a:t>
            </a:r>
            <a:r>
              <a:rPr u="heavy" dirty="0"/>
              <a:t>Across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u="heavy" spc="-5" dirty="0"/>
              <a:t>LaunchS</a:t>
            </a:r>
            <a:r>
              <a:rPr u="heavy" spc="10" dirty="0"/>
              <a:t>i</a:t>
            </a:r>
            <a:r>
              <a:rPr u="heavy" spc="-25" dirty="0"/>
              <a:t>tes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6836" y="4758196"/>
            <a:ext cx="10524490" cy="140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415" marR="5080" indent="-6350">
              <a:lnSpc>
                <a:spcPct val="92600"/>
              </a:lnSpc>
              <a:tabLst>
                <a:tab pos="1078230" algn="l"/>
                <a:tab pos="2388870" algn="l"/>
                <a:tab pos="4241165" algn="l"/>
              </a:tabLst>
            </a:pP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This</a:t>
            </a:r>
            <a:r>
              <a:rPr sz="200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i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</a:t>
            </a:r>
            <a:r>
              <a:rPr sz="200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t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h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e</a:t>
            </a:r>
            <a:r>
              <a:rPr sz="200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d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i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t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rib</a:t>
            </a:r>
            <a:r>
              <a:rPr sz="2000" spc="5" dirty="0">
                <a:solidFill>
                  <a:srgbClr val="3F3F3F"/>
                </a:solidFill>
                <a:latin typeface="Arial"/>
                <a:cs typeface="Arial"/>
              </a:rPr>
              <a:t>u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tion</a:t>
            </a:r>
            <a:r>
              <a:rPr sz="2000" spc="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f</a:t>
            </a:r>
            <a:r>
              <a:rPr sz="2000" spc="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succe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s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sful</a:t>
            </a:r>
            <a:r>
              <a:rPr sz="200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land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i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ng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</a:t>
            </a:r>
            <a:r>
              <a:rPr sz="2000" spc="6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3F3F3F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cross</a:t>
            </a:r>
            <a:r>
              <a:rPr sz="200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al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l</a:t>
            </a:r>
            <a:r>
              <a:rPr sz="2000" spc="4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laun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c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h</a:t>
            </a:r>
            <a:r>
              <a:rPr sz="200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sites.</a:t>
            </a:r>
            <a:r>
              <a:rPr sz="2000" spc="3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C</a:t>
            </a:r>
            <a:r>
              <a:rPr sz="2000" spc="5" dirty="0">
                <a:solidFill>
                  <a:srgbClr val="3F3F3F"/>
                </a:solidFill>
                <a:latin typeface="Arial"/>
                <a:cs typeface="Arial"/>
              </a:rPr>
              <a:t>C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AFS</a:t>
            </a:r>
            <a:r>
              <a:rPr sz="2000" spc="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3F3F3F"/>
                </a:solidFill>
                <a:latin typeface="Arial"/>
                <a:cs typeface="Arial"/>
              </a:rPr>
              <a:t>L</a:t>
            </a:r>
            <a:r>
              <a:rPr sz="2000" spc="20" dirty="0">
                <a:solidFill>
                  <a:srgbClr val="3F3F3F"/>
                </a:solidFill>
                <a:latin typeface="Arial"/>
                <a:cs typeface="Arial"/>
              </a:rPr>
              <a:t>C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-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4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0</a:t>
            </a:r>
            <a:r>
              <a:rPr sz="200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i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</a:t>
            </a:r>
            <a:r>
              <a:rPr sz="200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t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h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e</a:t>
            </a:r>
            <a:r>
              <a:rPr sz="200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old</a:t>
            </a:r>
            <a:r>
              <a:rPr sz="2000" spc="-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nam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e</a:t>
            </a:r>
            <a:r>
              <a:rPr sz="200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f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	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C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C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AFS</a:t>
            </a:r>
            <a:r>
              <a:rPr sz="2000" spc="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S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L</a:t>
            </a:r>
            <a:r>
              <a:rPr sz="2000" spc="10" dirty="0">
                <a:solidFill>
                  <a:srgbClr val="3F3F3F"/>
                </a:solidFill>
                <a:latin typeface="Arial"/>
                <a:cs typeface="Arial"/>
              </a:rPr>
              <a:t>C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-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4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0</a:t>
            </a:r>
            <a:r>
              <a:rPr sz="2000" spc="4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so</a:t>
            </a:r>
            <a:r>
              <a:rPr sz="2000" spc="6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C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CAF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</a:t>
            </a:r>
            <a:r>
              <a:rPr sz="2000" spc="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a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n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d</a:t>
            </a:r>
            <a:r>
              <a:rPr sz="200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K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SC</a:t>
            </a:r>
            <a:r>
              <a:rPr sz="200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ha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v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e</a:t>
            </a:r>
            <a:r>
              <a:rPr sz="200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t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h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e</a:t>
            </a:r>
            <a:r>
              <a:rPr sz="200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sa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m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e</a:t>
            </a:r>
            <a:r>
              <a:rPr sz="200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am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o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un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t</a:t>
            </a:r>
            <a:r>
              <a:rPr sz="2000" spc="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f</a:t>
            </a:r>
            <a:r>
              <a:rPr sz="2000" spc="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</a:t>
            </a:r>
            <a:r>
              <a:rPr sz="2000" spc="5" dirty="0">
                <a:solidFill>
                  <a:srgbClr val="3F3F3F"/>
                </a:solidFill>
                <a:latin typeface="Arial"/>
                <a:cs typeface="Arial"/>
              </a:rPr>
              <a:t>u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cc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ssful</a:t>
            </a:r>
            <a:r>
              <a:rPr sz="2000" spc="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landi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n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g</a:t>
            </a:r>
            <a:r>
              <a:rPr sz="2000" spc="5" dirty="0">
                <a:solidFill>
                  <a:srgbClr val="3F3F3F"/>
                </a:solidFill>
                <a:latin typeface="Arial"/>
                <a:cs typeface="Arial"/>
              </a:rPr>
              <a:t>s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,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bu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t</a:t>
            </a:r>
            <a:r>
              <a:rPr sz="2000" spc="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a</a:t>
            </a:r>
            <a:r>
              <a:rPr sz="200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majori</a:t>
            </a:r>
            <a:r>
              <a:rPr sz="2000" spc="-20" dirty="0">
                <a:solidFill>
                  <a:srgbClr val="3F3F3F"/>
                </a:solidFill>
                <a:latin typeface="Arial"/>
                <a:cs typeface="Arial"/>
              </a:rPr>
              <a:t>t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y</a:t>
            </a:r>
            <a:r>
              <a:rPr sz="2000" spc="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f</a:t>
            </a:r>
            <a:r>
              <a:rPr sz="2000" spc="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the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su</a:t>
            </a:r>
            <a:r>
              <a:rPr sz="2000" spc="5" dirty="0">
                <a:solidFill>
                  <a:srgbClr val="3F3F3F"/>
                </a:solidFill>
                <a:latin typeface="Arial"/>
                <a:cs typeface="Arial"/>
              </a:rPr>
              <a:t>c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c</a:t>
            </a:r>
            <a:r>
              <a:rPr sz="2000" spc="-20" dirty="0">
                <a:solidFill>
                  <a:srgbClr val="3F3F3F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</a:t>
            </a:r>
            <a:r>
              <a:rPr sz="2000" spc="10" dirty="0">
                <a:solidFill>
                  <a:srgbClr val="3F3F3F"/>
                </a:solidFill>
                <a:latin typeface="Arial"/>
                <a:cs typeface="Arial"/>
              </a:rPr>
              <a:t>s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ful</a:t>
            </a:r>
            <a:r>
              <a:rPr sz="2000" spc="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l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a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nding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</a:t>
            </a:r>
            <a:r>
              <a:rPr sz="2000" spc="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wher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e</a:t>
            </a:r>
            <a:r>
              <a:rPr sz="2000" spc="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p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rfor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m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d</a:t>
            </a:r>
            <a:r>
              <a:rPr sz="200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bef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re</a:t>
            </a:r>
            <a:r>
              <a:rPr sz="2000" spc="6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t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h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e</a:t>
            </a:r>
            <a:r>
              <a:rPr sz="200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nam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e</a:t>
            </a:r>
            <a:r>
              <a:rPr sz="2000" spc="4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c</a:t>
            </a:r>
            <a:r>
              <a:rPr sz="2000" spc="5" dirty="0">
                <a:solidFill>
                  <a:srgbClr val="3F3F3F"/>
                </a:solidFill>
                <a:latin typeface="Arial"/>
                <a:cs typeface="Arial"/>
              </a:rPr>
              <a:t>h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a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nge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.</a:t>
            </a:r>
            <a:r>
              <a:rPr sz="200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V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AFB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ha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</a:t>
            </a:r>
            <a:r>
              <a:rPr sz="2000" spc="6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t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h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e</a:t>
            </a:r>
            <a:r>
              <a:rPr sz="2000" spc="4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sma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l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l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e</a:t>
            </a:r>
            <a:r>
              <a:rPr sz="2000" spc="5" dirty="0">
                <a:solidFill>
                  <a:srgbClr val="3F3F3F"/>
                </a:solidFill>
                <a:latin typeface="Arial"/>
                <a:cs typeface="Arial"/>
              </a:rPr>
              <a:t>s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t</a:t>
            </a:r>
            <a:r>
              <a:rPr sz="2000" spc="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share</a:t>
            </a:r>
            <a:r>
              <a:rPr sz="200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f</a:t>
            </a:r>
            <a:r>
              <a:rPr sz="2000" spc="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su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c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ces</a:t>
            </a:r>
            <a:r>
              <a:rPr sz="2000" spc="5" dirty="0">
                <a:solidFill>
                  <a:srgbClr val="3F3F3F"/>
                </a:solidFill>
                <a:latin typeface="Arial"/>
                <a:cs typeface="Arial"/>
              </a:rPr>
              <a:t>s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ful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	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la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n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din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g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s.</a:t>
            </a:r>
            <a:r>
              <a:rPr sz="200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This</a:t>
            </a:r>
            <a:r>
              <a:rPr sz="2000" spc="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3F3F3F"/>
                </a:solidFill>
                <a:latin typeface="Arial"/>
                <a:cs typeface="Arial"/>
              </a:rPr>
              <a:t>m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y</a:t>
            </a:r>
            <a:r>
              <a:rPr sz="2000" spc="6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b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e</a:t>
            </a:r>
            <a:r>
              <a:rPr sz="2000" spc="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d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u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e</a:t>
            </a:r>
            <a:r>
              <a:rPr sz="200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t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o</a:t>
            </a:r>
            <a:r>
              <a:rPr sz="200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small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r</a:t>
            </a:r>
            <a:r>
              <a:rPr sz="200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s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am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p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l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e</a:t>
            </a:r>
            <a:r>
              <a:rPr sz="200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and</a:t>
            </a:r>
            <a:r>
              <a:rPr sz="2000" spc="-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in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c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r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e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se</a:t>
            </a:r>
            <a:r>
              <a:rPr sz="2000" spc="6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i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n</a:t>
            </a:r>
            <a:r>
              <a:rPr sz="2000" spc="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d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i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f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f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ic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u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lt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y</a:t>
            </a:r>
            <a:r>
              <a:rPr sz="200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f</a:t>
            </a:r>
            <a:r>
              <a:rPr sz="2000" spc="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lau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n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c</a:t>
            </a:r>
            <a:r>
              <a:rPr sz="2000" spc="5" dirty="0">
                <a:solidFill>
                  <a:srgbClr val="3F3F3F"/>
                </a:solidFill>
                <a:latin typeface="Arial"/>
                <a:cs typeface="Arial"/>
              </a:rPr>
              <a:t>h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i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n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g</a:t>
            </a:r>
            <a:r>
              <a:rPr sz="200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i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n</a:t>
            </a:r>
            <a:r>
              <a:rPr sz="2000" spc="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the</a:t>
            </a:r>
            <a:r>
              <a:rPr sz="2000" spc="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w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e</a:t>
            </a:r>
            <a:r>
              <a:rPr sz="2000" spc="5" dirty="0">
                <a:solidFill>
                  <a:srgbClr val="3F3F3F"/>
                </a:solidFill>
                <a:latin typeface="Arial"/>
                <a:cs typeface="Arial"/>
              </a:rPr>
              <a:t>s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t</a:t>
            </a:r>
            <a:r>
              <a:rPr sz="2000" spc="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coast.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55470" y="1828800"/>
            <a:ext cx="2571116" cy="25819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70519" y="2095493"/>
            <a:ext cx="1085216" cy="66611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4160">
              <a:lnSpc>
                <a:spcPct val="100000"/>
              </a:lnSpc>
            </a:pPr>
            <a:r>
              <a:rPr spc="-5" dirty="0"/>
              <a:t>High</a:t>
            </a:r>
            <a:r>
              <a:rPr spc="5" dirty="0"/>
              <a:t>e</a:t>
            </a:r>
            <a:r>
              <a:rPr spc="-20" dirty="0"/>
              <a:t>st</a:t>
            </a:r>
            <a:r>
              <a:rPr spc="135" dirty="0">
                <a:latin typeface="Times New Roman"/>
                <a:cs typeface="Times New Roman"/>
              </a:rPr>
              <a:t> </a:t>
            </a:r>
            <a:r>
              <a:rPr dirty="0"/>
              <a:t>Success</a:t>
            </a:r>
            <a:r>
              <a:rPr spc="130" dirty="0">
                <a:latin typeface="Times New Roman"/>
                <a:cs typeface="Times New Roman"/>
              </a:rPr>
              <a:t> </a:t>
            </a:r>
            <a:r>
              <a:rPr spc="-5" dirty="0"/>
              <a:t>Rat</a:t>
            </a:r>
            <a:r>
              <a:rPr dirty="0"/>
              <a:t>e</a:t>
            </a:r>
            <a:r>
              <a:rPr spc="135" dirty="0">
                <a:latin typeface="Times New Roman"/>
                <a:cs typeface="Times New Roman"/>
              </a:rPr>
              <a:t> </a:t>
            </a:r>
            <a:r>
              <a:rPr spc="10" dirty="0"/>
              <a:t>L</a:t>
            </a:r>
            <a:r>
              <a:rPr spc="-5" dirty="0"/>
              <a:t>aunchSite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6330" y="3960763"/>
            <a:ext cx="9209405" cy="581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415" marR="5080" indent="-6350">
              <a:lnSpc>
                <a:spcPts val="2380"/>
              </a:lnSpc>
            </a:pP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K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S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C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6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L</a:t>
            </a:r>
            <a:r>
              <a:rPr sz="2000" spc="5" dirty="0">
                <a:solidFill>
                  <a:srgbClr val="3F3F3F"/>
                </a:solidFill>
                <a:latin typeface="Arial"/>
                <a:cs typeface="Arial"/>
              </a:rPr>
              <a:t>C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-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39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8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ha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6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the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7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hi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g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he</a:t>
            </a:r>
            <a:r>
              <a:rPr sz="2000" spc="5" dirty="0">
                <a:solidFill>
                  <a:srgbClr val="3F3F3F"/>
                </a:solidFill>
                <a:latin typeface="Arial"/>
                <a:cs typeface="Arial"/>
              </a:rPr>
              <a:t>s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t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7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su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c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cess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7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rate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7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wit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h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6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1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0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6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</a:t>
            </a:r>
            <a:r>
              <a:rPr sz="2000" spc="5" dirty="0">
                <a:solidFill>
                  <a:srgbClr val="3F3F3F"/>
                </a:solidFill>
                <a:latin typeface="Arial"/>
                <a:cs typeface="Arial"/>
              </a:rPr>
              <a:t>u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cc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</a:t>
            </a:r>
            <a:r>
              <a:rPr sz="2000" spc="10" dirty="0">
                <a:solidFill>
                  <a:srgbClr val="3F3F3F"/>
                </a:solidFill>
                <a:latin typeface="Arial"/>
                <a:cs typeface="Arial"/>
              </a:rPr>
              <a:t>s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ful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7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l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andi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n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g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6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a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n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d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6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3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failed</a:t>
            </a:r>
            <a:r>
              <a:rPr sz="2000" spc="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landi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n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g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s.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11390" y="1071884"/>
            <a:ext cx="2571116" cy="25711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8408" y="1137269"/>
            <a:ext cx="3401689" cy="152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32119" y="1257940"/>
            <a:ext cx="324483" cy="3048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88089" y="887083"/>
            <a:ext cx="9971405" cy="67310"/>
          </a:xfrm>
          <a:custGeom>
            <a:avLst/>
            <a:gdLst/>
            <a:ahLst/>
            <a:cxnLst/>
            <a:rect l="l" t="t" r="r" b="b"/>
            <a:pathLst>
              <a:path w="9971405" h="67309">
                <a:moveTo>
                  <a:pt x="0" y="67305"/>
                </a:moveTo>
                <a:lnTo>
                  <a:pt x="9971409" y="67305"/>
                </a:lnTo>
                <a:lnTo>
                  <a:pt x="9971409" y="0"/>
                </a:lnTo>
                <a:lnTo>
                  <a:pt x="0" y="0"/>
                </a:lnTo>
                <a:lnTo>
                  <a:pt x="0" y="67305"/>
                </a:lnTo>
                <a:close/>
              </a:path>
            </a:pathLst>
          </a:custGeom>
          <a:solidFill>
            <a:srgbClr val="7C7C7C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330" y="380548"/>
            <a:ext cx="8225155" cy="1391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415" marR="5080" indent="-6350">
              <a:lnSpc>
                <a:spcPct val="103299"/>
              </a:lnSpc>
              <a:tabLst>
                <a:tab pos="2457450" algn="l"/>
              </a:tabLst>
            </a:pPr>
            <a:r>
              <a:rPr sz="4800" dirty="0">
                <a:solidFill>
                  <a:srgbClr val="3F3F3F"/>
                </a:solidFill>
                <a:latin typeface="Arial"/>
                <a:cs typeface="Arial"/>
              </a:rPr>
              <a:t>Paylo</a:t>
            </a:r>
            <a:r>
              <a:rPr sz="4800" spc="5" dirty="0">
                <a:solidFill>
                  <a:srgbClr val="3F3F3F"/>
                </a:solidFill>
                <a:latin typeface="Arial"/>
                <a:cs typeface="Arial"/>
              </a:rPr>
              <a:t>a</a:t>
            </a:r>
            <a:r>
              <a:rPr sz="4800" dirty="0">
                <a:solidFill>
                  <a:srgbClr val="3F3F3F"/>
                </a:solidFill>
                <a:latin typeface="Arial"/>
                <a:cs typeface="Arial"/>
              </a:rPr>
              <a:t>d</a:t>
            </a:r>
            <a:r>
              <a:rPr sz="4800" spc="13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4800" dirty="0">
                <a:solidFill>
                  <a:srgbClr val="3F3F3F"/>
                </a:solidFill>
                <a:latin typeface="Arial"/>
                <a:cs typeface="Arial"/>
              </a:rPr>
              <a:t>Mass</a:t>
            </a:r>
            <a:r>
              <a:rPr sz="4800" spc="13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4800" spc="-25" dirty="0">
                <a:solidFill>
                  <a:srgbClr val="3F3F3F"/>
                </a:solidFill>
                <a:latin typeface="Arial"/>
                <a:cs typeface="Arial"/>
              </a:rPr>
              <a:t>vs.</a:t>
            </a:r>
            <a:r>
              <a:rPr sz="4800" spc="13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4800" dirty="0">
                <a:solidFill>
                  <a:srgbClr val="3F3F3F"/>
                </a:solidFill>
                <a:latin typeface="Arial"/>
                <a:cs typeface="Arial"/>
              </a:rPr>
              <a:t>Success</a:t>
            </a:r>
            <a:r>
              <a:rPr sz="4800" spc="13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4800" spc="-25" dirty="0">
                <a:solidFill>
                  <a:srgbClr val="3F3F3F"/>
                </a:solidFill>
                <a:latin typeface="Arial"/>
                <a:cs typeface="Arial"/>
              </a:rPr>
              <a:t>vs.</a:t>
            </a:r>
            <a:r>
              <a:rPr sz="4800" spc="-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4800" dirty="0">
                <a:solidFill>
                  <a:srgbClr val="3F3F3F"/>
                </a:solidFill>
                <a:latin typeface="Arial"/>
                <a:cs typeface="Arial"/>
              </a:rPr>
              <a:t>Bo</a:t>
            </a:r>
            <a:r>
              <a:rPr sz="4800" spc="5" dirty="0">
                <a:solidFill>
                  <a:srgbClr val="3F3F3F"/>
                </a:solidFill>
                <a:latin typeface="Arial"/>
                <a:cs typeface="Arial"/>
              </a:rPr>
              <a:t>o</a:t>
            </a:r>
            <a:r>
              <a:rPr sz="4800" spc="-25" dirty="0">
                <a:solidFill>
                  <a:srgbClr val="3F3F3F"/>
                </a:solidFill>
                <a:latin typeface="Arial"/>
                <a:cs typeface="Arial"/>
              </a:rPr>
              <a:t>s</a:t>
            </a:r>
            <a:r>
              <a:rPr sz="4800" spc="-30" dirty="0">
                <a:solidFill>
                  <a:srgbClr val="3F3F3F"/>
                </a:solidFill>
                <a:latin typeface="Arial"/>
                <a:cs typeface="Arial"/>
              </a:rPr>
              <a:t>t</a:t>
            </a:r>
            <a:r>
              <a:rPr sz="4800" spc="-5" dirty="0">
                <a:solidFill>
                  <a:srgbClr val="3F3F3F"/>
                </a:solidFill>
                <a:latin typeface="Arial"/>
                <a:cs typeface="Arial"/>
              </a:rPr>
              <a:t>e</a:t>
            </a:r>
            <a:r>
              <a:rPr sz="4800" dirty="0">
                <a:solidFill>
                  <a:srgbClr val="3F3F3F"/>
                </a:solidFill>
                <a:latin typeface="Arial"/>
                <a:cs typeface="Arial"/>
              </a:rPr>
              <a:t>r</a:t>
            </a:r>
            <a:r>
              <a:rPr sz="4800" dirty="0">
                <a:solidFill>
                  <a:srgbClr val="3F3F3F"/>
                </a:solidFill>
                <a:latin typeface="Times New Roman"/>
                <a:cs typeface="Times New Roman"/>
              </a:rPr>
              <a:t>	</a:t>
            </a:r>
            <a:r>
              <a:rPr sz="4800" dirty="0">
                <a:solidFill>
                  <a:srgbClr val="3F3F3F"/>
                </a:solidFill>
                <a:latin typeface="Arial"/>
                <a:cs typeface="Arial"/>
              </a:rPr>
              <a:t>VersionC</a:t>
            </a:r>
            <a:r>
              <a:rPr sz="4800" spc="5" dirty="0">
                <a:solidFill>
                  <a:srgbClr val="3F3F3F"/>
                </a:solidFill>
                <a:latin typeface="Arial"/>
                <a:cs typeface="Arial"/>
              </a:rPr>
              <a:t>a</a:t>
            </a:r>
            <a:r>
              <a:rPr sz="4800" dirty="0">
                <a:solidFill>
                  <a:srgbClr val="3F3F3F"/>
                </a:solidFill>
                <a:latin typeface="Arial"/>
                <a:cs typeface="Arial"/>
              </a:rPr>
              <a:t>tegory</a:t>
            </a:r>
            <a:endParaRPr sz="4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17829" y="1828800"/>
            <a:ext cx="11572859" cy="29825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83366" y="4980701"/>
            <a:ext cx="9747250" cy="1127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320" marR="5080" indent="-7620">
              <a:lnSpc>
                <a:spcPct val="92700"/>
              </a:lnSpc>
              <a:tabLst>
                <a:tab pos="1685289" algn="l"/>
                <a:tab pos="3181985" algn="l"/>
                <a:tab pos="3691254" algn="l"/>
              </a:tabLst>
            </a:pP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Plo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t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l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y</a:t>
            </a:r>
            <a:r>
              <a:rPr sz="200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dashb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o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rd</a:t>
            </a:r>
            <a:r>
              <a:rPr sz="200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h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</a:t>
            </a:r>
            <a:r>
              <a:rPr sz="200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a</a:t>
            </a:r>
            <a:r>
              <a:rPr sz="200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P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ylo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d</a:t>
            </a:r>
            <a:r>
              <a:rPr sz="200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ra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n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g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e</a:t>
            </a:r>
            <a:r>
              <a:rPr sz="200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s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ele</a:t>
            </a:r>
            <a:r>
              <a:rPr sz="2000" spc="5" dirty="0">
                <a:solidFill>
                  <a:srgbClr val="3F3F3F"/>
                </a:solidFill>
                <a:latin typeface="Arial"/>
                <a:cs typeface="Arial"/>
              </a:rPr>
              <a:t>c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t</a:t>
            </a:r>
            <a:r>
              <a:rPr sz="2000" spc="-20" dirty="0">
                <a:solidFill>
                  <a:srgbClr val="3F3F3F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r.</a:t>
            </a:r>
            <a:r>
              <a:rPr sz="200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H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o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weve</a:t>
            </a:r>
            <a:r>
              <a:rPr sz="2000" spc="5" dirty="0">
                <a:solidFill>
                  <a:srgbClr val="3F3F3F"/>
                </a:solidFill>
                <a:latin typeface="Arial"/>
                <a:cs typeface="Arial"/>
              </a:rPr>
              <a:t>r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,</a:t>
            </a:r>
            <a:r>
              <a:rPr sz="2000" spc="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this</a:t>
            </a:r>
            <a:r>
              <a:rPr sz="2000" spc="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3F3F3F"/>
                </a:solidFill>
                <a:latin typeface="Arial"/>
                <a:cs typeface="Arial"/>
              </a:rPr>
              <a:t>i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</a:t>
            </a:r>
            <a:r>
              <a:rPr sz="200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t</a:t>
            </a:r>
            <a:r>
              <a:rPr sz="2000" spc="4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f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rom</a:t>
            </a:r>
            <a:r>
              <a:rPr sz="2000" spc="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25" dirty="0">
                <a:solidFill>
                  <a:srgbClr val="3F3F3F"/>
                </a:solidFill>
                <a:latin typeface="Arial"/>
                <a:cs typeface="Arial"/>
              </a:rPr>
              <a:t>0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-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1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0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0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0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0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in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ste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d</a:t>
            </a:r>
            <a:r>
              <a:rPr sz="200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f</a:t>
            </a:r>
            <a:r>
              <a:rPr sz="2000" spc="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t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h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max</a:t>
            </a:r>
            <a:r>
              <a:rPr sz="2000" spc="6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P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a</a:t>
            </a:r>
            <a:r>
              <a:rPr sz="2000" spc="5" dirty="0">
                <a:solidFill>
                  <a:srgbClr val="3F3F3F"/>
                </a:solidFill>
                <a:latin typeface="Arial"/>
                <a:cs typeface="Arial"/>
              </a:rPr>
              <a:t>y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l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oa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d</a:t>
            </a:r>
            <a:r>
              <a:rPr sz="200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f</a:t>
            </a:r>
            <a:r>
              <a:rPr sz="2000" spc="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15600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.</a:t>
            </a:r>
            <a:r>
              <a:rPr sz="2000" spc="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C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las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</a:t>
            </a:r>
            <a:r>
              <a:rPr sz="200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indi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c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ate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</a:t>
            </a:r>
            <a:r>
              <a:rPr sz="2000" spc="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1</a:t>
            </a:r>
            <a:r>
              <a:rPr sz="2000" spc="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for</a:t>
            </a:r>
            <a:r>
              <a:rPr sz="200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succ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ssful</a:t>
            </a:r>
            <a:r>
              <a:rPr sz="2000" spc="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landi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n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g</a:t>
            </a:r>
            <a:r>
              <a:rPr sz="200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a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n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d</a:t>
            </a:r>
            <a:r>
              <a:rPr sz="200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0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for</a:t>
            </a:r>
            <a:r>
              <a:rPr sz="200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f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ailu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r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.</a:t>
            </a:r>
            <a:r>
              <a:rPr sz="2000" spc="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c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at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t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r</a:t>
            </a:r>
            <a:r>
              <a:rPr sz="2000" spc="6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plo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t</a:t>
            </a:r>
            <a:r>
              <a:rPr sz="2000" spc="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als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	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a</a:t>
            </a:r>
            <a:r>
              <a:rPr sz="2000" spc="5" dirty="0">
                <a:solidFill>
                  <a:srgbClr val="3F3F3F"/>
                </a:solidFill>
                <a:latin typeface="Arial"/>
                <a:cs typeface="Arial"/>
              </a:rPr>
              <a:t>c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counts</a:t>
            </a:r>
            <a:r>
              <a:rPr sz="200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f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r</a:t>
            </a:r>
            <a:r>
              <a:rPr sz="2000" spc="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boo</a:t>
            </a:r>
            <a:r>
              <a:rPr sz="2000" spc="10" dirty="0">
                <a:solidFill>
                  <a:srgbClr val="3F3F3F"/>
                </a:solidFill>
                <a:latin typeface="Arial"/>
                <a:cs typeface="Arial"/>
              </a:rPr>
              <a:t>s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t</a:t>
            </a:r>
            <a:r>
              <a:rPr sz="2000" spc="-20" dirty="0">
                <a:solidFill>
                  <a:srgbClr val="3F3F3F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r</a:t>
            </a:r>
            <a:r>
              <a:rPr sz="200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ve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r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i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n</a:t>
            </a:r>
            <a:r>
              <a:rPr sz="200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cat</a:t>
            </a:r>
            <a:r>
              <a:rPr sz="2000" spc="-20" dirty="0">
                <a:solidFill>
                  <a:srgbClr val="3F3F3F"/>
                </a:solidFill>
                <a:latin typeface="Arial"/>
                <a:cs typeface="Arial"/>
              </a:rPr>
              <a:t>e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gor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y</a:t>
            </a:r>
            <a:r>
              <a:rPr sz="200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3F3F3F"/>
                </a:solidFill>
                <a:latin typeface="Arial"/>
                <a:cs typeface="Arial"/>
              </a:rPr>
              <a:t>i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n</a:t>
            </a:r>
            <a:r>
              <a:rPr sz="200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col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r</a:t>
            </a:r>
            <a:r>
              <a:rPr sz="200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an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d</a:t>
            </a:r>
            <a:r>
              <a:rPr sz="200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n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umb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r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f</a:t>
            </a:r>
            <a:r>
              <a:rPr sz="2000" spc="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launche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</a:t>
            </a:r>
            <a:r>
              <a:rPr sz="2000" spc="6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3F3F3F"/>
                </a:solidFill>
                <a:latin typeface="Arial"/>
                <a:cs typeface="Arial"/>
              </a:rPr>
              <a:t>i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n</a:t>
            </a:r>
            <a:r>
              <a:rPr sz="200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poin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t</a:t>
            </a:r>
            <a:r>
              <a:rPr sz="2000" spc="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i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z</a:t>
            </a:r>
            <a:r>
              <a:rPr sz="2000" spc="5" dirty="0">
                <a:solidFill>
                  <a:srgbClr val="3F3F3F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.</a:t>
            </a:r>
            <a:r>
              <a:rPr sz="2000" spc="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In</a:t>
            </a:r>
            <a:r>
              <a:rPr sz="2000" spc="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this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	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pa</a:t>
            </a:r>
            <a:r>
              <a:rPr sz="2000" spc="5" dirty="0">
                <a:solidFill>
                  <a:srgbClr val="3F3F3F"/>
                </a:solidFill>
                <a:latin typeface="Arial"/>
                <a:cs typeface="Arial"/>
              </a:rPr>
              <a:t>r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ti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cu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la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r</a:t>
            </a:r>
            <a:r>
              <a:rPr sz="200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range</a:t>
            </a:r>
            <a:r>
              <a:rPr sz="200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f</a:t>
            </a:r>
            <a:r>
              <a:rPr sz="2000" spc="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0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-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60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0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0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,</a:t>
            </a:r>
            <a:r>
              <a:rPr sz="2000" spc="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inter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t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ingl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y</a:t>
            </a:r>
            <a:r>
              <a:rPr sz="2000" spc="6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t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her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e</a:t>
            </a:r>
            <a:r>
              <a:rPr sz="2000" spc="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ar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e</a:t>
            </a:r>
            <a:r>
              <a:rPr sz="2000" spc="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two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88089" y="1510034"/>
            <a:ext cx="9971405" cy="67310"/>
          </a:xfrm>
          <a:custGeom>
            <a:avLst/>
            <a:gdLst/>
            <a:ahLst/>
            <a:cxnLst/>
            <a:rect l="l" t="t" r="r" b="b"/>
            <a:pathLst>
              <a:path w="9971405" h="67309">
                <a:moveTo>
                  <a:pt x="0" y="67305"/>
                </a:moveTo>
                <a:lnTo>
                  <a:pt x="9971409" y="67305"/>
                </a:lnTo>
                <a:lnTo>
                  <a:pt x="9971409" y="0"/>
                </a:lnTo>
                <a:lnTo>
                  <a:pt x="0" y="0"/>
                </a:lnTo>
                <a:lnTo>
                  <a:pt x="0" y="67305"/>
                </a:lnTo>
                <a:close/>
              </a:path>
            </a:pathLst>
          </a:custGeom>
          <a:solidFill>
            <a:srgbClr val="7C7C7C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90986" y="339355"/>
            <a:ext cx="4516120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failed</a:t>
            </a:r>
            <a:r>
              <a:rPr sz="2000" spc="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landi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n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g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</a:t>
            </a:r>
            <a:r>
              <a:rPr sz="200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wit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h</a:t>
            </a:r>
            <a:r>
              <a:rPr sz="200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p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ylo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a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d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</a:t>
            </a:r>
            <a:r>
              <a:rPr sz="2000" spc="6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f</a:t>
            </a:r>
            <a:r>
              <a:rPr sz="2000" spc="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z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ro</a:t>
            </a:r>
            <a:r>
              <a:rPr sz="2000" spc="6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k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g.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67186" y="712502"/>
            <a:ext cx="8270240" cy="2068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415" marR="5080" indent="-6350">
              <a:lnSpc>
                <a:spcPts val="8280"/>
              </a:lnSpc>
            </a:pPr>
            <a:r>
              <a:rPr sz="8000" dirty="0">
                <a:solidFill>
                  <a:srgbClr val="232323"/>
                </a:solidFill>
                <a:latin typeface="Arial"/>
                <a:cs typeface="Arial"/>
              </a:rPr>
              <a:t>Predictive</a:t>
            </a:r>
            <a:r>
              <a:rPr sz="8000" spc="-30" dirty="0">
                <a:solidFill>
                  <a:srgbClr val="232323"/>
                </a:solidFill>
                <a:latin typeface="Arial"/>
                <a:cs typeface="Arial"/>
              </a:rPr>
              <a:t>A</a:t>
            </a:r>
            <a:r>
              <a:rPr sz="8000" spc="-5" dirty="0">
                <a:solidFill>
                  <a:srgbClr val="232323"/>
                </a:solidFill>
                <a:latin typeface="Arial"/>
                <a:cs typeface="Arial"/>
              </a:rPr>
              <a:t>nalysis</a:t>
            </a:r>
            <a:r>
              <a:rPr sz="8000" spc="-5" dirty="0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sz="8000" dirty="0">
                <a:solidFill>
                  <a:srgbClr val="232323"/>
                </a:solidFill>
                <a:latin typeface="Arial"/>
                <a:cs typeface="Arial"/>
              </a:rPr>
              <a:t>(Classificat</a:t>
            </a:r>
            <a:r>
              <a:rPr sz="8000" spc="-30" dirty="0">
                <a:solidFill>
                  <a:srgbClr val="232323"/>
                </a:solidFill>
                <a:latin typeface="Arial"/>
                <a:cs typeface="Arial"/>
              </a:rPr>
              <a:t>i</a:t>
            </a:r>
            <a:r>
              <a:rPr sz="8000" spc="-5" dirty="0">
                <a:solidFill>
                  <a:srgbClr val="232323"/>
                </a:solidFill>
                <a:latin typeface="Arial"/>
                <a:cs typeface="Arial"/>
              </a:rPr>
              <a:t>on)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6330" y="3080286"/>
            <a:ext cx="10257790" cy="6946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415" marR="5080" indent="-6350">
              <a:lnSpc>
                <a:spcPts val="2870"/>
              </a:lnSpc>
            </a:pPr>
            <a:r>
              <a:rPr sz="2400" spc="-20" dirty="0">
                <a:solidFill>
                  <a:srgbClr val="606D52"/>
                </a:solidFill>
                <a:latin typeface="Arial"/>
                <a:cs typeface="Arial"/>
              </a:rPr>
              <a:t>GRIDS</a:t>
            </a:r>
            <a:r>
              <a:rPr sz="2400" spc="-35" dirty="0">
                <a:solidFill>
                  <a:srgbClr val="606D52"/>
                </a:solidFill>
                <a:latin typeface="Arial"/>
                <a:cs typeface="Arial"/>
              </a:rPr>
              <a:t>E</a:t>
            </a:r>
            <a:r>
              <a:rPr sz="2400" spc="-20" dirty="0">
                <a:solidFill>
                  <a:srgbClr val="606D52"/>
                </a:solidFill>
                <a:latin typeface="Arial"/>
                <a:cs typeface="Arial"/>
              </a:rPr>
              <a:t>A</a:t>
            </a:r>
            <a:r>
              <a:rPr sz="2400" spc="-5" dirty="0">
                <a:solidFill>
                  <a:srgbClr val="606D52"/>
                </a:solidFill>
                <a:latin typeface="Arial"/>
                <a:cs typeface="Arial"/>
              </a:rPr>
              <a:t>R</a:t>
            </a:r>
            <a:r>
              <a:rPr sz="2400" spc="-10" dirty="0">
                <a:solidFill>
                  <a:srgbClr val="606D52"/>
                </a:solidFill>
                <a:latin typeface="Arial"/>
                <a:cs typeface="Arial"/>
              </a:rPr>
              <a:t>C</a:t>
            </a:r>
            <a:r>
              <a:rPr sz="2400" spc="-5" dirty="0">
                <a:solidFill>
                  <a:srgbClr val="606D52"/>
                </a:solidFill>
                <a:latin typeface="Arial"/>
                <a:cs typeface="Arial"/>
              </a:rPr>
              <a:t>HCV(</a:t>
            </a:r>
            <a:r>
              <a:rPr sz="2400" spc="5" dirty="0">
                <a:solidFill>
                  <a:srgbClr val="606D52"/>
                </a:solidFill>
                <a:latin typeface="Arial"/>
                <a:cs typeface="Arial"/>
              </a:rPr>
              <a:t>C</a:t>
            </a:r>
            <a:r>
              <a:rPr sz="2400" dirty="0">
                <a:solidFill>
                  <a:srgbClr val="606D52"/>
                </a:solidFill>
                <a:latin typeface="Arial"/>
                <a:cs typeface="Arial"/>
              </a:rPr>
              <a:t>V=10)</a:t>
            </a:r>
            <a:r>
              <a:rPr sz="2400" spc="65" dirty="0">
                <a:solidFill>
                  <a:srgbClr val="606D52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606D52"/>
                </a:solidFill>
                <a:latin typeface="Arial"/>
                <a:cs typeface="Arial"/>
              </a:rPr>
              <a:t>O</a:t>
            </a:r>
            <a:r>
              <a:rPr sz="2400" dirty="0">
                <a:solidFill>
                  <a:srgbClr val="606D52"/>
                </a:solidFill>
                <a:latin typeface="Arial"/>
                <a:cs typeface="Arial"/>
              </a:rPr>
              <a:t>N</a:t>
            </a:r>
            <a:r>
              <a:rPr sz="2400" spc="50" dirty="0">
                <a:solidFill>
                  <a:srgbClr val="606D52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606D52"/>
                </a:solidFill>
                <a:latin typeface="Arial"/>
                <a:cs typeface="Arial"/>
              </a:rPr>
              <a:t>LO</a:t>
            </a:r>
            <a:r>
              <a:rPr sz="2400" spc="-15" dirty="0">
                <a:solidFill>
                  <a:srgbClr val="606D52"/>
                </a:solidFill>
                <a:latin typeface="Arial"/>
                <a:cs typeface="Arial"/>
              </a:rPr>
              <a:t>GISTIC</a:t>
            </a:r>
            <a:r>
              <a:rPr sz="2400" spc="55" dirty="0">
                <a:solidFill>
                  <a:srgbClr val="606D52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606D52"/>
                </a:solidFill>
                <a:latin typeface="Arial"/>
                <a:cs typeface="Arial"/>
              </a:rPr>
              <a:t>R</a:t>
            </a:r>
            <a:r>
              <a:rPr sz="2400" spc="-10" dirty="0">
                <a:solidFill>
                  <a:srgbClr val="606D52"/>
                </a:solidFill>
                <a:latin typeface="Arial"/>
                <a:cs typeface="Arial"/>
              </a:rPr>
              <a:t>E</a:t>
            </a:r>
            <a:r>
              <a:rPr sz="2400" spc="-20" dirty="0">
                <a:solidFill>
                  <a:srgbClr val="606D52"/>
                </a:solidFill>
                <a:latin typeface="Arial"/>
                <a:cs typeface="Arial"/>
              </a:rPr>
              <a:t>GRESS</a:t>
            </a:r>
            <a:r>
              <a:rPr sz="2400" spc="-5" dirty="0">
                <a:solidFill>
                  <a:srgbClr val="606D52"/>
                </a:solidFill>
                <a:latin typeface="Arial"/>
                <a:cs typeface="Arial"/>
              </a:rPr>
              <a:t>I</a:t>
            </a:r>
            <a:r>
              <a:rPr sz="2400" spc="-15" dirty="0">
                <a:solidFill>
                  <a:srgbClr val="606D52"/>
                </a:solidFill>
                <a:latin typeface="Arial"/>
                <a:cs typeface="Arial"/>
              </a:rPr>
              <a:t>ON,</a:t>
            </a:r>
            <a:r>
              <a:rPr sz="2400" spc="70" dirty="0">
                <a:solidFill>
                  <a:srgbClr val="606D52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606D52"/>
                </a:solidFill>
                <a:latin typeface="Arial"/>
                <a:cs typeface="Arial"/>
              </a:rPr>
              <a:t>S</a:t>
            </a:r>
            <a:r>
              <a:rPr sz="2400" spc="-30" dirty="0">
                <a:solidFill>
                  <a:srgbClr val="606D52"/>
                </a:solidFill>
                <a:latin typeface="Arial"/>
                <a:cs typeface="Arial"/>
              </a:rPr>
              <a:t>V</a:t>
            </a:r>
            <a:r>
              <a:rPr sz="2400" spc="-15" dirty="0">
                <a:solidFill>
                  <a:srgbClr val="606D52"/>
                </a:solidFill>
                <a:latin typeface="Arial"/>
                <a:cs typeface="Arial"/>
              </a:rPr>
              <a:t>M,</a:t>
            </a:r>
            <a:r>
              <a:rPr sz="2400" spc="55" dirty="0">
                <a:solidFill>
                  <a:srgbClr val="606D52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606D52"/>
                </a:solidFill>
                <a:latin typeface="Arial"/>
                <a:cs typeface="Arial"/>
              </a:rPr>
              <a:t>D</a:t>
            </a:r>
            <a:r>
              <a:rPr sz="2400" spc="-10" dirty="0">
                <a:solidFill>
                  <a:srgbClr val="606D52"/>
                </a:solidFill>
                <a:latin typeface="Arial"/>
                <a:cs typeface="Arial"/>
              </a:rPr>
              <a:t>E</a:t>
            </a:r>
            <a:r>
              <a:rPr sz="2400" spc="-20" dirty="0">
                <a:solidFill>
                  <a:srgbClr val="606D52"/>
                </a:solidFill>
                <a:latin typeface="Arial"/>
                <a:cs typeface="Arial"/>
              </a:rPr>
              <a:t>CISION</a:t>
            </a:r>
            <a:r>
              <a:rPr sz="2400" spc="-15" dirty="0">
                <a:solidFill>
                  <a:srgbClr val="606D52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06D52"/>
                </a:solidFill>
                <a:latin typeface="Arial"/>
                <a:cs typeface="Arial"/>
              </a:rPr>
              <a:t>T</a:t>
            </a:r>
            <a:r>
              <a:rPr sz="2400" spc="-10" dirty="0">
                <a:solidFill>
                  <a:srgbClr val="606D52"/>
                </a:solidFill>
                <a:latin typeface="Arial"/>
                <a:cs typeface="Arial"/>
              </a:rPr>
              <a:t>R</a:t>
            </a:r>
            <a:r>
              <a:rPr sz="2400" spc="-20" dirty="0">
                <a:solidFill>
                  <a:srgbClr val="606D52"/>
                </a:solidFill>
                <a:latin typeface="Arial"/>
                <a:cs typeface="Arial"/>
              </a:rPr>
              <a:t>E</a:t>
            </a:r>
            <a:r>
              <a:rPr sz="2400" spc="-30" dirty="0">
                <a:solidFill>
                  <a:srgbClr val="606D52"/>
                </a:solidFill>
                <a:latin typeface="Arial"/>
                <a:cs typeface="Arial"/>
              </a:rPr>
              <a:t>E</a:t>
            </a:r>
            <a:r>
              <a:rPr sz="2400" spc="-10" dirty="0">
                <a:solidFill>
                  <a:srgbClr val="606D52"/>
                </a:solidFill>
                <a:latin typeface="Arial"/>
                <a:cs typeface="Arial"/>
              </a:rPr>
              <a:t>,</a:t>
            </a:r>
            <a:r>
              <a:rPr sz="2400" spc="70" dirty="0">
                <a:solidFill>
                  <a:srgbClr val="606D52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06D52"/>
                </a:solidFill>
                <a:latin typeface="Arial"/>
                <a:cs typeface="Arial"/>
              </a:rPr>
              <a:t>AND</a:t>
            </a:r>
            <a:r>
              <a:rPr sz="2400" spc="65" dirty="0">
                <a:solidFill>
                  <a:srgbClr val="606D52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06D52"/>
                </a:solidFill>
                <a:latin typeface="Arial"/>
                <a:cs typeface="Arial"/>
              </a:rPr>
              <a:t>K</a:t>
            </a:r>
            <a:r>
              <a:rPr sz="2400" spc="-10" dirty="0">
                <a:solidFill>
                  <a:srgbClr val="606D52"/>
                </a:solidFill>
                <a:latin typeface="Arial"/>
                <a:cs typeface="Arial"/>
              </a:rPr>
              <a:t>N</a:t>
            </a:r>
            <a:r>
              <a:rPr sz="2400" dirty="0">
                <a:solidFill>
                  <a:srgbClr val="606D52"/>
                </a:solidFill>
                <a:latin typeface="Arial"/>
                <a:cs typeface="Arial"/>
              </a:rPr>
              <a:t>N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16664" y="29426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5" y="0"/>
                </a:lnTo>
              </a:path>
            </a:pathLst>
          </a:custGeom>
          <a:ln w="6095">
            <a:solidFill>
              <a:srgbClr val="7C7C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5270">
              <a:lnSpc>
                <a:spcPct val="100000"/>
              </a:lnSpc>
            </a:pPr>
            <a:r>
              <a:rPr sz="3600" spc="-5" dirty="0">
                <a:solidFill>
                  <a:srgbClr val="BA552C"/>
                </a:solidFill>
              </a:rPr>
              <a:t>Cl</a:t>
            </a:r>
            <a:r>
              <a:rPr sz="3600" spc="5" dirty="0">
                <a:solidFill>
                  <a:srgbClr val="BA552C"/>
                </a:solidFill>
              </a:rPr>
              <a:t>a</a:t>
            </a:r>
            <a:r>
              <a:rPr sz="3600" dirty="0">
                <a:solidFill>
                  <a:srgbClr val="BA552C"/>
                </a:solidFill>
              </a:rPr>
              <a:t>ssificationAccuracy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3086100" y="946150"/>
            <a:ext cx="5076200" cy="33375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4979039"/>
            <a:ext cx="12188825" cy="1878330"/>
          </a:xfrm>
          <a:custGeom>
            <a:avLst/>
            <a:gdLst/>
            <a:ahLst/>
            <a:cxnLst/>
            <a:rect l="l" t="t" r="r" b="b"/>
            <a:pathLst>
              <a:path w="12188825" h="1878329">
                <a:moveTo>
                  <a:pt x="0" y="1878329"/>
                </a:moveTo>
                <a:lnTo>
                  <a:pt x="12188829" y="1878329"/>
                </a:lnTo>
                <a:lnTo>
                  <a:pt x="12188829" y="0"/>
                </a:lnTo>
                <a:lnTo>
                  <a:pt x="0" y="0"/>
                </a:lnTo>
                <a:lnTo>
                  <a:pt x="0" y="1878329"/>
                </a:lnTo>
                <a:close/>
              </a:path>
            </a:pathLst>
          </a:custGeom>
          <a:solidFill>
            <a:srgbClr val="BA55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4914900"/>
            <a:ext cx="12188825" cy="63500"/>
          </a:xfrm>
          <a:custGeom>
            <a:avLst/>
            <a:gdLst/>
            <a:ahLst/>
            <a:cxnLst/>
            <a:rect l="l" t="t" r="r" b="b"/>
            <a:pathLst>
              <a:path w="12188825" h="63500">
                <a:moveTo>
                  <a:pt x="0" y="63495"/>
                </a:moveTo>
                <a:lnTo>
                  <a:pt x="12188829" y="63495"/>
                </a:lnTo>
                <a:lnTo>
                  <a:pt x="12188829" y="0"/>
                </a:lnTo>
                <a:lnTo>
                  <a:pt x="0" y="0"/>
                </a:lnTo>
                <a:lnTo>
                  <a:pt x="0" y="63495"/>
                </a:lnTo>
                <a:close/>
              </a:path>
            </a:pathLst>
          </a:custGeom>
          <a:solidFill>
            <a:srgbClr val="E282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176330" y="5066884"/>
            <a:ext cx="8856345" cy="1665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2663190">
              <a:lnSpc>
                <a:spcPct val="120900"/>
              </a:lnSpc>
            </a:pP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600" spc="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mode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600" spc="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ha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600" spc="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rtual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600" spc="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600" spc="-1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600" spc="-20" dirty="0">
                <a:solidFill>
                  <a:srgbClr val="FFFFFF"/>
                </a:solidFill>
                <a:latin typeface="Arial"/>
                <a:cs typeface="Arial"/>
              </a:rPr>
              <a:t>am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cc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urac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600" spc="-1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on</a:t>
            </a:r>
            <a:r>
              <a:rPr sz="1600" spc="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600" spc="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test</a:t>
            </a:r>
            <a:r>
              <a:rPr sz="1600" spc="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600" spc="-1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at</a:t>
            </a:r>
            <a:r>
              <a:rPr sz="16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83.3</a:t>
            </a:r>
            <a:r>
              <a:rPr sz="1600" spc="-130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%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cc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urac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y.</a:t>
            </a:r>
            <a:r>
              <a:rPr sz="1600" spc="-1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It</a:t>
            </a:r>
            <a:r>
              <a:rPr sz="1600" spc="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hou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600" spc="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noted</a:t>
            </a:r>
            <a:r>
              <a:rPr sz="16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that</a:t>
            </a:r>
            <a:r>
              <a:rPr sz="16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test</a:t>
            </a:r>
            <a:r>
              <a:rPr sz="1600" spc="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size</a:t>
            </a:r>
            <a:r>
              <a:rPr sz="1600" spc="-1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600" spc="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sma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6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at</a:t>
            </a:r>
            <a:r>
              <a:rPr sz="1600" spc="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on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ly</a:t>
            </a:r>
            <a:r>
              <a:rPr sz="1600" spc="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600" spc="-20" dirty="0">
                <a:solidFill>
                  <a:srgbClr val="FFFFFF"/>
                </a:solidFill>
                <a:latin typeface="Arial"/>
                <a:cs typeface="Arial"/>
              </a:rPr>
              <a:t>amp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6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size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600" spc="-1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18.</a:t>
            </a:r>
            <a:endParaRPr sz="16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515"/>
              </a:spcBef>
            </a:pP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This</a:t>
            </a:r>
            <a:r>
              <a:rPr sz="1600" spc="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600" spc="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au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600" spc="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arg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600" spc="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varian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600" spc="-5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1600" spc="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cc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urac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600" spc="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resu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ts</a:t>
            </a:r>
            <a:r>
              <a:rPr sz="1600" spc="100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ch</a:t>
            </a:r>
            <a:r>
              <a:rPr sz="16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600" spc="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tho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600" spc="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cisi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600" spc="-1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600" spc="-2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600" spc="5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600" spc="-2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ssifi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600" spc="-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model</a:t>
            </a:r>
            <a:r>
              <a:rPr sz="1600" spc="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repeated</a:t>
            </a:r>
            <a:r>
              <a:rPr sz="1600" spc="-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runs.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We</a:t>
            </a:r>
            <a:r>
              <a:rPr sz="1600" spc="-1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lik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el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600" spc="-10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need</a:t>
            </a:r>
            <a:r>
              <a:rPr sz="16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more</a:t>
            </a:r>
            <a:r>
              <a:rPr sz="1600" spc="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dat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600" spc="-1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6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determ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600" spc="-1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600" spc="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be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st</a:t>
            </a:r>
            <a:r>
              <a:rPr sz="1600" spc="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mode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707254"/>
            <a:ext cx="12188825" cy="1878330"/>
          </a:xfrm>
          <a:custGeom>
            <a:avLst/>
            <a:gdLst/>
            <a:ahLst/>
            <a:cxnLst/>
            <a:rect l="l" t="t" r="r" b="b"/>
            <a:pathLst>
              <a:path w="12188825" h="1878329">
                <a:moveTo>
                  <a:pt x="0" y="1878329"/>
                </a:moveTo>
                <a:lnTo>
                  <a:pt x="12188829" y="1878329"/>
                </a:lnTo>
                <a:lnTo>
                  <a:pt x="12188829" y="0"/>
                </a:lnTo>
                <a:lnTo>
                  <a:pt x="0" y="0"/>
                </a:lnTo>
                <a:lnTo>
                  <a:pt x="0" y="1878329"/>
                </a:lnTo>
                <a:close/>
              </a:path>
            </a:pathLst>
          </a:custGeom>
          <a:solidFill>
            <a:srgbClr val="BA55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4643116"/>
            <a:ext cx="12188825" cy="63500"/>
          </a:xfrm>
          <a:custGeom>
            <a:avLst/>
            <a:gdLst/>
            <a:ahLst/>
            <a:cxnLst/>
            <a:rect l="l" t="t" r="r" b="b"/>
            <a:pathLst>
              <a:path w="12188825" h="63500">
                <a:moveTo>
                  <a:pt x="0" y="63507"/>
                </a:moveTo>
                <a:lnTo>
                  <a:pt x="12188829" y="63507"/>
                </a:lnTo>
                <a:lnTo>
                  <a:pt x="12188829" y="0"/>
                </a:lnTo>
                <a:lnTo>
                  <a:pt x="0" y="0"/>
                </a:lnTo>
                <a:lnTo>
                  <a:pt x="0" y="63507"/>
                </a:lnTo>
                <a:close/>
              </a:path>
            </a:pathLst>
          </a:custGeom>
          <a:solidFill>
            <a:srgbClr val="E282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807200">
              <a:lnSpc>
                <a:spcPct val="100000"/>
              </a:lnSpc>
            </a:pPr>
            <a:r>
              <a:rPr sz="3600" spc="-5" dirty="0">
                <a:solidFill>
                  <a:srgbClr val="BA552C"/>
                </a:solidFill>
              </a:rPr>
              <a:t>ConfusionMatrix</a:t>
            </a:r>
            <a:endParaRPr sz="3600"/>
          </a:p>
        </p:txBody>
      </p:sp>
      <p:sp>
        <p:nvSpPr>
          <p:cNvPr id="5" name="object 5"/>
          <p:cNvSpPr txBox="1"/>
          <p:nvPr/>
        </p:nvSpPr>
        <p:spPr>
          <a:xfrm>
            <a:off x="8128260" y="2110029"/>
            <a:ext cx="77406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C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rrect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42660" y="2110029"/>
            <a:ext cx="15246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pr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5" dirty="0">
                <a:latin typeface="Arial"/>
                <a:cs typeface="Arial"/>
              </a:rPr>
              <a:t>d</a:t>
            </a:r>
            <a:r>
              <a:rPr sz="1800" spc="-5" dirty="0">
                <a:latin typeface="Arial"/>
                <a:cs typeface="Arial"/>
              </a:rPr>
              <a:t>icti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spc="-5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5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are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649468" y="2393493"/>
            <a:ext cx="19183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-5" dirty="0">
                <a:latin typeface="Arial"/>
                <a:cs typeface="Arial"/>
              </a:rPr>
              <a:t>agona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from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675376" y="2675433"/>
            <a:ext cx="78676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69265" algn="l"/>
              </a:tabLst>
            </a:pPr>
            <a:r>
              <a:rPr sz="1800" dirty="0">
                <a:latin typeface="Arial"/>
                <a:cs typeface="Arial"/>
              </a:rPr>
              <a:t>top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spc="-5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ft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589776" y="2675433"/>
            <a:ext cx="978535" cy="537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latin typeface="Arial"/>
                <a:cs typeface="Arial"/>
              </a:rPr>
              <a:t>to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b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spc="-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5" dirty="0">
                <a:latin typeface="Arial"/>
                <a:cs typeface="Arial"/>
              </a:rPr>
              <a:t>om</a:t>
            </a:r>
            <a:endParaRPr sz="1800">
              <a:latin typeface="Arial"/>
              <a:cs typeface="Arial"/>
            </a:endParaRPr>
          </a:p>
          <a:p>
            <a:pPr marL="457200">
              <a:lnSpc>
                <a:spcPct val="100000"/>
              </a:lnSpc>
              <a:spcBef>
                <a:spcPts val="70"/>
              </a:spcBef>
            </a:pPr>
            <a:r>
              <a:rPr sz="1800" dirty="0">
                <a:latin typeface="Arial"/>
                <a:cs typeface="Arial"/>
              </a:rPr>
              <a:t>ri</a:t>
            </a:r>
            <a:r>
              <a:rPr sz="1800" spc="-10" dirty="0">
                <a:latin typeface="Arial"/>
                <a:cs typeface="Arial"/>
              </a:rPr>
              <a:t>g</a:t>
            </a:r>
            <a:r>
              <a:rPr sz="1800" spc="-15" dirty="0">
                <a:latin typeface="Arial"/>
                <a:cs typeface="Arial"/>
              </a:rPr>
              <a:t>ht.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40384" y="4818472"/>
            <a:ext cx="8402955" cy="1682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415" marR="5080" indent="-6350" algn="just">
              <a:lnSpc>
                <a:spcPct val="116300"/>
              </a:lnSpc>
            </a:pP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ce</a:t>
            </a:r>
            <a:r>
              <a:rPr sz="1600" spc="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600" spc="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mode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600" spc="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perfor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600" spc="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600" spc="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me</a:t>
            </a:r>
            <a:r>
              <a:rPr sz="1600" spc="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1600" spc="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600" spc="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st</a:t>
            </a:r>
            <a:r>
              <a:rPr sz="1600" spc="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et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1600" spc="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600" spc="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onfu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si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600" spc="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matrix</a:t>
            </a:r>
            <a:r>
              <a:rPr sz="1600" spc="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600" spc="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600" spc="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600" spc="-20" dirty="0">
                <a:solidFill>
                  <a:srgbClr val="FFFFFF"/>
                </a:solidFill>
                <a:latin typeface="Arial"/>
                <a:cs typeface="Arial"/>
              </a:rPr>
              <a:t>am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600" spc="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ross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ll</a:t>
            </a:r>
            <a:r>
              <a:rPr sz="1600" spc="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mode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s.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600" spc="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mode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600" spc="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predi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ted</a:t>
            </a:r>
            <a:r>
              <a:rPr sz="1600" spc="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600" spc="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cc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ssful</a:t>
            </a:r>
            <a:r>
              <a:rPr sz="1600" spc="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600" spc="-2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nd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ng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600" spc="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whe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600" spc="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600" spc="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true</a:t>
            </a:r>
            <a:r>
              <a:rPr sz="1600" spc="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la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600" spc="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Arial"/>
                <a:cs typeface="Arial"/>
              </a:rPr>
              <a:t>wa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600" spc="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cc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ssful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ng.</a:t>
            </a:r>
            <a:endParaRPr sz="1600">
              <a:latin typeface="Arial"/>
              <a:cs typeface="Arial"/>
            </a:endParaRPr>
          </a:p>
          <a:p>
            <a:pPr marL="18415" marR="27940" indent="-6350">
              <a:lnSpc>
                <a:spcPct val="116300"/>
              </a:lnSpc>
              <a:spcBef>
                <a:spcPts val="285"/>
              </a:spcBef>
            </a:pP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600" spc="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mode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600" spc="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pr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icted</a:t>
            </a:r>
            <a:r>
              <a:rPr sz="1600" spc="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r>
              <a:rPr sz="1600" spc="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un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cc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es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sful</a:t>
            </a:r>
            <a:r>
              <a:rPr sz="1600" spc="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ng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600" spc="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whe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600" spc="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600" spc="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true</a:t>
            </a:r>
            <a:r>
              <a:rPr sz="1600" spc="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600" spc="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600" spc="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un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cc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ssful</a:t>
            </a:r>
            <a:r>
              <a:rPr sz="1600" spc="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land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ng.</a:t>
            </a:r>
            <a:r>
              <a:rPr sz="16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600" spc="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mode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600" spc="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pr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icted</a:t>
            </a:r>
            <a:r>
              <a:rPr sz="1600" spc="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r>
              <a:rPr sz="1600" spc="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cc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ssf</a:t>
            </a:r>
            <a:r>
              <a:rPr sz="1600" spc="-2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600" spc="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ng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600" spc="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whe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600" spc="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600" spc="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true</a:t>
            </a:r>
            <a:r>
              <a:rPr sz="1600" spc="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abe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600" spc="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Arial"/>
                <a:cs typeface="Arial"/>
              </a:rPr>
              <a:t>wa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600" spc="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un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cc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ssful</a:t>
            </a:r>
            <a:r>
              <a:rPr sz="1600" spc="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600" spc="-2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ngs</a:t>
            </a:r>
            <a:r>
              <a:rPr sz="16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(fal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600" spc="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po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sitiv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s).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Ou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600" spc="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ode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600" spc="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600" spc="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predi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ct</a:t>
            </a:r>
            <a:r>
              <a:rPr sz="1600" spc="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cc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ss</a:t>
            </a:r>
            <a:r>
              <a:rPr sz="1600" spc="-20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600" spc="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ng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s.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075310" y="919468"/>
            <a:ext cx="4541519" cy="34531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0292" rIns="0" bIns="0" rtlCol="0">
            <a:spAutoFit/>
          </a:bodyPr>
          <a:lstStyle/>
          <a:p>
            <a:pPr marL="242570">
              <a:lnSpc>
                <a:spcPct val="100000"/>
              </a:lnSpc>
            </a:pPr>
            <a:r>
              <a:rPr spc="-5" dirty="0"/>
              <a:t>CONCLUSION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85474" y="1413522"/>
            <a:ext cx="9893300" cy="42741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4945" marR="9525" indent="-182245">
              <a:lnSpc>
                <a:spcPts val="2390"/>
              </a:lnSpc>
              <a:buClr>
                <a:srgbClr val="E28211"/>
              </a:buClr>
              <a:buFont typeface="Arial"/>
              <a:buChar char="◦"/>
              <a:tabLst>
                <a:tab pos="185420" algn="l"/>
              </a:tabLst>
            </a:pP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Our</a:t>
            </a:r>
            <a:r>
              <a:rPr sz="2000" spc="1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tas</a:t>
            </a:r>
            <a:r>
              <a:rPr sz="2000" spc="5" dirty="0">
                <a:solidFill>
                  <a:srgbClr val="3F3F3F"/>
                </a:solidFill>
                <a:latin typeface="Arial"/>
                <a:cs typeface="Arial"/>
              </a:rPr>
              <a:t>k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:</a:t>
            </a:r>
            <a:r>
              <a:rPr sz="2000" spc="14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to</a:t>
            </a:r>
            <a:r>
              <a:rPr sz="2000" spc="14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de</a:t>
            </a:r>
            <a:r>
              <a:rPr sz="2000" spc="5" dirty="0">
                <a:solidFill>
                  <a:srgbClr val="3F3F3F"/>
                </a:solidFill>
                <a:latin typeface="Arial"/>
                <a:cs typeface="Arial"/>
              </a:rPr>
              <a:t>v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elo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p</a:t>
            </a:r>
            <a:r>
              <a:rPr sz="2000" spc="1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a</a:t>
            </a:r>
            <a:r>
              <a:rPr sz="2000" spc="1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mac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h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i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n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e</a:t>
            </a:r>
            <a:r>
              <a:rPr sz="2000" spc="1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lea</a:t>
            </a:r>
            <a:r>
              <a:rPr sz="2000" spc="5" dirty="0">
                <a:solidFill>
                  <a:srgbClr val="3F3F3F"/>
                </a:solidFill>
                <a:latin typeface="Arial"/>
                <a:cs typeface="Arial"/>
              </a:rPr>
              <a:t>r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n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i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n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g</a:t>
            </a:r>
            <a:r>
              <a:rPr sz="2000" spc="1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model</a:t>
            </a:r>
            <a:r>
              <a:rPr sz="2000" spc="1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for</a:t>
            </a:r>
            <a:r>
              <a:rPr sz="2000" spc="1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Space</a:t>
            </a:r>
            <a:r>
              <a:rPr sz="2000" spc="1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Y</a:t>
            </a:r>
            <a:r>
              <a:rPr sz="2000" spc="14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w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ho</a:t>
            </a:r>
            <a:r>
              <a:rPr sz="2000" spc="13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w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a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nt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</a:t>
            </a:r>
            <a:r>
              <a:rPr sz="2000" spc="1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to</a:t>
            </a:r>
            <a:r>
              <a:rPr sz="2000" spc="14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bi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d</a:t>
            </a:r>
            <a:r>
              <a:rPr sz="2000" spc="16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again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s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t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SpaceX</a:t>
            </a:r>
            <a:endParaRPr sz="2000">
              <a:latin typeface="Arial"/>
              <a:cs typeface="Arial"/>
            </a:endParaRPr>
          </a:p>
          <a:p>
            <a:pPr marL="194945" marR="365760" indent="-182245">
              <a:lnSpc>
                <a:spcPts val="2380"/>
              </a:lnSpc>
              <a:spcBef>
                <a:spcPts val="390"/>
              </a:spcBef>
              <a:buClr>
                <a:srgbClr val="E28211"/>
              </a:buClr>
              <a:buFont typeface="Arial"/>
              <a:buChar char="◦"/>
              <a:tabLst>
                <a:tab pos="186690" algn="l"/>
              </a:tabLst>
            </a:pP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The</a:t>
            </a:r>
            <a:r>
              <a:rPr sz="2000" spc="1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goa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l</a:t>
            </a:r>
            <a:r>
              <a:rPr sz="2000" spc="16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f</a:t>
            </a:r>
            <a:r>
              <a:rPr sz="2000" spc="16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model</a:t>
            </a:r>
            <a:r>
              <a:rPr sz="2000" spc="16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i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</a:t>
            </a:r>
            <a:r>
              <a:rPr sz="2000" spc="16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to</a:t>
            </a:r>
            <a:r>
              <a:rPr sz="2000" spc="1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p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r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ed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i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ct</a:t>
            </a:r>
            <a:r>
              <a:rPr sz="2000" spc="1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w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h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n</a:t>
            </a:r>
            <a:r>
              <a:rPr sz="2000" spc="16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t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ag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e</a:t>
            </a:r>
            <a:r>
              <a:rPr sz="2000" spc="16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1</a:t>
            </a:r>
            <a:r>
              <a:rPr sz="2000" spc="1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wil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l</a:t>
            </a:r>
            <a:r>
              <a:rPr sz="2000" spc="16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</a:t>
            </a:r>
            <a:r>
              <a:rPr sz="2000" spc="5" dirty="0">
                <a:solidFill>
                  <a:srgbClr val="3F3F3F"/>
                </a:solidFill>
                <a:latin typeface="Arial"/>
                <a:cs typeface="Arial"/>
              </a:rPr>
              <a:t>u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cc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</a:t>
            </a:r>
            <a:r>
              <a:rPr sz="2000" spc="10" dirty="0">
                <a:solidFill>
                  <a:srgbClr val="3F3F3F"/>
                </a:solidFill>
                <a:latin typeface="Arial"/>
                <a:cs typeface="Arial"/>
              </a:rPr>
              <a:t>s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ful</a:t>
            </a:r>
            <a:r>
              <a:rPr sz="2000" spc="-20" dirty="0">
                <a:solidFill>
                  <a:srgbClr val="3F3F3F"/>
                </a:solidFill>
                <a:latin typeface="Arial"/>
                <a:cs typeface="Arial"/>
              </a:rPr>
              <a:t>l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y</a:t>
            </a:r>
            <a:r>
              <a:rPr sz="2000" spc="16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lan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d</a:t>
            </a:r>
            <a:r>
              <a:rPr sz="2000" spc="16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to</a:t>
            </a:r>
            <a:r>
              <a:rPr sz="2000" spc="1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</a:t>
            </a:r>
            <a:r>
              <a:rPr sz="2000" spc="5" dirty="0">
                <a:solidFill>
                  <a:srgbClr val="3F3F3F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ve</a:t>
            </a:r>
            <a:r>
              <a:rPr sz="2000" spc="16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~</a:t>
            </a:r>
            <a:r>
              <a:rPr sz="2000" spc="50" dirty="0">
                <a:solidFill>
                  <a:srgbClr val="3F3F3F"/>
                </a:solidFill>
                <a:latin typeface="Arial"/>
                <a:cs typeface="Arial"/>
              </a:rPr>
              <a:t>$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1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0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0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million</a:t>
            </a:r>
            <a:r>
              <a:rPr sz="2000" spc="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USD</a:t>
            </a:r>
            <a:endParaRPr sz="2000">
              <a:latin typeface="Arial"/>
              <a:cs typeface="Arial"/>
            </a:endParaRPr>
          </a:p>
          <a:p>
            <a:pPr marL="172085" indent="-159385">
              <a:lnSpc>
                <a:spcPct val="100000"/>
              </a:lnSpc>
              <a:spcBef>
                <a:spcPts val="380"/>
              </a:spcBef>
              <a:buClr>
                <a:srgbClr val="E28211"/>
              </a:buClr>
              <a:buFont typeface="Arial"/>
              <a:buChar char="◦"/>
              <a:tabLst>
                <a:tab pos="172720" algn="l"/>
              </a:tabLst>
            </a:pP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U</a:t>
            </a:r>
            <a:r>
              <a:rPr sz="2000" spc="10" dirty="0">
                <a:solidFill>
                  <a:srgbClr val="3F3F3F"/>
                </a:solidFill>
                <a:latin typeface="Arial"/>
                <a:cs typeface="Arial"/>
              </a:rPr>
              <a:t>s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d</a:t>
            </a:r>
            <a:r>
              <a:rPr sz="200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d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at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a</a:t>
            </a:r>
            <a:r>
              <a:rPr sz="2000" spc="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f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r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m</a:t>
            </a:r>
            <a:r>
              <a:rPr sz="200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a</a:t>
            </a:r>
            <a:r>
              <a:rPr sz="2000" spc="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publ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i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c</a:t>
            </a:r>
            <a:r>
              <a:rPr sz="200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Spa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c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X</a:t>
            </a:r>
            <a:r>
              <a:rPr sz="2000" spc="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A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P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I</a:t>
            </a:r>
            <a:r>
              <a:rPr sz="2000" spc="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an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d</a:t>
            </a:r>
            <a:r>
              <a:rPr sz="200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w</a:t>
            </a:r>
            <a:r>
              <a:rPr sz="2000" spc="5" dirty="0">
                <a:solidFill>
                  <a:srgbClr val="3F3F3F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b</a:t>
            </a:r>
            <a:r>
              <a:rPr sz="2000" spc="4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scra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p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i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n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g</a:t>
            </a:r>
            <a:r>
              <a:rPr sz="200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S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pace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X</a:t>
            </a:r>
            <a:r>
              <a:rPr sz="2000" spc="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W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ikipediap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a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ge</a:t>
            </a:r>
            <a:endParaRPr sz="2000">
              <a:latin typeface="Arial"/>
              <a:cs typeface="Arial"/>
            </a:endParaRPr>
          </a:p>
          <a:p>
            <a:pPr marL="172085" indent="-159385">
              <a:lnSpc>
                <a:spcPct val="100000"/>
              </a:lnSpc>
              <a:spcBef>
                <a:spcPts val="430"/>
              </a:spcBef>
              <a:buClr>
                <a:srgbClr val="E28211"/>
              </a:buClr>
              <a:buFont typeface="Arial"/>
              <a:buChar char="◦"/>
              <a:tabLst>
                <a:tab pos="172720" algn="l"/>
              </a:tabLst>
            </a:pP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C</a:t>
            </a:r>
            <a:r>
              <a:rPr sz="2000" spc="5" dirty="0">
                <a:solidFill>
                  <a:srgbClr val="3F3F3F"/>
                </a:solidFill>
                <a:latin typeface="Arial"/>
                <a:cs typeface="Arial"/>
              </a:rPr>
              <a:t>r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eat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d</a:t>
            </a:r>
            <a:r>
              <a:rPr sz="200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da</a:t>
            </a:r>
            <a:r>
              <a:rPr sz="2000" spc="-20" dirty="0">
                <a:solidFill>
                  <a:srgbClr val="3F3F3F"/>
                </a:solidFill>
                <a:latin typeface="Arial"/>
                <a:cs typeface="Arial"/>
              </a:rPr>
              <a:t>t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a</a:t>
            </a:r>
            <a:r>
              <a:rPr sz="200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label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</a:t>
            </a:r>
            <a:r>
              <a:rPr sz="2000" spc="6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3F3F3F"/>
                </a:solidFill>
                <a:latin typeface="Arial"/>
                <a:cs typeface="Arial"/>
              </a:rPr>
              <a:t>a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n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d</a:t>
            </a:r>
            <a:r>
              <a:rPr sz="2000" spc="4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sto</a:t>
            </a:r>
            <a:r>
              <a:rPr sz="2000" spc="5" dirty="0">
                <a:solidFill>
                  <a:srgbClr val="3F3F3F"/>
                </a:solidFill>
                <a:latin typeface="Arial"/>
                <a:cs typeface="Arial"/>
              </a:rPr>
              <a:t>r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d</a:t>
            </a:r>
            <a:r>
              <a:rPr sz="200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dat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a</a:t>
            </a:r>
            <a:r>
              <a:rPr sz="2000" spc="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i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n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to</a:t>
            </a:r>
            <a:r>
              <a:rPr sz="2000" spc="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a</a:t>
            </a:r>
            <a:r>
              <a:rPr sz="200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DB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2</a:t>
            </a:r>
            <a:r>
              <a:rPr sz="2000" spc="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SQL</a:t>
            </a:r>
            <a:r>
              <a:rPr sz="2000" spc="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datab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se</a:t>
            </a:r>
            <a:endParaRPr sz="2000">
              <a:latin typeface="Arial"/>
              <a:cs typeface="Arial"/>
            </a:endParaRPr>
          </a:p>
          <a:p>
            <a:pPr marL="172085" indent="-159385">
              <a:lnSpc>
                <a:spcPct val="100000"/>
              </a:lnSpc>
              <a:spcBef>
                <a:spcPts val="455"/>
              </a:spcBef>
              <a:buClr>
                <a:srgbClr val="E28211"/>
              </a:buClr>
              <a:buFont typeface="Arial"/>
              <a:buChar char="◦"/>
              <a:tabLst>
                <a:tab pos="172720" algn="l"/>
              </a:tabLst>
            </a:pP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C</a:t>
            </a:r>
            <a:r>
              <a:rPr sz="2000" spc="5" dirty="0">
                <a:solidFill>
                  <a:srgbClr val="3F3F3F"/>
                </a:solidFill>
                <a:latin typeface="Arial"/>
                <a:cs typeface="Arial"/>
              </a:rPr>
              <a:t>r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eat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d</a:t>
            </a:r>
            <a:r>
              <a:rPr sz="200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a</a:t>
            </a:r>
            <a:r>
              <a:rPr sz="2000" spc="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d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a</a:t>
            </a:r>
            <a:r>
              <a:rPr sz="2000" spc="5" dirty="0">
                <a:solidFill>
                  <a:srgbClr val="3F3F3F"/>
                </a:solidFill>
                <a:latin typeface="Arial"/>
                <a:cs typeface="Arial"/>
              </a:rPr>
              <a:t>s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h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bo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rd</a:t>
            </a:r>
            <a:r>
              <a:rPr sz="2000" spc="6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f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or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v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is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u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al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i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z</a:t>
            </a:r>
            <a:r>
              <a:rPr sz="2000" spc="5" dirty="0">
                <a:solidFill>
                  <a:srgbClr val="3F3F3F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tion</a:t>
            </a:r>
            <a:endParaRPr sz="2000">
              <a:latin typeface="Arial"/>
              <a:cs typeface="Arial"/>
            </a:endParaRPr>
          </a:p>
          <a:p>
            <a:pPr marL="172085" indent="-159385">
              <a:lnSpc>
                <a:spcPct val="100000"/>
              </a:lnSpc>
              <a:spcBef>
                <a:spcPts val="455"/>
              </a:spcBef>
              <a:buClr>
                <a:srgbClr val="E28211"/>
              </a:buClr>
              <a:buFont typeface="Arial"/>
              <a:buChar char="◦"/>
              <a:tabLst>
                <a:tab pos="172720" algn="l"/>
              </a:tabLst>
            </a:pP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We</a:t>
            </a:r>
            <a:r>
              <a:rPr sz="200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c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r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eate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d</a:t>
            </a:r>
            <a:r>
              <a:rPr sz="2000" spc="4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a</a:t>
            </a:r>
            <a:r>
              <a:rPr sz="200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mach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i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n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e</a:t>
            </a:r>
            <a:r>
              <a:rPr sz="200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l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e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r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ni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n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g</a:t>
            </a:r>
            <a:r>
              <a:rPr sz="200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model</a:t>
            </a:r>
            <a:r>
              <a:rPr sz="2000" spc="3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wit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h</a:t>
            </a:r>
            <a:r>
              <a:rPr sz="200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n</a:t>
            </a:r>
            <a:r>
              <a:rPr sz="200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3F3F3F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c</a:t>
            </a:r>
            <a:r>
              <a:rPr sz="2000" spc="10" dirty="0">
                <a:solidFill>
                  <a:srgbClr val="3F3F3F"/>
                </a:solidFill>
                <a:latin typeface="Arial"/>
                <a:cs typeface="Arial"/>
              </a:rPr>
              <a:t>c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u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r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ac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y</a:t>
            </a:r>
            <a:r>
              <a:rPr sz="200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f</a:t>
            </a:r>
            <a:r>
              <a:rPr sz="2000" spc="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83%</a:t>
            </a:r>
            <a:endParaRPr sz="2000">
              <a:latin typeface="Arial"/>
              <a:cs typeface="Arial"/>
            </a:endParaRPr>
          </a:p>
          <a:p>
            <a:pPr marL="194945" marR="245110" indent="-182245">
              <a:lnSpc>
                <a:spcPct val="92600"/>
              </a:lnSpc>
              <a:spcBef>
                <a:spcPts val="550"/>
              </a:spcBef>
              <a:buClr>
                <a:srgbClr val="E28211"/>
              </a:buClr>
              <a:buFont typeface="Arial"/>
              <a:buChar char="◦"/>
              <a:tabLst>
                <a:tab pos="172720" algn="l"/>
                <a:tab pos="1452245" algn="l"/>
                <a:tab pos="2481580" algn="l"/>
              </a:tabLst>
            </a:pP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Al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l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n</a:t>
            </a:r>
            <a:r>
              <a:rPr sz="200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Mask</a:t>
            </a:r>
            <a:r>
              <a:rPr sz="2000" spc="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f</a:t>
            </a:r>
            <a:r>
              <a:rPr sz="2000" spc="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SpaceY</a:t>
            </a:r>
            <a:r>
              <a:rPr sz="2000" spc="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c</a:t>
            </a:r>
            <a:r>
              <a:rPr sz="2000" spc="-20" dirty="0">
                <a:solidFill>
                  <a:srgbClr val="3F3F3F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n</a:t>
            </a:r>
            <a:r>
              <a:rPr sz="200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us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e</a:t>
            </a:r>
            <a:r>
              <a:rPr sz="2000" spc="6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t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h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i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</a:t>
            </a:r>
            <a:r>
              <a:rPr sz="200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m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o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de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l</a:t>
            </a:r>
            <a:r>
              <a:rPr sz="200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t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o</a:t>
            </a:r>
            <a:r>
              <a:rPr sz="200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pre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d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i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ct</a:t>
            </a:r>
            <a:r>
              <a:rPr sz="200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wit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h</a:t>
            </a:r>
            <a:r>
              <a:rPr sz="2000" spc="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re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lat</a:t>
            </a:r>
            <a:r>
              <a:rPr sz="2000" spc="-20" dirty="0">
                <a:solidFill>
                  <a:srgbClr val="3F3F3F"/>
                </a:solidFill>
                <a:latin typeface="Arial"/>
                <a:cs typeface="Arial"/>
              </a:rPr>
              <a:t>i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v</a:t>
            </a:r>
            <a:r>
              <a:rPr sz="2000" spc="5" dirty="0">
                <a:solidFill>
                  <a:srgbClr val="3F3F3F"/>
                </a:solidFill>
                <a:latin typeface="Arial"/>
                <a:cs typeface="Arial"/>
              </a:rPr>
              <a:t>e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l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y</a:t>
            </a:r>
            <a:r>
              <a:rPr sz="2000" spc="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hig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h</a:t>
            </a:r>
            <a:r>
              <a:rPr sz="200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acc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u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ra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c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y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w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h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et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h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r</a:t>
            </a:r>
            <a:r>
              <a:rPr sz="2000" spc="6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	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l</a:t>
            </a:r>
            <a:r>
              <a:rPr sz="2000" spc="-20" dirty="0">
                <a:solidFill>
                  <a:srgbClr val="3F3F3F"/>
                </a:solidFill>
                <a:latin typeface="Arial"/>
                <a:cs typeface="Arial"/>
              </a:rPr>
              <a:t>a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unc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h</a:t>
            </a:r>
            <a:r>
              <a:rPr sz="200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wil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l</a:t>
            </a:r>
            <a:r>
              <a:rPr sz="2000" spc="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h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ve</a:t>
            </a:r>
            <a:r>
              <a:rPr sz="2000" spc="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a</a:t>
            </a:r>
            <a:r>
              <a:rPr sz="200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u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ccessf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u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l</a:t>
            </a:r>
            <a:r>
              <a:rPr sz="200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S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tage</a:t>
            </a:r>
            <a:r>
              <a:rPr sz="2000" spc="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1</a:t>
            </a:r>
            <a:r>
              <a:rPr sz="2000" spc="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lan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d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in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g</a:t>
            </a:r>
            <a:r>
              <a:rPr sz="200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befo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r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e</a:t>
            </a:r>
            <a:r>
              <a:rPr sz="200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la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u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n</a:t>
            </a:r>
            <a:r>
              <a:rPr sz="2000" spc="5" dirty="0">
                <a:solidFill>
                  <a:srgbClr val="3F3F3F"/>
                </a:solidFill>
                <a:latin typeface="Arial"/>
                <a:cs typeface="Arial"/>
              </a:rPr>
              <a:t>c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h</a:t>
            </a:r>
            <a:r>
              <a:rPr sz="200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t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o</a:t>
            </a:r>
            <a:r>
              <a:rPr sz="200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det</a:t>
            </a:r>
            <a:r>
              <a:rPr sz="2000" spc="-20" dirty="0">
                <a:solidFill>
                  <a:srgbClr val="3F3F3F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r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m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ine</a:t>
            </a:r>
            <a:r>
              <a:rPr sz="2000" spc="-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w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h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et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h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r</a:t>
            </a:r>
            <a:r>
              <a:rPr sz="2000" spc="6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t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h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e</a:t>
            </a:r>
            <a:r>
              <a:rPr sz="200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l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au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n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ch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shou</a:t>
            </a:r>
            <a:r>
              <a:rPr sz="2000" spc="-20" dirty="0">
                <a:solidFill>
                  <a:srgbClr val="3F3F3F"/>
                </a:solidFill>
                <a:latin typeface="Arial"/>
                <a:cs typeface="Arial"/>
              </a:rPr>
              <a:t>l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d</a:t>
            </a:r>
            <a:r>
              <a:rPr sz="200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b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e</a:t>
            </a:r>
            <a:r>
              <a:rPr sz="200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m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ad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e</a:t>
            </a:r>
            <a:r>
              <a:rPr sz="200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r</a:t>
            </a:r>
            <a:r>
              <a:rPr sz="2000" spc="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not</a:t>
            </a:r>
            <a:endParaRPr sz="2000">
              <a:latin typeface="Arial"/>
              <a:cs typeface="Arial"/>
            </a:endParaRPr>
          </a:p>
          <a:p>
            <a:pPr marL="194945" marR="5080" indent="-182245">
              <a:lnSpc>
                <a:spcPts val="2360"/>
              </a:lnSpc>
              <a:spcBef>
                <a:spcPts val="640"/>
              </a:spcBef>
              <a:buClr>
                <a:srgbClr val="E28211"/>
              </a:buClr>
              <a:buFont typeface="Arial"/>
              <a:buChar char="◦"/>
              <a:tabLst>
                <a:tab pos="241300" algn="l"/>
                <a:tab pos="521334" algn="l"/>
                <a:tab pos="1591945" algn="l"/>
                <a:tab pos="2002155" algn="l"/>
                <a:tab pos="2310765" algn="l"/>
                <a:tab pos="2944495" algn="l"/>
                <a:tab pos="3832225" algn="l"/>
                <a:tab pos="4254500" algn="l"/>
                <a:tab pos="5396865" algn="l"/>
                <a:tab pos="5747385" algn="l"/>
                <a:tab pos="6537959" algn="l"/>
                <a:tab pos="7807325" algn="l"/>
                <a:tab pos="8299450" algn="l"/>
                <a:tab pos="8919210" algn="l"/>
              </a:tabLst>
            </a:pP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If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	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po</a:t>
            </a:r>
            <a:r>
              <a:rPr sz="2000" spc="5" dirty="0">
                <a:solidFill>
                  <a:srgbClr val="3F3F3F"/>
                </a:solidFill>
                <a:latin typeface="Arial"/>
                <a:cs typeface="Arial"/>
              </a:rPr>
              <a:t>s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sib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l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more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	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dat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</a:t>
            </a:r>
            <a:r>
              <a:rPr sz="2000" spc="5" dirty="0">
                <a:solidFill>
                  <a:srgbClr val="3F3F3F"/>
                </a:solidFill>
                <a:latin typeface="Arial"/>
                <a:cs typeface="Arial"/>
              </a:rPr>
              <a:t>h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o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ul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d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	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b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collected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to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	</a:t>
            </a:r>
            <a:r>
              <a:rPr sz="2000" spc="15" dirty="0">
                <a:solidFill>
                  <a:srgbClr val="3F3F3F"/>
                </a:solidFill>
                <a:latin typeface="Arial"/>
                <a:cs typeface="Arial"/>
              </a:rPr>
              <a:t>b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et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t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r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	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determ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i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n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the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	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be</a:t>
            </a:r>
            <a:r>
              <a:rPr sz="2000" spc="5" dirty="0">
                <a:solidFill>
                  <a:srgbClr val="3F3F3F"/>
                </a:solidFill>
                <a:latin typeface="Arial"/>
                <a:cs typeface="Arial"/>
              </a:rPr>
              <a:t>s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t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mac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h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i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ne</a:t>
            </a:r>
            <a:r>
              <a:rPr sz="2000" spc="-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lea</a:t>
            </a:r>
            <a:r>
              <a:rPr sz="2000" spc="5" dirty="0">
                <a:solidFill>
                  <a:srgbClr val="3F3F3F"/>
                </a:solidFill>
                <a:latin typeface="Arial"/>
                <a:cs typeface="Arial"/>
              </a:rPr>
              <a:t>r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n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i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n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g</a:t>
            </a:r>
            <a:r>
              <a:rPr sz="200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mo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d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l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	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an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d</a:t>
            </a:r>
            <a:r>
              <a:rPr sz="200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improv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e</a:t>
            </a:r>
            <a:r>
              <a:rPr sz="200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ccur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cy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02685" y="128333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53" y="0"/>
                </a:lnTo>
              </a:path>
            </a:pathLst>
          </a:custGeom>
          <a:ln w="6095">
            <a:solidFill>
              <a:srgbClr val="7C7C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6400800"/>
            <a:ext cx="12192000" cy="457200"/>
          </a:xfrm>
          <a:custGeom>
            <a:avLst/>
            <a:gdLst/>
            <a:ahLst/>
            <a:cxnLst/>
            <a:rect l="l" t="t" r="r" b="b"/>
            <a:pathLst>
              <a:path w="12192000" h="457200">
                <a:moveTo>
                  <a:pt x="0" y="457199"/>
                </a:moveTo>
                <a:lnTo>
                  <a:pt x="12191999" y="457199"/>
                </a:lnTo>
                <a:lnTo>
                  <a:pt x="12191999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solidFill>
            <a:srgbClr val="BA55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6333494"/>
            <a:ext cx="12192000" cy="66675"/>
          </a:xfrm>
          <a:custGeom>
            <a:avLst/>
            <a:gdLst/>
            <a:ahLst/>
            <a:cxnLst/>
            <a:rect l="l" t="t" r="r" b="b"/>
            <a:pathLst>
              <a:path w="12192000" h="66675">
                <a:moveTo>
                  <a:pt x="0" y="66674"/>
                </a:moveTo>
                <a:lnTo>
                  <a:pt x="12191999" y="66674"/>
                </a:lnTo>
                <a:lnTo>
                  <a:pt x="12191999" y="0"/>
                </a:lnTo>
                <a:lnTo>
                  <a:pt x="0" y="0"/>
                </a:lnTo>
                <a:lnTo>
                  <a:pt x="0" y="66674"/>
                </a:lnTo>
                <a:close/>
              </a:path>
            </a:pathLst>
          </a:custGeom>
          <a:solidFill>
            <a:srgbClr val="E2821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992" rIns="0" bIns="0" rtlCol="0">
            <a:spAutoFit/>
          </a:bodyPr>
          <a:lstStyle/>
          <a:p>
            <a:pPr marL="242570">
              <a:lnSpc>
                <a:spcPts val="5710"/>
              </a:lnSpc>
            </a:pPr>
            <a:r>
              <a:rPr dirty="0"/>
              <a:t>APPENDIX</a:t>
            </a:r>
          </a:p>
        </p:txBody>
      </p:sp>
      <p:sp>
        <p:nvSpPr>
          <p:cNvPr id="3" name="object 3"/>
          <p:cNvSpPr/>
          <p:nvPr/>
        </p:nvSpPr>
        <p:spPr>
          <a:xfrm>
            <a:off x="1189030" y="4952750"/>
            <a:ext cx="4250690" cy="0"/>
          </a:xfrm>
          <a:custGeom>
            <a:avLst/>
            <a:gdLst/>
            <a:ahLst/>
            <a:cxnLst/>
            <a:rect l="l" t="t" r="r" b="b"/>
            <a:pathLst>
              <a:path w="4250690">
                <a:moveTo>
                  <a:pt x="0" y="0"/>
                </a:moveTo>
                <a:lnTo>
                  <a:pt x="4250679" y="0"/>
                </a:lnTo>
              </a:path>
            </a:pathLst>
          </a:custGeom>
          <a:ln w="19557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439795" y="4952750"/>
            <a:ext cx="1861185" cy="0"/>
          </a:xfrm>
          <a:custGeom>
            <a:avLst/>
            <a:gdLst/>
            <a:ahLst/>
            <a:cxnLst/>
            <a:rect l="l" t="t" r="r" b="b"/>
            <a:pathLst>
              <a:path w="1861184">
                <a:moveTo>
                  <a:pt x="0" y="0"/>
                </a:moveTo>
                <a:lnTo>
                  <a:pt x="1861066" y="0"/>
                </a:lnTo>
              </a:path>
            </a:pathLst>
          </a:custGeom>
          <a:ln w="19557">
            <a:solidFill>
              <a:srgbClr val="2995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54994" y="1194573"/>
            <a:ext cx="8028305" cy="4087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655" marR="2632075">
              <a:lnSpc>
                <a:spcPct val="152100"/>
              </a:lnSpc>
            </a:pPr>
            <a:r>
              <a:rPr sz="2000" u="heavy" dirty="0">
                <a:solidFill>
                  <a:srgbClr val="3F3F3F"/>
                </a:solidFill>
                <a:latin typeface="Arial"/>
                <a:cs typeface="Arial"/>
              </a:rPr>
              <a:t>GitHub</a:t>
            </a:r>
            <a:r>
              <a:rPr sz="2000" u="heavy" spc="-5" dirty="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sz="2000" u="heavy" spc="-10" dirty="0">
                <a:solidFill>
                  <a:srgbClr val="3F3F3F"/>
                </a:solidFill>
                <a:latin typeface="Arial"/>
                <a:cs typeface="Arial"/>
              </a:rPr>
              <a:t>r</a:t>
            </a:r>
            <a:r>
              <a:rPr sz="2000" u="heavy" spc="-5" dirty="0">
                <a:solidFill>
                  <a:srgbClr val="3F3F3F"/>
                </a:solidFill>
                <a:latin typeface="Arial"/>
                <a:cs typeface="Arial"/>
              </a:rPr>
              <a:t>ep</a:t>
            </a:r>
            <a:r>
              <a:rPr sz="2000" u="heavy" spc="-10" dirty="0">
                <a:solidFill>
                  <a:srgbClr val="3F3F3F"/>
                </a:solidFill>
                <a:latin typeface="Arial"/>
                <a:cs typeface="Arial"/>
              </a:rPr>
              <a:t>o</a:t>
            </a:r>
            <a:r>
              <a:rPr sz="2000" u="heavy" dirty="0">
                <a:solidFill>
                  <a:srgbClr val="3F3F3F"/>
                </a:solidFill>
                <a:latin typeface="Arial"/>
                <a:cs typeface="Arial"/>
              </a:rPr>
              <a:t>s</a:t>
            </a:r>
            <a:r>
              <a:rPr sz="2000" u="heavy" spc="-10" dirty="0">
                <a:solidFill>
                  <a:srgbClr val="3F3F3F"/>
                </a:solidFill>
                <a:latin typeface="Arial"/>
                <a:cs typeface="Arial"/>
              </a:rPr>
              <a:t>i</a:t>
            </a:r>
            <a:r>
              <a:rPr sz="2000" u="heavy" dirty="0">
                <a:solidFill>
                  <a:srgbClr val="3F3F3F"/>
                </a:solidFill>
                <a:latin typeface="Arial"/>
                <a:cs typeface="Arial"/>
              </a:rPr>
              <a:t>tory</a:t>
            </a:r>
            <a:r>
              <a:rPr sz="2000" u="heavy" spc="5" dirty="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sz="2000" u="heavy" spc="-20" dirty="0">
                <a:solidFill>
                  <a:srgbClr val="3F3F3F"/>
                </a:solidFill>
                <a:latin typeface="Arial"/>
                <a:cs typeface="Arial"/>
              </a:rPr>
              <a:t>u</a:t>
            </a:r>
            <a:r>
              <a:rPr sz="2000" u="heavy" dirty="0">
                <a:solidFill>
                  <a:srgbClr val="3F3F3F"/>
                </a:solidFill>
                <a:latin typeface="Arial"/>
                <a:cs typeface="Arial"/>
              </a:rPr>
              <a:t>rl: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u="heavy" spc="-5" dirty="0">
                <a:solidFill>
                  <a:srgbClr val="0462C1"/>
                </a:solidFill>
                <a:latin typeface="Calibri"/>
                <a:cs typeface="Calibri"/>
              </a:rPr>
              <a:t>htt</a:t>
            </a:r>
            <a:r>
              <a:rPr sz="2000" u="heavy" spc="5" dirty="0">
                <a:solidFill>
                  <a:srgbClr val="0462C1"/>
                </a:solidFill>
                <a:latin typeface="Calibri"/>
                <a:cs typeface="Calibri"/>
              </a:rPr>
              <a:t>p</a:t>
            </a:r>
            <a:r>
              <a:rPr sz="2000" u="heavy" spc="-5" dirty="0">
                <a:solidFill>
                  <a:srgbClr val="0462C1"/>
                </a:solidFill>
                <a:latin typeface="Calibri"/>
                <a:cs typeface="Calibri"/>
              </a:rPr>
              <a:t>s</a:t>
            </a:r>
            <a:r>
              <a:rPr sz="2000" u="heavy" spc="-15" dirty="0">
                <a:solidFill>
                  <a:srgbClr val="0462C1"/>
                </a:solidFill>
                <a:latin typeface="Calibri"/>
                <a:cs typeface="Calibri"/>
              </a:rPr>
              <a:t>:</a:t>
            </a:r>
            <a:r>
              <a:rPr sz="2000" u="heavy" spc="-5" dirty="0">
                <a:solidFill>
                  <a:srgbClr val="0462C1"/>
                </a:solidFill>
                <a:latin typeface="Calibri"/>
                <a:cs typeface="Calibri"/>
              </a:rPr>
              <a:t>//g</a:t>
            </a:r>
            <a:r>
              <a:rPr sz="2000" u="heavy" dirty="0">
                <a:solidFill>
                  <a:srgbClr val="0462C1"/>
                </a:solidFill>
                <a:latin typeface="Calibri"/>
                <a:cs typeface="Calibri"/>
              </a:rPr>
              <a:t>i</a:t>
            </a:r>
            <a:r>
              <a:rPr sz="2000" u="heavy" spc="-15" dirty="0">
                <a:solidFill>
                  <a:srgbClr val="0462C1"/>
                </a:solidFill>
                <a:latin typeface="Calibri"/>
                <a:cs typeface="Calibri"/>
              </a:rPr>
              <a:t>t</a:t>
            </a:r>
            <a:r>
              <a:rPr sz="2000" u="heavy" spc="-5" dirty="0">
                <a:solidFill>
                  <a:srgbClr val="0462C1"/>
                </a:solidFill>
                <a:latin typeface="Calibri"/>
                <a:cs typeface="Calibri"/>
              </a:rPr>
              <a:t>h</a:t>
            </a:r>
            <a:r>
              <a:rPr sz="2000" u="heavy" spc="5" dirty="0">
                <a:solidFill>
                  <a:srgbClr val="0462C1"/>
                </a:solidFill>
                <a:latin typeface="Calibri"/>
                <a:cs typeface="Calibri"/>
              </a:rPr>
              <a:t>u</a:t>
            </a:r>
            <a:r>
              <a:rPr sz="2000" u="heavy" spc="-5" dirty="0">
                <a:solidFill>
                  <a:srgbClr val="0462C1"/>
                </a:solidFill>
                <a:latin typeface="Calibri"/>
                <a:cs typeface="Calibri"/>
              </a:rPr>
              <a:t>b</a:t>
            </a:r>
            <a:r>
              <a:rPr sz="2000" u="heavy" spc="-15" dirty="0">
                <a:solidFill>
                  <a:srgbClr val="0462C1"/>
                </a:solidFill>
                <a:latin typeface="Calibri"/>
                <a:cs typeface="Calibri"/>
              </a:rPr>
              <a:t>.</a:t>
            </a:r>
            <a:r>
              <a:rPr sz="2000" u="heavy" dirty="0">
                <a:solidFill>
                  <a:srgbClr val="0462C1"/>
                </a:solidFill>
                <a:latin typeface="Calibri"/>
                <a:cs typeface="Calibri"/>
              </a:rPr>
              <a:t>com/C</a:t>
            </a:r>
            <a:r>
              <a:rPr sz="2000" u="heavy" spc="-15" dirty="0">
                <a:solidFill>
                  <a:srgbClr val="0462C1"/>
                </a:solidFill>
                <a:latin typeface="Calibri"/>
                <a:cs typeface="Calibri"/>
              </a:rPr>
              <a:t>H</a:t>
            </a:r>
            <a:r>
              <a:rPr sz="2000" u="heavy" dirty="0">
                <a:solidFill>
                  <a:srgbClr val="0462C1"/>
                </a:solidFill>
                <a:latin typeface="Calibri"/>
                <a:cs typeface="Calibri"/>
              </a:rPr>
              <a:t>E</a:t>
            </a:r>
            <a:r>
              <a:rPr sz="2000" u="heavy" spc="-10" dirty="0">
                <a:solidFill>
                  <a:srgbClr val="0462C1"/>
                </a:solidFill>
                <a:latin typeface="Calibri"/>
                <a:cs typeface="Calibri"/>
              </a:rPr>
              <a:t>R</a:t>
            </a:r>
            <a:r>
              <a:rPr sz="2000" u="heavy" dirty="0">
                <a:solidFill>
                  <a:srgbClr val="0462C1"/>
                </a:solidFill>
                <a:latin typeface="Calibri"/>
                <a:cs typeface="Calibri"/>
              </a:rPr>
              <a:t>U</a:t>
            </a:r>
            <a:r>
              <a:rPr sz="2000" u="heavy" spc="-10" dirty="0">
                <a:solidFill>
                  <a:srgbClr val="0462C1"/>
                </a:solidFill>
                <a:latin typeface="Calibri"/>
                <a:cs typeface="Calibri"/>
              </a:rPr>
              <a:t>G</a:t>
            </a:r>
            <a:r>
              <a:rPr sz="2000" u="heavy" dirty="0">
                <a:solidFill>
                  <a:srgbClr val="0462C1"/>
                </a:solidFill>
                <a:latin typeface="Calibri"/>
                <a:cs typeface="Calibri"/>
              </a:rPr>
              <a:t>AT</a:t>
            </a:r>
            <a:r>
              <a:rPr sz="2000" u="heavy" spc="5" dirty="0">
                <a:solidFill>
                  <a:srgbClr val="0462C1"/>
                </a:solidFill>
                <a:latin typeface="Calibri"/>
                <a:cs typeface="Calibri"/>
              </a:rPr>
              <a:t>I</a:t>
            </a:r>
            <a:r>
              <a:rPr sz="2000" u="heavy" spc="-5" dirty="0">
                <a:solidFill>
                  <a:srgbClr val="0462C1"/>
                </a:solidFill>
                <a:latin typeface="Calibri"/>
                <a:cs typeface="Calibri"/>
              </a:rPr>
              <a:t>-VIJAY</a:t>
            </a:r>
            <a:r>
              <a:rPr sz="2000" u="heavy" spc="5" dirty="0">
                <a:solidFill>
                  <a:srgbClr val="0462C1"/>
                </a:solidFill>
                <a:latin typeface="Calibri"/>
                <a:cs typeface="Calibri"/>
              </a:rPr>
              <a:t>A</a:t>
            </a:r>
            <a:r>
              <a:rPr sz="2000" u="heavy" spc="-15" dirty="0">
                <a:solidFill>
                  <a:srgbClr val="0462C1"/>
                </a:solidFill>
                <a:latin typeface="Calibri"/>
                <a:cs typeface="Calibri"/>
              </a:rPr>
              <a:t>-</a:t>
            </a:r>
            <a:r>
              <a:rPr sz="2000" u="heavy" spc="-10" dirty="0">
                <a:solidFill>
                  <a:srgbClr val="0462C1"/>
                </a:solidFill>
                <a:latin typeface="Calibri"/>
                <a:cs typeface="Calibri"/>
              </a:rPr>
              <a:t>RA</a:t>
            </a:r>
            <a:r>
              <a:rPr sz="2000" u="heavy" dirty="0">
                <a:solidFill>
                  <a:srgbClr val="0462C1"/>
                </a:solidFill>
                <a:latin typeface="Calibri"/>
                <a:cs typeface="Calibri"/>
              </a:rPr>
              <a:t>GHA</a:t>
            </a:r>
            <a:r>
              <a:rPr sz="2000" u="heavy" spc="-15" dirty="0">
                <a:solidFill>
                  <a:srgbClr val="0462C1"/>
                </a:solidFill>
                <a:latin typeface="Calibri"/>
                <a:cs typeface="Calibri"/>
              </a:rPr>
              <a:t>V</a:t>
            </a:r>
            <a:r>
              <a:rPr sz="2000" u="heavy" dirty="0">
                <a:solidFill>
                  <a:srgbClr val="0462C1"/>
                </a:solidFill>
                <a:latin typeface="Calibri"/>
                <a:cs typeface="Calibri"/>
              </a:rPr>
              <a:t>AN</a:t>
            </a:r>
            <a:r>
              <a:rPr sz="2000" dirty="0">
                <a:solidFill>
                  <a:srgbClr val="0462C1"/>
                </a:solidFill>
                <a:latin typeface="Times New Roman"/>
                <a:cs typeface="Times New Roman"/>
              </a:rPr>
              <a:t> </a:t>
            </a:r>
            <a:r>
              <a:rPr sz="2000" u="heavy" dirty="0">
                <a:solidFill>
                  <a:srgbClr val="3F3F3F"/>
                </a:solidFill>
                <a:latin typeface="Arial"/>
                <a:cs typeface="Arial"/>
              </a:rPr>
              <a:t>Instr</a:t>
            </a:r>
            <a:r>
              <a:rPr sz="2000" u="heavy" spc="-10" dirty="0">
                <a:solidFill>
                  <a:srgbClr val="3F3F3F"/>
                </a:solidFill>
                <a:latin typeface="Arial"/>
                <a:cs typeface="Arial"/>
              </a:rPr>
              <a:t>u</a:t>
            </a:r>
            <a:r>
              <a:rPr sz="2000" u="heavy" dirty="0">
                <a:solidFill>
                  <a:srgbClr val="3F3F3F"/>
                </a:solidFill>
                <a:latin typeface="Arial"/>
                <a:cs typeface="Arial"/>
              </a:rPr>
              <a:t>ctors:</a:t>
            </a:r>
            <a:endParaRPr sz="2000">
              <a:latin typeface="Arial"/>
              <a:cs typeface="Arial"/>
            </a:endParaRPr>
          </a:p>
          <a:p>
            <a:pPr marL="12700" marR="5080">
              <a:lnSpc>
                <a:spcPct val="103000"/>
              </a:lnSpc>
              <a:spcBef>
                <a:spcPts val="10"/>
              </a:spcBef>
            </a:pPr>
            <a:r>
              <a:rPr sz="2000" b="1" dirty="0">
                <a:solidFill>
                  <a:srgbClr val="23292E"/>
                </a:solidFill>
                <a:latin typeface="Arial"/>
                <a:cs typeface="Arial"/>
              </a:rPr>
              <a:t>Instru</a:t>
            </a:r>
            <a:r>
              <a:rPr sz="2000" b="1" spc="-15" dirty="0">
                <a:solidFill>
                  <a:srgbClr val="23292E"/>
                </a:solidFill>
                <a:latin typeface="Arial"/>
                <a:cs typeface="Arial"/>
              </a:rPr>
              <a:t>c</a:t>
            </a:r>
            <a:r>
              <a:rPr sz="2000" b="1" dirty="0">
                <a:solidFill>
                  <a:srgbClr val="23292E"/>
                </a:solidFill>
                <a:latin typeface="Arial"/>
                <a:cs typeface="Arial"/>
              </a:rPr>
              <a:t>tors:</a:t>
            </a:r>
            <a:r>
              <a:rPr sz="2000" b="1" spc="35" dirty="0">
                <a:solidFill>
                  <a:srgbClr val="23292E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23292E"/>
                </a:solidFill>
                <a:latin typeface="Arial"/>
                <a:cs typeface="Arial"/>
              </a:rPr>
              <a:t>R</a:t>
            </a:r>
            <a:r>
              <a:rPr sz="2000" b="1" dirty="0">
                <a:solidFill>
                  <a:srgbClr val="23292E"/>
                </a:solidFill>
                <a:latin typeface="Arial"/>
                <a:cs typeface="Arial"/>
              </a:rPr>
              <a:t>av</a:t>
            </a:r>
            <a:r>
              <a:rPr sz="2000" b="1" spc="40" dirty="0">
                <a:solidFill>
                  <a:srgbClr val="23292E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23292E"/>
                </a:solidFill>
                <a:latin typeface="Arial"/>
                <a:cs typeface="Arial"/>
              </a:rPr>
              <a:t>Ahuja</a:t>
            </a:r>
            <a:r>
              <a:rPr sz="2000" b="1" dirty="0">
                <a:solidFill>
                  <a:srgbClr val="23292E"/>
                </a:solidFill>
                <a:latin typeface="Arial"/>
                <a:cs typeface="Arial"/>
              </a:rPr>
              <a:t>,</a:t>
            </a:r>
            <a:r>
              <a:rPr sz="2000" b="1" spc="50" dirty="0">
                <a:solidFill>
                  <a:srgbClr val="23292E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23292E"/>
                </a:solidFill>
                <a:latin typeface="Arial"/>
                <a:cs typeface="Arial"/>
              </a:rPr>
              <a:t>Ale</a:t>
            </a:r>
            <a:r>
              <a:rPr sz="2000" b="1" dirty="0">
                <a:solidFill>
                  <a:srgbClr val="23292E"/>
                </a:solidFill>
                <a:latin typeface="Arial"/>
                <a:cs typeface="Arial"/>
              </a:rPr>
              <a:t>x</a:t>
            </a:r>
            <a:r>
              <a:rPr sz="2000" b="1" spc="55" dirty="0">
                <a:solidFill>
                  <a:srgbClr val="23292E"/>
                </a:solidFill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23292E"/>
                </a:solidFill>
                <a:latin typeface="Arial"/>
                <a:cs typeface="Arial"/>
              </a:rPr>
              <a:t>A</a:t>
            </a:r>
            <a:r>
              <a:rPr sz="2000" b="1" spc="-5" dirty="0">
                <a:solidFill>
                  <a:srgbClr val="23292E"/>
                </a:solidFill>
                <a:latin typeface="Arial"/>
                <a:cs typeface="Arial"/>
              </a:rPr>
              <a:t>klson</a:t>
            </a:r>
            <a:r>
              <a:rPr sz="2000" b="1" dirty="0">
                <a:solidFill>
                  <a:srgbClr val="23292E"/>
                </a:solidFill>
                <a:latin typeface="Arial"/>
                <a:cs typeface="Arial"/>
              </a:rPr>
              <a:t>,</a:t>
            </a:r>
            <a:r>
              <a:rPr sz="2000" b="1" spc="35" dirty="0">
                <a:solidFill>
                  <a:srgbClr val="23292E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23292E"/>
                </a:solidFill>
                <a:latin typeface="Arial"/>
                <a:cs typeface="Arial"/>
              </a:rPr>
              <a:t>Ai</a:t>
            </a:r>
            <a:r>
              <a:rPr sz="2000" b="1" spc="-10" dirty="0">
                <a:solidFill>
                  <a:srgbClr val="23292E"/>
                </a:solidFill>
                <a:latin typeface="Arial"/>
                <a:cs typeface="Arial"/>
              </a:rPr>
              <a:t>j</a:t>
            </a:r>
            <a:r>
              <a:rPr sz="2000" b="1" dirty="0">
                <a:solidFill>
                  <a:srgbClr val="23292E"/>
                </a:solidFill>
                <a:latin typeface="Arial"/>
                <a:cs typeface="Arial"/>
              </a:rPr>
              <a:t>e</a:t>
            </a:r>
            <a:r>
              <a:rPr sz="2000" b="1" spc="55" dirty="0">
                <a:solidFill>
                  <a:srgbClr val="23292E"/>
                </a:solidFill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23292E"/>
                </a:solidFill>
                <a:latin typeface="Arial"/>
                <a:cs typeface="Arial"/>
              </a:rPr>
              <a:t>E</a:t>
            </a:r>
            <a:r>
              <a:rPr sz="2000" b="1" dirty="0">
                <a:solidFill>
                  <a:srgbClr val="23292E"/>
                </a:solidFill>
                <a:latin typeface="Arial"/>
                <a:cs typeface="Arial"/>
              </a:rPr>
              <a:t>gwaikh</a:t>
            </a:r>
            <a:r>
              <a:rPr sz="2000" b="1" spc="-10" dirty="0">
                <a:solidFill>
                  <a:srgbClr val="23292E"/>
                </a:solidFill>
                <a:latin typeface="Arial"/>
                <a:cs typeface="Arial"/>
              </a:rPr>
              <a:t>i</a:t>
            </a:r>
            <a:r>
              <a:rPr sz="2000" b="1" dirty="0">
                <a:solidFill>
                  <a:srgbClr val="23292E"/>
                </a:solidFill>
                <a:latin typeface="Arial"/>
                <a:cs typeface="Arial"/>
              </a:rPr>
              <a:t>de,</a:t>
            </a:r>
            <a:r>
              <a:rPr sz="2000" b="1" spc="45" dirty="0">
                <a:solidFill>
                  <a:srgbClr val="23292E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23292E"/>
                </a:solidFill>
                <a:latin typeface="Arial"/>
                <a:cs typeface="Arial"/>
              </a:rPr>
              <a:t>Svetl</a:t>
            </a:r>
            <a:r>
              <a:rPr sz="2000" b="1" spc="-15" dirty="0">
                <a:solidFill>
                  <a:srgbClr val="23292E"/>
                </a:solidFill>
                <a:latin typeface="Arial"/>
                <a:cs typeface="Arial"/>
              </a:rPr>
              <a:t>a</a:t>
            </a:r>
            <a:r>
              <a:rPr sz="2000" b="1" dirty="0">
                <a:solidFill>
                  <a:srgbClr val="23292E"/>
                </a:solidFill>
                <a:latin typeface="Arial"/>
                <a:cs typeface="Arial"/>
              </a:rPr>
              <a:t>na</a:t>
            </a:r>
            <a:r>
              <a:rPr sz="2000" b="1" dirty="0">
                <a:solidFill>
                  <a:srgbClr val="23292E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23292E"/>
                </a:solidFill>
                <a:latin typeface="Arial"/>
                <a:cs typeface="Arial"/>
              </a:rPr>
              <a:t>Levitan,</a:t>
            </a:r>
            <a:r>
              <a:rPr sz="2000" b="1" spc="45" dirty="0">
                <a:solidFill>
                  <a:srgbClr val="23292E"/>
                </a:solidFill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23292E"/>
                </a:solidFill>
                <a:latin typeface="Arial"/>
                <a:cs typeface="Arial"/>
              </a:rPr>
              <a:t>R</a:t>
            </a:r>
            <a:r>
              <a:rPr sz="2000" b="1" spc="-15" dirty="0">
                <a:solidFill>
                  <a:srgbClr val="23292E"/>
                </a:solidFill>
                <a:latin typeface="Arial"/>
                <a:cs typeface="Arial"/>
              </a:rPr>
              <a:t>o</a:t>
            </a:r>
            <a:r>
              <a:rPr sz="2000" b="1" dirty="0">
                <a:solidFill>
                  <a:srgbClr val="23292E"/>
                </a:solidFill>
                <a:latin typeface="Arial"/>
                <a:cs typeface="Arial"/>
              </a:rPr>
              <a:t>m</a:t>
            </a:r>
            <a:r>
              <a:rPr sz="2000" b="1" spc="-5" dirty="0">
                <a:solidFill>
                  <a:srgbClr val="23292E"/>
                </a:solidFill>
                <a:latin typeface="Arial"/>
                <a:cs typeface="Arial"/>
              </a:rPr>
              <a:t>e</a:t>
            </a:r>
            <a:r>
              <a:rPr sz="2000" b="1" dirty="0">
                <a:solidFill>
                  <a:srgbClr val="23292E"/>
                </a:solidFill>
                <a:latin typeface="Arial"/>
                <a:cs typeface="Arial"/>
              </a:rPr>
              <a:t>o</a:t>
            </a:r>
            <a:r>
              <a:rPr sz="2000" b="1" spc="40" dirty="0">
                <a:solidFill>
                  <a:srgbClr val="23292E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23292E"/>
                </a:solidFill>
                <a:latin typeface="Arial"/>
                <a:cs typeface="Arial"/>
              </a:rPr>
              <a:t>Kien</a:t>
            </a:r>
            <a:r>
              <a:rPr sz="2000" b="1" spc="5" dirty="0">
                <a:solidFill>
                  <a:srgbClr val="23292E"/>
                </a:solidFill>
                <a:latin typeface="Arial"/>
                <a:cs typeface="Arial"/>
              </a:rPr>
              <a:t>z</a:t>
            </a:r>
            <a:r>
              <a:rPr sz="2000" b="1" dirty="0">
                <a:solidFill>
                  <a:srgbClr val="23292E"/>
                </a:solidFill>
                <a:latin typeface="Arial"/>
                <a:cs typeface="Arial"/>
              </a:rPr>
              <a:t>l</a:t>
            </a:r>
            <a:r>
              <a:rPr sz="2000" b="1" spc="-20" dirty="0">
                <a:solidFill>
                  <a:srgbClr val="23292E"/>
                </a:solidFill>
                <a:latin typeface="Arial"/>
                <a:cs typeface="Arial"/>
              </a:rPr>
              <a:t>e</a:t>
            </a:r>
            <a:r>
              <a:rPr sz="2000" b="1" spc="-5" dirty="0">
                <a:solidFill>
                  <a:srgbClr val="23292E"/>
                </a:solidFill>
                <a:latin typeface="Arial"/>
                <a:cs typeface="Arial"/>
              </a:rPr>
              <a:t>r</a:t>
            </a:r>
            <a:r>
              <a:rPr sz="2000" b="1" dirty="0">
                <a:solidFill>
                  <a:srgbClr val="23292E"/>
                </a:solidFill>
                <a:latin typeface="Arial"/>
                <a:cs typeface="Arial"/>
              </a:rPr>
              <a:t>,</a:t>
            </a:r>
            <a:r>
              <a:rPr sz="2000" b="1" spc="45" dirty="0">
                <a:solidFill>
                  <a:srgbClr val="23292E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23292E"/>
                </a:solidFill>
                <a:latin typeface="Arial"/>
                <a:cs typeface="Arial"/>
              </a:rPr>
              <a:t>Po</a:t>
            </a:r>
            <a:r>
              <a:rPr sz="2000" b="1" spc="-10" dirty="0">
                <a:solidFill>
                  <a:srgbClr val="23292E"/>
                </a:solidFill>
                <a:latin typeface="Arial"/>
                <a:cs typeface="Arial"/>
              </a:rPr>
              <a:t>l</a:t>
            </a:r>
            <a:r>
              <a:rPr sz="2000" b="1" dirty="0">
                <a:solidFill>
                  <a:srgbClr val="23292E"/>
                </a:solidFill>
                <a:latin typeface="Arial"/>
                <a:cs typeface="Arial"/>
              </a:rPr>
              <a:t>ong</a:t>
            </a:r>
            <a:r>
              <a:rPr sz="2000" b="1" spc="50" dirty="0">
                <a:solidFill>
                  <a:srgbClr val="23292E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23292E"/>
                </a:solidFill>
                <a:latin typeface="Arial"/>
                <a:cs typeface="Arial"/>
              </a:rPr>
              <a:t>Lin,</a:t>
            </a:r>
            <a:r>
              <a:rPr sz="2000" b="1" spc="45" dirty="0">
                <a:solidFill>
                  <a:srgbClr val="23292E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23292E"/>
                </a:solidFill>
                <a:latin typeface="Arial"/>
                <a:cs typeface="Arial"/>
              </a:rPr>
              <a:t>Josep</a:t>
            </a:r>
            <a:r>
              <a:rPr sz="2000" b="1" dirty="0">
                <a:solidFill>
                  <a:srgbClr val="23292E"/>
                </a:solidFill>
                <a:latin typeface="Arial"/>
                <a:cs typeface="Arial"/>
              </a:rPr>
              <a:t>h</a:t>
            </a:r>
            <a:r>
              <a:rPr sz="2000" b="1" spc="50" dirty="0">
                <a:solidFill>
                  <a:srgbClr val="23292E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23292E"/>
                </a:solidFill>
                <a:latin typeface="Arial"/>
                <a:cs typeface="Arial"/>
              </a:rPr>
              <a:t>S</a:t>
            </a:r>
            <a:r>
              <a:rPr sz="2000" b="1" spc="-15" dirty="0">
                <a:solidFill>
                  <a:srgbClr val="23292E"/>
                </a:solidFill>
                <a:latin typeface="Arial"/>
                <a:cs typeface="Arial"/>
              </a:rPr>
              <a:t>a</a:t>
            </a:r>
            <a:r>
              <a:rPr sz="2000" b="1" dirty="0">
                <a:solidFill>
                  <a:srgbClr val="23292E"/>
                </a:solidFill>
                <a:latin typeface="Arial"/>
                <a:cs typeface="Arial"/>
              </a:rPr>
              <a:t>ntar</a:t>
            </a:r>
            <a:r>
              <a:rPr sz="2000" b="1" spc="-15" dirty="0">
                <a:solidFill>
                  <a:srgbClr val="23292E"/>
                </a:solidFill>
                <a:latin typeface="Arial"/>
                <a:cs typeface="Arial"/>
              </a:rPr>
              <a:t>c</a:t>
            </a:r>
            <a:r>
              <a:rPr sz="2000" b="1" spc="-5" dirty="0">
                <a:solidFill>
                  <a:srgbClr val="23292E"/>
                </a:solidFill>
                <a:latin typeface="Arial"/>
                <a:cs typeface="Arial"/>
              </a:rPr>
              <a:t>angelo</a:t>
            </a:r>
            <a:r>
              <a:rPr sz="2000" b="1" dirty="0">
                <a:solidFill>
                  <a:srgbClr val="23292E"/>
                </a:solidFill>
                <a:latin typeface="Arial"/>
                <a:cs typeface="Arial"/>
              </a:rPr>
              <a:t>,</a:t>
            </a:r>
            <a:r>
              <a:rPr sz="2000" b="1" spc="40" dirty="0">
                <a:solidFill>
                  <a:srgbClr val="23292E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23292E"/>
                </a:solidFill>
                <a:latin typeface="Arial"/>
                <a:cs typeface="Arial"/>
              </a:rPr>
              <a:t>Azim</a:t>
            </a:r>
            <a:r>
              <a:rPr sz="2000" b="1" spc="-5" dirty="0">
                <a:solidFill>
                  <a:srgbClr val="23292E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23292E"/>
                </a:solidFill>
                <a:latin typeface="Arial"/>
                <a:cs typeface="Arial"/>
              </a:rPr>
              <a:t>Hirjan</a:t>
            </a:r>
            <a:r>
              <a:rPr sz="2000" b="1" spc="-10" dirty="0">
                <a:solidFill>
                  <a:srgbClr val="23292E"/>
                </a:solidFill>
                <a:latin typeface="Arial"/>
                <a:cs typeface="Arial"/>
              </a:rPr>
              <a:t>i</a:t>
            </a:r>
            <a:r>
              <a:rPr sz="2000" b="1" dirty="0">
                <a:solidFill>
                  <a:srgbClr val="23292E"/>
                </a:solidFill>
                <a:latin typeface="Arial"/>
                <a:cs typeface="Arial"/>
              </a:rPr>
              <a:t>,</a:t>
            </a:r>
            <a:r>
              <a:rPr sz="2000" b="1" spc="45" dirty="0">
                <a:solidFill>
                  <a:srgbClr val="23292E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23292E"/>
                </a:solidFill>
                <a:latin typeface="Arial"/>
                <a:cs typeface="Arial"/>
              </a:rPr>
              <a:t>Hi</a:t>
            </a:r>
            <a:r>
              <a:rPr sz="2000" b="1" dirty="0">
                <a:solidFill>
                  <a:srgbClr val="23292E"/>
                </a:solidFill>
                <a:latin typeface="Arial"/>
                <a:cs typeface="Arial"/>
              </a:rPr>
              <a:t>ma</a:t>
            </a:r>
            <a:r>
              <a:rPr sz="2000" b="1" spc="45" dirty="0">
                <a:solidFill>
                  <a:srgbClr val="23292E"/>
                </a:solidFill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23292E"/>
                </a:solidFill>
                <a:latin typeface="Arial"/>
                <a:cs typeface="Arial"/>
              </a:rPr>
              <a:t>V</a:t>
            </a:r>
            <a:r>
              <a:rPr sz="2000" b="1" spc="-5" dirty="0">
                <a:solidFill>
                  <a:srgbClr val="23292E"/>
                </a:solidFill>
                <a:latin typeface="Arial"/>
                <a:cs typeface="Arial"/>
              </a:rPr>
              <a:t>asude</a:t>
            </a:r>
            <a:r>
              <a:rPr sz="2000" b="1" spc="5" dirty="0">
                <a:solidFill>
                  <a:srgbClr val="23292E"/>
                </a:solidFill>
                <a:latin typeface="Arial"/>
                <a:cs typeface="Arial"/>
              </a:rPr>
              <a:t>v</a:t>
            </a:r>
            <a:r>
              <a:rPr sz="2000" b="1" spc="-15" dirty="0">
                <a:solidFill>
                  <a:srgbClr val="23292E"/>
                </a:solidFill>
                <a:latin typeface="Arial"/>
                <a:cs typeface="Arial"/>
              </a:rPr>
              <a:t>a</a:t>
            </a:r>
            <a:r>
              <a:rPr sz="2000" b="1" dirty="0">
                <a:solidFill>
                  <a:srgbClr val="23292E"/>
                </a:solidFill>
                <a:latin typeface="Arial"/>
                <a:cs typeface="Arial"/>
              </a:rPr>
              <a:t>n,</a:t>
            </a:r>
            <a:r>
              <a:rPr sz="2000" b="1" spc="45" dirty="0">
                <a:solidFill>
                  <a:srgbClr val="23292E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23292E"/>
                </a:solidFill>
                <a:latin typeface="Arial"/>
                <a:cs typeface="Arial"/>
              </a:rPr>
              <a:t>Sa</a:t>
            </a:r>
            <a:r>
              <a:rPr sz="2000" b="1" spc="-10" dirty="0">
                <a:solidFill>
                  <a:srgbClr val="23292E"/>
                </a:solidFill>
                <a:latin typeface="Arial"/>
                <a:cs typeface="Arial"/>
              </a:rPr>
              <a:t>i</a:t>
            </a:r>
            <a:r>
              <a:rPr sz="2000" b="1" spc="-5" dirty="0">
                <a:solidFill>
                  <a:srgbClr val="23292E"/>
                </a:solidFill>
                <a:latin typeface="Arial"/>
                <a:cs typeface="Arial"/>
              </a:rPr>
              <a:t>shruth</a:t>
            </a:r>
            <a:r>
              <a:rPr sz="2000" b="1" dirty="0">
                <a:solidFill>
                  <a:srgbClr val="23292E"/>
                </a:solidFill>
                <a:latin typeface="Arial"/>
                <a:cs typeface="Arial"/>
              </a:rPr>
              <a:t>i</a:t>
            </a:r>
            <a:r>
              <a:rPr sz="2000" b="1" spc="60" dirty="0">
                <a:solidFill>
                  <a:srgbClr val="23292E"/>
                </a:solidFill>
                <a:latin typeface="Times New Roman"/>
                <a:cs typeface="Times New Roman"/>
              </a:rPr>
              <a:t> </a:t>
            </a:r>
            <a:r>
              <a:rPr sz="2000" b="1" spc="-25" dirty="0">
                <a:solidFill>
                  <a:srgbClr val="23292E"/>
                </a:solidFill>
                <a:latin typeface="Arial"/>
                <a:cs typeface="Arial"/>
              </a:rPr>
              <a:t>S</a:t>
            </a:r>
            <a:r>
              <a:rPr sz="2000" b="1" dirty="0">
                <a:solidFill>
                  <a:srgbClr val="23292E"/>
                </a:solidFill>
                <a:latin typeface="Arial"/>
                <a:cs typeface="Arial"/>
              </a:rPr>
              <a:t>wa</a:t>
            </a:r>
            <a:r>
              <a:rPr sz="2000" b="1" spc="5" dirty="0">
                <a:solidFill>
                  <a:srgbClr val="23292E"/>
                </a:solidFill>
                <a:latin typeface="Arial"/>
                <a:cs typeface="Arial"/>
              </a:rPr>
              <a:t>m</a:t>
            </a:r>
            <a:r>
              <a:rPr sz="2000" b="1" dirty="0">
                <a:solidFill>
                  <a:srgbClr val="23292E"/>
                </a:solidFill>
                <a:latin typeface="Arial"/>
                <a:cs typeface="Arial"/>
              </a:rPr>
              <a:t>i</a:t>
            </a:r>
            <a:r>
              <a:rPr sz="2000" b="1" spc="-20" dirty="0">
                <a:solidFill>
                  <a:srgbClr val="23292E"/>
                </a:solidFill>
                <a:latin typeface="Arial"/>
                <a:cs typeface="Arial"/>
              </a:rPr>
              <a:t>n</a:t>
            </a:r>
            <a:r>
              <a:rPr sz="2000" b="1" spc="-5" dirty="0">
                <a:solidFill>
                  <a:srgbClr val="23292E"/>
                </a:solidFill>
                <a:latin typeface="Arial"/>
                <a:cs typeface="Arial"/>
              </a:rPr>
              <a:t>a</a:t>
            </a:r>
            <a:r>
              <a:rPr sz="2000" b="1" dirty="0">
                <a:solidFill>
                  <a:srgbClr val="23292E"/>
                </a:solidFill>
                <a:latin typeface="Arial"/>
                <a:cs typeface="Arial"/>
              </a:rPr>
              <a:t>t</a:t>
            </a:r>
            <a:r>
              <a:rPr sz="2000" b="1" spc="-15" dirty="0">
                <a:solidFill>
                  <a:srgbClr val="23292E"/>
                </a:solidFill>
                <a:latin typeface="Arial"/>
                <a:cs typeface="Arial"/>
              </a:rPr>
              <a:t>h</a:t>
            </a:r>
            <a:r>
              <a:rPr sz="2000" b="1" spc="-5" dirty="0">
                <a:solidFill>
                  <a:srgbClr val="23292E"/>
                </a:solidFill>
                <a:latin typeface="Arial"/>
                <a:cs typeface="Arial"/>
              </a:rPr>
              <a:t>an</a:t>
            </a:r>
            <a:r>
              <a:rPr sz="2000" b="1" dirty="0">
                <a:solidFill>
                  <a:srgbClr val="23292E"/>
                </a:solidFill>
                <a:latin typeface="Arial"/>
                <a:cs typeface="Arial"/>
              </a:rPr>
              <a:t>,</a:t>
            </a:r>
            <a:r>
              <a:rPr sz="2000" b="1" spc="50" dirty="0">
                <a:solidFill>
                  <a:srgbClr val="23292E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23292E"/>
                </a:solidFill>
                <a:latin typeface="Arial"/>
                <a:cs typeface="Arial"/>
              </a:rPr>
              <a:t>Saeed</a:t>
            </a:r>
            <a:r>
              <a:rPr sz="2000" b="1" dirty="0">
                <a:solidFill>
                  <a:srgbClr val="23292E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23292E"/>
                </a:solidFill>
                <a:latin typeface="Arial"/>
                <a:cs typeface="Arial"/>
              </a:rPr>
              <a:t>Aghab</a:t>
            </a:r>
            <a:r>
              <a:rPr sz="2000" b="1" dirty="0">
                <a:solidFill>
                  <a:srgbClr val="23292E"/>
                </a:solidFill>
                <a:latin typeface="Arial"/>
                <a:cs typeface="Arial"/>
              </a:rPr>
              <a:t>o</a:t>
            </a:r>
            <a:r>
              <a:rPr sz="2000" b="1" spc="-10" dirty="0">
                <a:solidFill>
                  <a:srgbClr val="23292E"/>
                </a:solidFill>
                <a:latin typeface="Arial"/>
                <a:cs typeface="Arial"/>
              </a:rPr>
              <a:t>z</a:t>
            </a:r>
            <a:r>
              <a:rPr sz="2000" b="1" dirty="0">
                <a:solidFill>
                  <a:srgbClr val="23292E"/>
                </a:solidFill>
                <a:latin typeface="Arial"/>
                <a:cs typeface="Arial"/>
              </a:rPr>
              <a:t>org</a:t>
            </a:r>
            <a:r>
              <a:rPr sz="2000" b="1" spc="-20" dirty="0">
                <a:solidFill>
                  <a:srgbClr val="23292E"/>
                </a:solidFill>
                <a:latin typeface="Arial"/>
                <a:cs typeface="Arial"/>
              </a:rPr>
              <a:t>i</a:t>
            </a:r>
            <a:r>
              <a:rPr sz="2000" b="1" dirty="0">
                <a:solidFill>
                  <a:srgbClr val="23292E"/>
                </a:solidFill>
                <a:latin typeface="Arial"/>
                <a:cs typeface="Arial"/>
              </a:rPr>
              <a:t>,</a:t>
            </a:r>
            <a:r>
              <a:rPr sz="2000" b="1" spc="45" dirty="0">
                <a:solidFill>
                  <a:srgbClr val="23292E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23292E"/>
                </a:solidFill>
                <a:latin typeface="Arial"/>
                <a:cs typeface="Arial"/>
              </a:rPr>
              <a:t>Yan</a:t>
            </a:r>
            <a:r>
              <a:rPr sz="2000" b="1" spc="45" dirty="0">
                <a:solidFill>
                  <a:srgbClr val="23292E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23292E"/>
                </a:solidFill>
                <a:latin typeface="Arial"/>
                <a:cs typeface="Arial"/>
              </a:rPr>
              <a:t>Luo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900">
              <a:latin typeface="Times New Roman"/>
              <a:cs typeface="Times New Roman"/>
            </a:endParaRPr>
          </a:p>
          <a:p>
            <a:pPr marL="33655">
              <a:lnSpc>
                <a:spcPct val="100000"/>
              </a:lnSpc>
            </a:pPr>
            <a:r>
              <a:rPr sz="2000" u="heavy" dirty="0">
                <a:solidFill>
                  <a:srgbClr val="3F3F3F"/>
                </a:solidFill>
                <a:latin typeface="Arial"/>
                <a:cs typeface="Arial"/>
              </a:rPr>
              <a:t>Special</a:t>
            </a:r>
            <a:r>
              <a:rPr sz="2000" u="heavy" spc="-5" dirty="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sz="2000" u="heavy" spc="-15" dirty="0">
                <a:solidFill>
                  <a:srgbClr val="3F3F3F"/>
                </a:solidFill>
                <a:latin typeface="Arial"/>
                <a:cs typeface="Arial"/>
              </a:rPr>
              <a:t>T</a:t>
            </a:r>
            <a:r>
              <a:rPr sz="2000" u="heavy" spc="-5" dirty="0">
                <a:solidFill>
                  <a:srgbClr val="3F3F3F"/>
                </a:solidFill>
                <a:latin typeface="Arial"/>
                <a:cs typeface="Arial"/>
              </a:rPr>
              <a:t>ha</a:t>
            </a:r>
            <a:r>
              <a:rPr sz="2000" u="heavy" spc="-10" dirty="0">
                <a:solidFill>
                  <a:srgbClr val="3F3F3F"/>
                </a:solidFill>
                <a:latin typeface="Arial"/>
                <a:cs typeface="Arial"/>
              </a:rPr>
              <a:t>n</a:t>
            </a:r>
            <a:r>
              <a:rPr sz="2000" u="heavy" dirty="0">
                <a:solidFill>
                  <a:srgbClr val="3F3F3F"/>
                </a:solidFill>
                <a:latin typeface="Arial"/>
                <a:cs typeface="Arial"/>
              </a:rPr>
              <a:t>ks</a:t>
            </a:r>
            <a:r>
              <a:rPr sz="2000" u="heavy" spc="10" dirty="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sz="2000" u="heavy" spc="-10" dirty="0">
                <a:solidFill>
                  <a:srgbClr val="3F3F3F"/>
                </a:solidFill>
                <a:latin typeface="Arial"/>
                <a:cs typeface="Arial"/>
              </a:rPr>
              <a:t>t</a:t>
            </a:r>
            <a:r>
              <a:rPr sz="2000" u="heavy" dirty="0">
                <a:solidFill>
                  <a:srgbClr val="3F3F3F"/>
                </a:solidFill>
                <a:latin typeface="Arial"/>
                <a:cs typeface="Arial"/>
              </a:rPr>
              <a:t>o </a:t>
            </a:r>
            <a:r>
              <a:rPr sz="2000" u="heavy" spc="-10" dirty="0">
                <a:solidFill>
                  <a:srgbClr val="3F3F3F"/>
                </a:solidFill>
                <a:latin typeface="Arial"/>
                <a:cs typeface="Arial"/>
              </a:rPr>
              <a:t>A</a:t>
            </a:r>
            <a:r>
              <a:rPr sz="2000" u="heavy" spc="-5" dirty="0">
                <a:solidFill>
                  <a:srgbClr val="3F3F3F"/>
                </a:solidFill>
                <a:latin typeface="Arial"/>
                <a:cs typeface="Arial"/>
              </a:rPr>
              <a:t>ll </a:t>
            </a:r>
            <a:r>
              <a:rPr sz="2000" u="heavy" dirty="0">
                <a:solidFill>
                  <a:srgbClr val="3F3F3F"/>
                </a:solidFill>
                <a:latin typeface="Arial"/>
                <a:cs typeface="Arial"/>
              </a:rPr>
              <a:t>Inst</a:t>
            </a:r>
            <a:r>
              <a:rPr sz="2000" u="heavy" spc="-15" dirty="0">
                <a:solidFill>
                  <a:srgbClr val="3F3F3F"/>
                </a:solidFill>
                <a:latin typeface="Arial"/>
                <a:cs typeface="Arial"/>
              </a:rPr>
              <a:t>r</a:t>
            </a:r>
            <a:r>
              <a:rPr sz="2000" u="heavy" spc="-5" dirty="0">
                <a:solidFill>
                  <a:srgbClr val="3F3F3F"/>
                </a:solidFill>
                <a:latin typeface="Arial"/>
                <a:cs typeface="Arial"/>
              </a:rPr>
              <a:t>u</a:t>
            </a:r>
            <a:r>
              <a:rPr sz="2000" u="heavy" spc="5" dirty="0">
                <a:solidFill>
                  <a:srgbClr val="3F3F3F"/>
                </a:solidFill>
                <a:latin typeface="Arial"/>
                <a:cs typeface="Arial"/>
              </a:rPr>
              <a:t>c</a:t>
            </a:r>
            <a:r>
              <a:rPr sz="2000" u="heavy" dirty="0">
                <a:solidFill>
                  <a:srgbClr val="3F3F3F"/>
                </a:solidFill>
                <a:latin typeface="Arial"/>
                <a:cs typeface="Arial"/>
              </a:rPr>
              <a:t>to</a:t>
            </a:r>
            <a:r>
              <a:rPr sz="2000" u="heavy" spc="-15" dirty="0">
                <a:solidFill>
                  <a:srgbClr val="3F3F3F"/>
                </a:solidFill>
                <a:latin typeface="Arial"/>
                <a:cs typeface="Arial"/>
              </a:rPr>
              <a:t>r</a:t>
            </a:r>
            <a:r>
              <a:rPr sz="2000" u="heavy" dirty="0">
                <a:solidFill>
                  <a:srgbClr val="3F3F3F"/>
                </a:solidFill>
                <a:latin typeface="Arial"/>
                <a:cs typeface="Arial"/>
              </a:rPr>
              <a:t>s:</a:t>
            </a:r>
            <a:endParaRPr sz="2000">
              <a:latin typeface="Arial"/>
              <a:cs typeface="Arial"/>
            </a:endParaRPr>
          </a:p>
          <a:p>
            <a:pPr marL="41275" marR="1873250" indent="-7620">
              <a:lnSpc>
                <a:spcPct val="100000"/>
              </a:lnSpc>
              <a:spcBef>
                <a:spcPts val="1180"/>
              </a:spcBef>
            </a:pPr>
            <a:r>
              <a:rPr sz="2000" spc="-5" dirty="0">
                <a:solidFill>
                  <a:srgbClr val="0462C1"/>
                </a:solidFill>
                <a:latin typeface="Arial"/>
                <a:cs typeface="Arial"/>
              </a:rPr>
              <a:t>ht</a:t>
            </a:r>
            <a:r>
              <a:rPr sz="2000" spc="-10" dirty="0">
                <a:solidFill>
                  <a:srgbClr val="0462C1"/>
                </a:solidFill>
                <a:latin typeface="Arial"/>
                <a:cs typeface="Arial"/>
              </a:rPr>
              <a:t>t</a:t>
            </a:r>
            <a:r>
              <a:rPr sz="2000" spc="-5" dirty="0">
                <a:solidFill>
                  <a:srgbClr val="0462C1"/>
                </a:solidFill>
                <a:latin typeface="Arial"/>
                <a:cs typeface="Arial"/>
              </a:rPr>
              <a:t>p</a:t>
            </a:r>
            <a:r>
              <a:rPr sz="2000" spc="5" dirty="0">
                <a:solidFill>
                  <a:srgbClr val="0462C1"/>
                </a:solidFill>
                <a:latin typeface="Arial"/>
                <a:cs typeface="Arial"/>
              </a:rPr>
              <a:t>s</a:t>
            </a:r>
            <a:r>
              <a:rPr sz="2000" dirty="0">
                <a:solidFill>
                  <a:srgbClr val="0462C1"/>
                </a:solidFill>
                <a:latin typeface="Arial"/>
                <a:cs typeface="Arial"/>
              </a:rPr>
              <a:t>:</a:t>
            </a:r>
            <a:r>
              <a:rPr sz="2000" spc="-10" dirty="0">
                <a:solidFill>
                  <a:srgbClr val="0462C1"/>
                </a:solidFill>
                <a:latin typeface="Arial"/>
                <a:cs typeface="Arial"/>
              </a:rPr>
              <a:t>/</a:t>
            </a:r>
            <a:r>
              <a:rPr sz="2000" dirty="0">
                <a:solidFill>
                  <a:srgbClr val="0462C1"/>
                </a:solidFill>
                <a:latin typeface="Arial"/>
                <a:cs typeface="Arial"/>
                <a:hlinkClick r:id="rId3"/>
              </a:rPr>
              <a:t>/w</a:t>
            </a:r>
            <a:r>
              <a:rPr sz="2000" spc="-10" dirty="0">
                <a:solidFill>
                  <a:srgbClr val="0462C1"/>
                </a:solidFill>
                <a:latin typeface="Arial"/>
                <a:cs typeface="Arial"/>
                <a:hlinkClick r:id="rId3"/>
              </a:rPr>
              <a:t>w</a:t>
            </a:r>
            <a:r>
              <a:rPr sz="2000" spc="-5" dirty="0">
                <a:solidFill>
                  <a:srgbClr val="0462C1"/>
                </a:solidFill>
                <a:latin typeface="Arial"/>
                <a:cs typeface="Arial"/>
                <a:hlinkClick r:id="rId3"/>
              </a:rPr>
              <a:t>w.cou</a:t>
            </a:r>
            <a:r>
              <a:rPr sz="2000" spc="-10" dirty="0">
                <a:solidFill>
                  <a:srgbClr val="0462C1"/>
                </a:solidFill>
                <a:latin typeface="Arial"/>
                <a:cs typeface="Arial"/>
                <a:hlinkClick r:id="rId3"/>
              </a:rPr>
              <a:t>r</a:t>
            </a:r>
            <a:r>
              <a:rPr sz="2000" dirty="0">
                <a:solidFill>
                  <a:srgbClr val="0462C1"/>
                </a:solidFill>
                <a:latin typeface="Arial"/>
                <a:cs typeface="Arial"/>
                <a:hlinkClick r:id="rId3"/>
              </a:rPr>
              <a:t>sera.o</a:t>
            </a:r>
            <a:r>
              <a:rPr sz="2000" spc="-10" dirty="0">
                <a:solidFill>
                  <a:srgbClr val="0462C1"/>
                </a:solidFill>
                <a:latin typeface="Arial"/>
                <a:cs typeface="Arial"/>
                <a:hlinkClick r:id="rId3"/>
              </a:rPr>
              <a:t>r</a:t>
            </a:r>
            <a:r>
              <a:rPr sz="2000" spc="-5" dirty="0">
                <a:solidFill>
                  <a:srgbClr val="0462C1"/>
                </a:solidFill>
                <a:latin typeface="Arial"/>
                <a:cs typeface="Arial"/>
                <a:hlinkClick r:id="rId3"/>
              </a:rPr>
              <a:t>g/</a:t>
            </a:r>
            <a:r>
              <a:rPr sz="2000" spc="-15" dirty="0">
                <a:solidFill>
                  <a:srgbClr val="0462C1"/>
                </a:solidFill>
                <a:latin typeface="Arial"/>
                <a:cs typeface="Arial"/>
                <a:hlinkClick r:id="rId3"/>
              </a:rPr>
              <a:t>p</a:t>
            </a:r>
            <a:r>
              <a:rPr sz="2000" dirty="0">
                <a:solidFill>
                  <a:srgbClr val="0462C1"/>
                </a:solidFill>
                <a:latin typeface="Arial"/>
                <a:cs typeface="Arial"/>
                <a:hlinkClick r:id="rId3"/>
              </a:rPr>
              <a:t>rofe</a:t>
            </a:r>
            <a:r>
              <a:rPr sz="2000" spc="-15" dirty="0">
                <a:solidFill>
                  <a:srgbClr val="0462C1"/>
                </a:solidFill>
                <a:latin typeface="Arial"/>
                <a:cs typeface="Arial"/>
                <a:hlinkClick r:id="rId3"/>
              </a:rPr>
              <a:t>s</a:t>
            </a:r>
            <a:r>
              <a:rPr sz="2000" dirty="0">
                <a:solidFill>
                  <a:srgbClr val="0462C1"/>
                </a:solidFill>
                <a:latin typeface="Arial"/>
                <a:cs typeface="Arial"/>
                <a:hlinkClick r:id="rId3"/>
              </a:rPr>
              <a:t>sional</a:t>
            </a:r>
            <a:r>
              <a:rPr sz="2000" spc="-10" dirty="0">
                <a:solidFill>
                  <a:srgbClr val="0000FF"/>
                </a:solidFill>
                <a:latin typeface="Arial"/>
                <a:cs typeface="Arial"/>
              </a:rPr>
              <a:t>-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  <a:hlinkClick r:id="rId3"/>
              </a:rPr>
              <a:t>certi</a:t>
            </a:r>
            <a:r>
              <a:rPr sz="2000" spc="-10" dirty="0">
                <a:solidFill>
                  <a:srgbClr val="0000FF"/>
                </a:solidFill>
                <a:latin typeface="Arial"/>
                <a:cs typeface="Arial"/>
                <a:hlinkClick r:id="rId3"/>
              </a:rPr>
              <a:t>f</a:t>
            </a:r>
            <a:r>
              <a:rPr sz="2000" spc="-5" dirty="0">
                <a:solidFill>
                  <a:srgbClr val="0000FF"/>
                </a:solidFill>
                <a:latin typeface="Arial"/>
                <a:cs typeface="Arial"/>
                <a:hlinkClick r:id="rId3"/>
              </a:rPr>
              <a:t>ic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  <a:hlinkClick r:id="rId3"/>
              </a:rPr>
              <a:t>at</a:t>
            </a:r>
            <a:r>
              <a:rPr sz="2000" spc="-20" dirty="0">
                <a:solidFill>
                  <a:srgbClr val="0000FF"/>
                </a:solidFill>
                <a:latin typeface="Arial"/>
                <a:cs typeface="Arial"/>
                <a:hlinkClick r:id="rId3"/>
              </a:rPr>
              <a:t>e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  <a:hlinkClick r:id="rId3"/>
              </a:rPr>
              <a:t>s/i</a:t>
            </a:r>
            <a:r>
              <a:rPr sz="2000" spc="-15" dirty="0">
                <a:solidFill>
                  <a:srgbClr val="0000FF"/>
                </a:solidFill>
                <a:latin typeface="Arial"/>
                <a:cs typeface="Arial"/>
                <a:hlinkClick r:id="rId3"/>
              </a:rPr>
              <a:t>b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  <a:hlinkClick r:id="rId3"/>
              </a:rPr>
              <a:t>m-</a:t>
            </a:r>
            <a:r>
              <a:rPr sz="200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000" u="heavy" spc="-5" dirty="0">
                <a:solidFill>
                  <a:srgbClr val="0000FF"/>
                </a:solidFill>
                <a:latin typeface="Arial"/>
                <a:cs typeface="Arial"/>
              </a:rPr>
              <a:t>dat</a:t>
            </a:r>
            <a:r>
              <a:rPr sz="2000" u="heavy" dirty="0">
                <a:solidFill>
                  <a:srgbClr val="0000FF"/>
                </a:solidFill>
                <a:latin typeface="Arial"/>
                <a:cs typeface="Arial"/>
              </a:rPr>
              <a:t>ascie</a:t>
            </a:r>
            <a:r>
              <a:rPr sz="2000" u="heavy" spc="-15" dirty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2000" u="heavy" dirty="0">
                <a:solidFill>
                  <a:srgbClr val="0000FF"/>
                </a:solidFill>
                <a:latin typeface="Arial"/>
                <a:cs typeface="Arial"/>
              </a:rPr>
              <a:t>ce</a:t>
            </a:r>
            <a:r>
              <a:rPr sz="2000" u="heavy" spc="-15" dirty="0">
                <a:solidFill>
                  <a:srgbClr val="0000FF"/>
                </a:solidFill>
                <a:latin typeface="Arial"/>
                <a:cs typeface="Arial"/>
              </a:rPr>
              <a:t>?</a:t>
            </a:r>
            <a:r>
              <a:rPr sz="2000" u="heavy" spc="-5" dirty="0">
                <a:solidFill>
                  <a:srgbClr val="0000FF"/>
                </a:solidFill>
                <a:latin typeface="Arial"/>
                <a:cs typeface="Arial"/>
              </a:rPr>
              <a:t>#in</a:t>
            </a:r>
            <a:r>
              <a:rPr sz="2000" u="heavy" spc="5" dirty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2000" u="heavy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2000" u="heavy" spc="-15" dirty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2000" u="heavy" spc="-5" dirty="0">
                <a:solidFill>
                  <a:srgbClr val="0000FF"/>
                </a:solidFill>
                <a:latin typeface="Arial"/>
                <a:cs typeface="Arial"/>
              </a:rPr>
              <a:t>u</a:t>
            </a:r>
            <a:r>
              <a:rPr sz="2000" u="heavy" spc="5" dirty="0">
                <a:solidFill>
                  <a:srgbClr val="0000FF"/>
                </a:solidFill>
                <a:latin typeface="Arial"/>
                <a:cs typeface="Arial"/>
              </a:rPr>
              <a:t>c</a:t>
            </a:r>
            <a:r>
              <a:rPr sz="2000" u="heavy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2000" u="heavy" spc="-20" dirty="0">
                <a:solidFill>
                  <a:srgbClr val="0000FF"/>
                </a:solidFill>
                <a:latin typeface="Arial"/>
                <a:cs typeface="Arial"/>
              </a:rPr>
              <a:t>o</a:t>
            </a:r>
            <a:r>
              <a:rPr sz="2000" u="heavy" spc="-10" dirty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2000" u="heavy" dirty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93160" y="1221089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8" y="0"/>
                </a:lnTo>
              </a:path>
            </a:pathLst>
          </a:custGeom>
          <a:ln w="6095">
            <a:solidFill>
              <a:srgbClr val="7C7C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6400800"/>
            <a:ext cx="12192000" cy="457200"/>
          </a:xfrm>
          <a:custGeom>
            <a:avLst/>
            <a:gdLst/>
            <a:ahLst/>
            <a:cxnLst/>
            <a:rect l="l" t="t" r="r" b="b"/>
            <a:pathLst>
              <a:path w="12192000" h="457200">
                <a:moveTo>
                  <a:pt x="0" y="457199"/>
                </a:moveTo>
                <a:lnTo>
                  <a:pt x="12191999" y="457199"/>
                </a:lnTo>
                <a:lnTo>
                  <a:pt x="12191999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solidFill>
            <a:srgbClr val="BA55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6333494"/>
            <a:ext cx="12192000" cy="66675"/>
          </a:xfrm>
          <a:custGeom>
            <a:avLst/>
            <a:gdLst/>
            <a:ahLst/>
            <a:cxnLst/>
            <a:rect l="l" t="t" r="r" b="b"/>
            <a:pathLst>
              <a:path w="12192000" h="66675">
                <a:moveTo>
                  <a:pt x="0" y="66674"/>
                </a:moveTo>
                <a:lnTo>
                  <a:pt x="12191999" y="66674"/>
                </a:lnTo>
                <a:lnTo>
                  <a:pt x="12191999" y="0"/>
                </a:lnTo>
                <a:lnTo>
                  <a:pt x="0" y="0"/>
                </a:lnTo>
                <a:lnTo>
                  <a:pt x="0" y="66674"/>
                </a:lnTo>
                <a:close/>
              </a:path>
            </a:pathLst>
          </a:custGeom>
          <a:solidFill>
            <a:srgbClr val="E2821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84890" y="248984"/>
            <a:ext cx="9391650" cy="5099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83590" indent="-228600">
              <a:lnSpc>
                <a:spcPct val="100000"/>
              </a:lnSpc>
              <a:buClr>
                <a:srgbClr val="BA552C"/>
              </a:buClr>
              <a:buFont typeface="Arial"/>
              <a:buChar char="•"/>
              <a:tabLst>
                <a:tab pos="784225" algn="l"/>
              </a:tabLst>
            </a:pPr>
            <a:r>
              <a:rPr sz="2200" spc="-15" dirty="0">
                <a:solidFill>
                  <a:srgbClr val="BA552C"/>
                </a:solidFill>
                <a:latin typeface="Arial"/>
                <a:cs typeface="Arial"/>
              </a:rPr>
              <a:t>Spa</a:t>
            </a:r>
            <a:r>
              <a:rPr sz="2200" spc="-10" dirty="0">
                <a:solidFill>
                  <a:srgbClr val="BA552C"/>
                </a:solidFill>
                <a:latin typeface="Arial"/>
                <a:cs typeface="Arial"/>
              </a:rPr>
              <a:t>c</a:t>
            </a:r>
            <a:r>
              <a:rPr sz="2200" spc="-15" dirty="0">
                <a:solidFill>
                  <a:srgbClr val="BA552C"/>
                </a:solidFill>
                <a:latin typeface="Arial"/>
                <a:cs typeface="Arial"/>
              </a:rPr>
              <a:t>e</a:t>
            </a:r>
            <a:r>
              <a:rPr sz="2200" spc="60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2200" spc="-15" dirty="0">
                <a:solidFill>
                  <a:srgbClr val="BA552C"/>
                </a:solidFill>
                <a:latin typeface="Arial"/>
                <a:cs typeface="Arial"/>
              </a:rPr>
              <a:t>Y</a:t>
            </a:r>
            <a:r>
              <a:rPr sz="2200" spc="60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BA552C"/>
                </a:solidFill>
                <a:latin typeface="Arial"/>
                <a:cs typeface="Arial"/>
              </a:rPr>
              <a:t>t</a:t>
            </a:r>
            <a:r>
              <a:rPr sz="2200" spc="-20" dirty="0">
                <a:solidFill>
                  <a:srgbClr val="BA552C"/>
                </a:solidFill>
                <a:latin typeface="Arial"/>
                <a:cs typeface="Arial"/>
              </a:rPr>
              <a:t>a</a:t>
            </a:r>
            <a:r>
              <a:rPr sz="2200" spc="-10" dirty="0">
                <a:solidFill>
                  <a:srgbClr val="BA552C"/>
                </a:solidFill>
                <a:latin typeface="Arial"/>
                <a:cs typeface="Arial"/>
              </a:rPr>
              <a:t>s</a:t>
            </a:r>
            <a:r>
              <a:rPr sz="2200" spc="-15" dirty="0">
                <a:solidFill>
                  <a:srgbClr val="BA552C"/>
                </a:solidFill>
                <a:latin typeface="Arial"/>
                <a:cs typeface="Arial"/>
              </a:rPr>
              <a:t>ks</a:t>
            </a:r>
            <a:r>
              <a:rPr sz="2200" spc="65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2200" spc="-20" dirty="0">
                <a:solidFill>
                  <a:srgbClr val="BA552C"/>
                </a:solidFill>
                <a:latin typeface="Arial"/>
                <a:cs typeface="Arial"/>
              </a:rPr>
              <a:t>u</a:t>
            </a:r>
            <a:r>
              <a:rPr sz="2200" spc="-15" dirty="0">
                <a:solidFill>
                  <a:srgbClr val="BA552C"/>
                </a:solidFill>
                <a:latin typeface="Arial"/>
                <a:cs typeface="Arial"/>
              </a:rPr>
              <a:t>s</a:t>
            </a:r>
            <a:r>
              <a:rPr sz="2200" spc="65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BA552C"/>
                </a:solidFill>
                <a:latin typeface="Arial"/>
                <a:cs typeface="Arial"/>
              </a:rPr>
              <a:t>to</a:t>
            </a:r>
            <a:r>
              <a:rPr sz="2200" spc="60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BA552C"/>
                </a:solidFill>
                <a:latin typeface="Arial"/>
                <a:cs typeface="Arial"/>
              </a:rPr>
              <a:t>tr</a:t>
            </a:r>
            <a:r>
              <a:rPr sz="2200" spc="-25" dirty="0">
                <a:solidFill>
                  <a:srgbClr val="BA552C"/>
                </a:solidFill>
                <a:latin typeface="Arial"/>
                <a:cs typeface="Arial"/>
              </a:rPr>
              <a:t>a</a:t>
            </a:r>
            <a:r>
              <a:rPr sz="2200" spc="-15" dirty="0">
                <a:solidFill>
                  <a:srgbClr val="BA552C"/>
                </a:solidFill>
                <a:latin typeface="Arial"/>
                <a:cs typeface="Arial"/>
              </a:rPr>
              <a:t>in</a:t>
            </a:r>
            <a:r>
              <a:rPr sz="2200" spc="60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2200" spc="-15" dirty="0">
                <a:solidFill>
                  <a:srgbClr val="BA552C"/>
                </a:solidFill>
                <a:latin typeface="Arial"/>
                <a:cs typeface="Arial"/>
              </a:rPr>
              <a:t>a</a:t>
            </a:r>
            <a:r>
              <a:rPr sz="2200" spc="60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2200" spc="-15" dirty="0">
                <a:solidFill>
                  <a:srgbClr val="BA552C"/>
                </a:solidFill>
                <a:latin typeface="Arial"/>
                <a:cs typeface="Arial"/>
              </a:rPr>
              <a:t>mac</a:t>
            </a:r>
            <a:r>
              <a:rPr sz="2200" spc="-10" dirty="0">
                <a:solidFill>
                  <a:srgbClr val="BA552C"/>
                </a:solidFill>
                <a:latin typeface="Arial"/>
                <a:cs typeface="Arial"/>
              </a:rPr>
              <a:t>hi</a:t>
            </a:r>
            <a:r>
              <a:rPr sz="2200" spc="-15" dirty="0">
                <a:solidFill>
                  <a:srgbClr val="BA552C"/>
                </a:solidFill>
                <a:latin typeface="Arial"/>
                <a:cs typeface="Arial"/>
              </a:rPr>
              <a:t>ne</a:t>
            </a:r>
            <a:r>
              <a:rPr sz="2200" spc="60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BA552C"/>
                </a:solidFill>
                <a:latin typeface="Arial"/>
                <a:cs typeface="Arial"/>
              </a:rPr>
              <a:t>l</a:t>
            </a:r>
            <a:r>
              <a:rPr sz="2200" spc="-20" dirty="0">
                <a:solidFill>
                  <a:srgbClr val="BA552C"/>
                </a:solidFill>
                <a:latin typeface="Arial"/>
                <a:cs typeface="Arial"/>
              </a:rPr>
              <a:t>ea</a:t>
            </a:r>
            <a:r>
              <a:rPr sz="2200" spc="-10" dirty="0">
                <a:solidFill>
                  <a:srgbClr val="BA552C"/>
                </a:solidFill>
                <a:latin typeface="Arial"/>
                <a:cs typeface="Arial"/>
              </a:rPr>
              <a:t>r</a:t>
            </a:r>
            <a:r>
              <a:rPr sz="2200" spc="-20" dirty="0">
                <a:solidFill>
                  <a:srgbClr val="BA552C"/>
                </a:solidFill>
                <a:latin typeface="Arial"/>
                <a:cs typeface="Arial"/>
              </a:rPr>
              <a:t>n</a:t>
            </a:r>
            <a:r>
              <a:rPr sz="2200" spc="-5" dirty="0">
                <a:solidFill>
                  <a:srgbClr val="BA552C"/>
                </a:solidFill>
                <a:latin typeface="Arial"/>
                <a:cs typeface="Arial"/>
              </a:rPr>
              <a:t>i</a:t>
            </a:r>
            <a:r>
              <a:rPr sz="2200" spc="-20" dirty="0">
                <a:solidFill>
                  <a:srgbClr val="BA552C"/>
                </a:solidFill>
                <a:latin typeface="Arial"/>
                <a:cs typeface="Arial"/>
              </a:rPr>
              <a:t>n</a:t>
            </a:r>
            <a:r>
              <a:rPr sz="2200" spc="-15" dirty="0">
                <a:solidFill>
                  <a:srgbClr val="BA552C"/>
                </a:solidFill>
                <a:latin typeface="Arial"/>
                <a:cs typeface="Arial"/>
              </a:rPr>
              <a:t>g</a:t>
            </a:r>
            <a:r>
              <a:rPr sz="2200" spc="100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latin typeface="Arial"/>
                <a:cs typeface="Arial"/>
              </a:rPr>
              <a:t>Sp</a:t>
            </a:r>
            <a:r>
              <a:rPr sz="1400" spc="-15" dirty="0">
                <a:latin typeface="Arial"/>
                <a:cs typeface="Arial"/>
              </a:rPr>
              <a:t>a</a:t>
            </a:r>
            <a:r>
              <a:rPr sz="1400" spc="-10" dirty="0">
                <a:latin typeface="Arial"/>
                <a:cs typeface="Arial"/>
              </a:rPr>
              <a:t>c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X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Arial"/>
                <a:cs typeface="Arial"/>
              </a:rPr>
              <a:t>Ver</a:t>
            </a:r>
            <a:r>
              <a:rPr sz="1400" spc="-15" dirty="0">
                <a:latin typeface="Arial"/>
                <a:cs typeface="Arial"/>
              </a:rPr>
              <a:t>g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Arial"/>
                <a:cs typeface="Arial"/>
              </a:rPr>
              <a:t>F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spc="-15" dirty="0">
                <a:latin typeface="Arial"/>
                <a:cs typeface="Arial"/>
              </a:rPr>
              <a:t>l</a:t>
            </a:r>
            <a:r>
              <a:rPr sz="1400" dirty="0">
                <a:latin typeface="Arial"/>
                <a:cs typeface="Arial"/>
              </a:rPr>
              <a:t>c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n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Arial"/>
                <a:cs typeface="Arial"/>
              </a:rPr>
              <a:t>9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-1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ck</a:t>
            </a:r>
            <a:r>
              <a:rPr sz="1400" spc="-1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t</a:t>
            </a:r>
            <a:r>
              <a:rPr sz="1400" spc="5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Arial"/>
                <a:cs typeface="Arial"/>
              </a:rPr>
              <a:t>–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</a:t>
            </a:r>
            <a:r>
              <a:rPr sz="1400" spc="-5" dirty="0">
                <a:latin typeface="Arial"/>
                <a:cs typeface="Arial"/>
              </a:rPr>
              <a:t>he</a:t>
            </a:r>
            <a:endParaRPr sz="1400">
              <a:latin typeface="Arial"/>
              <a:cs typeface="Arial"/>
            </a:endParaRPr>
          </a:p>
          <a:p>
            <a:pPr marL="783590">
              <a:lnSpc>
                <a:spcPts val="2635"/>
              </a:lnSpc>
              <a:spcBef>
                <a:spcPts val="145"/>
              </a:spcBef>
              <a:tabLst>
                <a:tab pos="2009139" algn="l"/>
              </a:tabLst>
            </a:pPr>
            <a:r>
              <a:rPr sz="2200" spc="-15" dirty="0">
                <a:solidFill>
                  <a:srgbClr val="BA552C"/>
                </a:solidFill>
                <a:latin typeface="Arial"/>
                <a:cs typeface="Arial"/>
              </a:rPr>
              <a:t>model</a:t>
            </a:r>
            <a:r>
              <a:rPr sz="2200" spc="65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BA552C"/>
                </a:solidFill>
                <a:latin typeface="Arial"/>
                <a:cs typeface="Arial"/>
              </a:rPr>
              <a:t>to</a:t>
            </a:r>
            <a:r>
              <a:rPr sz="2200" dirty="0">
                <a:solidFill>
                  <a:srgbClr val="BA552C"/>
                </a:solidFill>
                <a:latin typeface="Times New Roman"/>
                <a:cs typeface="Times New Roman"/>
              </a:rPr>
              <a:t>	</a:t>
            </a:r>
            <a:r>
              <a:rPr sz="2200" spc="-15" dirty="0">
                <a:solidFill>
                  <a:srgbClr val="BA552C"/>
                </a:solidFill>
                <a:latin typeface="Arial"/>
                <a:cs typeface="Arial"/>
              </a:rPr>
              <a:t>pr</a:t>
            </a:r>
            <a:r>
              <a:rPr sz="2200" spc="-10" dirty="0">
                <a:solidFill>
                  <a:srgbClr val="BA552C"/>
                </a:solidFill>
                <a:latin typeface="Arial"/>
                <a:cs typeface="Arial"/>
              </a:rPr>
              <a:t>e</a:t>
            </a:r>
            <a:r>
              <a:rPr sz="2200" spc="-20" dirty="0">
                <a:solidFill>
                  <a:srgbClr val="BA552C"/>
                </a:solidFill>
                <a:latin typeface="Arial"/>
                <a:cs typeface="Arial"/>
              </a:rPr>
              <a:t>d</a:t>
            </a:r>
            <a:r>
              <a:rPr sz="2200" spc="-10" dirty="0">
                <a:solidFill>
                  <a:srgbClr val="BA552C"/>
                </a:solidFill>
                <a:latin typeface="Arial"/>
                <a:cs typeface="Arial"/>
              </a:rPr>
              <a:t>ict</a:t>
            </a:r>
            <a:r>
              <a:rPr sz="2200" spc="65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2200" spc="-15" dirty="0">
                <a:solidFill>
                  <a:srgbClr val="BA552C"/>
                </a:solidFill>
                <a:latin typeface="Arial"/>
                <a:cs typeface="Arial"/>
              </a:rPr>
              <a:t>s</a:t>
            </a:r>
            <a:r>
              <a:rPr sz="2200" spc="-20" dirty="0">
                <a:solidFill>
                  <a:srgbClr val="BA552C"/>
                </a:solidFill>
                <a:latin typeface="Arial"/>
                <a:cs typeface="Arial"/>
              </a:rPr>
              <a:t>uccess</a:t>
            </a:r>
            <a:r>
              <a:rPr sz="2200" spc="-5" dirty="0">
                <a:solidFill>
                  <a:srgbClr val="BA552C"/>
                </a:solidFill>
                <a:latin typeface="Arial"/>
                <a:cs typeface="Arial"/>
              </a:rPr>
              <a:t>f</a:t>
            </a:r>
            <a:r>
              <a:rPr sz="2200" spc="-20" dirty="0">
                <a:solidFill>
                  <a:srgbClr val="BA552C"/>
                </a:solidFill>
                <a:latin typeface="Arial"/>
                <a:cs typeface="Arial"/>
              </a:rPr>
              <a:t>u</a:t>
            </a:r>
            <a:r>
              <a:rPr sz="2200" spc="-5" dirty="0">
                <a:solidFill>
                  <a:srgbClr val="BA552C"/>
                </a:solidFill>
                <a:latin typeface="Arial"/>
                <a:cs typeface="Arial"/>
              </a:rPr>
              <a:t>l</a:t>
            </a:r>
            <a:r>
              <a:rPr sz="2200" spc="60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2200" spc="-15" dirty="0">
                <a:solidFill>
                  <a:srgbClr val="BA552C"/>
                </a:solidFill>
                <a:latin typeface="Arial"/>
                <a:cs typeface="Arial"/>
              </a:rPr>
              <a:t>Sta</a:t>
            </a:r>
            <a:r>
              <a:rPr sz="2200" spc="-10" dirty="0">
                <a:solidFill>
                  <a:srgbClr val="BA552C"/>
                </a:solidFill>
                <a:latin typeface="Arial"/>
                <a:cs typeface="Arial"/>
              </a:rPr>
              <a:t>g</a:t>
            </a:r>
            <a:r>
              <a:rPr sz="2200" spc="-15" dirty="0">
                <a:solidFill>
                  <a:srgbClr val="BA552C"/>
                </a:solidFill>
                <a:latin typeface="Arial"/>
                <a:cs typeface="Arial"/>
              </a:rPr>
              <a:t>e</a:t>
            </a:r>
            <a:r>
              <a:rPr sz="2200" spc="60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2200" spc="-15" dirty="0">
                <a:solidFill>
                  <a:srgbClr val="BA552C"/>
                </a:solidFill>
                <a:latin typeface="Arial"/>
                <a:cs typeface="Arial"/>
              </a:rPr>
              <a:t>1</a:t>
            </a:r>
            <a:r>
              <a:rPr sz="2200" spc="50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BA552C"/>
                </a:solidFill>
                <a:latin typeface="Arial"/>
                <a:cs typeface="Arial"/>
              </a:rPr>
              <a:t>rec</a:t>
            </a:r>
            <a:r>
              <a:rPr sz="2200" spc="-20" dirty="0">
                <a:solidFill>
                  <a:srgbClr val="BA552C"/>
                </a:solidFill>
                <a:latin typeface="Arial"/>
                <a:cs typeface="Arial"/>
              </a:rPr>
              <a:t>o</a:t>
            </a:r>
            <a:r>
              <a:rPr sz="2200" spc="-10" dirty="0">
                <a:solidFill>
                  <a:srgbClr val="BA552C"/>
                </a:solidFill>
                <a:latin typeface="Arial"/>
                <a:cs typeface="Arial"/>
              </a:rPr>
              <a:t>v</a:t>
            </a:r>
            <a:r>
              <a:rPr sz="2200" spc="-20" dirty="0">
                <a:solidFill>
                  <a:srgbClr val="BA552C"/>
                </a:solidFill>
                <a:latin typeface="Arial"/>
                <a:cs typeface="Arial"/>
              </a:rPr>
              <a:t>ery</a:t>
            </a:r>
            <a:endParaRPr sz="2200">
              <a:latin typeface="Arial"/>
              <a:cs typeface="Arial"/>
            </a:endParaRPr>
          </a:p>
          <a:p>
            <a:pPr marL="104139">
              <a:lnSpc>
                <a:spcPts val="5755"/>
              </a:lnSpc>
            </a:pPr>
            <a:r>
              <a:rPr sz="4800" dirty="0">
                <a:solidFill>
                  <a:srgbClr val="3F3F3F"/>
                </a:solidFill>
                <a:latin typeface="Arial"/>
                <a:cs typeface="Arial"/>
              </a:rPr>
              <a:t>Methodology</a:t>
            </a:r>
            <a:endParaRPr sz="4800">
              <a:latin typeface="Arial"/>
              <a:cs typeface="Arial"/>
            </a:endParaRPr>
          </a:p>
          <a:p>
            <a:pPr marL="240665" indent="-227965">
              <a:lnSpc>
                <a:spcPct val="100000"/>
              </a:lnSpc>
              <a:spcBef>
                <a:spcPts val="355"/>
              </a:spcBef>
              <a:buClr>
                <a:srgbClr val="BA552C"/>
              </a:buClr>
              <a:buFont typeface="Arial"/>
              <a:buChar char="•"/>
              <a:tabLst>
                <a:tab pos="241300" algn="l"/>
              </a:tabLst>
            </a:pPr>
            <a:r>
              <a:rPr sz="2200" spc="-20" dirty="0">
                <a:solidFill>
                  <a:srgbClr val="BA552C"/>
                </a:solidFill>
                <a:latin typeface="Arial"/>
                <a:cs typeface="Arial"/>
              </a:rPr>
              <a:t>Dat</a:t>
            </a:r>
            <a:r>
              <a:rPr sz="2200" spc="-15" dirty="0">
                <a:solidFill>
                  <a:srgbClr val="BA552C"/>
                </a:solidFill>
                <a:latin typeface="Arial"/>
                <a:cs typeface="Arial"/>
              </a:rPr>
              <a:t>a</a:t>
            </a:r>
            <a:r>
              <a:rPr sz="2200" spc="65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2200" spc="-15" dirty="0">
                <a:solidFill>
                  <a:srgbClr val="BA552C"/>
                </a:solidFill>
                <a:latin typeface="Arial"/>
                <a:cs typeface="Arial"/>
              </a:rPr>
              <a:t>c</a:t>
            </a:r>
            <a:r>
              <a:rPr sz="2200" spc="-10" dirty="0">
                <a:solidFill>
                  <a:srgbClr val="BA552C"/>
                </a:solidFill>
                <a:latin typeface="Arial"/>
                <a:cs typeface="Arial"/>
              </a:rPr>
              <a:t>ol</a:t>
            </a:r>
            <a:r>
              <a:rPr sz="2200" dirty="0">
                <a:solidFill>
                  <a:srgbClr val="BA552C"/>
                </a:solidFill>
                <a:latin typeface="Arial"/>
                <a:cs typeface="Arial"/>
              </a:rPr>
              <a:t>l</a:t>
            </a:r>
            <a:r>
              <a:rPr sz="2200" spc="-20" dirty="0">
                <a:solidFill>
                  <a:srgbClr val="BA552C"/>
                </a:solidFill>
                <a:latin typeface="Arial"/>
                <a:cs typeface="Arial"/>
              </a:rPr>
              <a:t>e</a:t>
            </a:r>
            <a:r>
              <a:rPr sz="2200" spc="-10" dirty="0">
                <a:solidFill>
                  <a:srgbClr val="BA552C"/>
                </a:solidFill>
                <a:latin typeface="Arial"/>
                <a:cs typeface="Arial"/>
              </a:rPr>
              <a:t>ction</a:t>
            </a:r>
            <a:r>
              <a:rPr sz="2200" spc="55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2200" spc="-15" dirty="0">
                <a:solidFill>
                  <a:srgbClr val="BA552C"/>
                </a:solidFill>
                <a:latin typeface="Arial"/>
                <a:cs typeface="Arial"/>
              </a:rPr>
              <a:t>metho</a:t>
            </a:r>
            <a:r>
              <a:rPr sz="2200" spc="-20" dirty="0">
                <a:solidFill>
                  <a:srgbClr val="BA552C"/>
                </a:solidFill>
                <a:latin typeface="Arial"/>
                <a:cs typeface="Arial"/>
              </a:rPr>
              <a:t>do</a:t>
            </a:r>
            <a:r>
              <a:rPr sz="2200" dirty="0">
                <a:solidFill>
                  <a:srgbClr val="BA552C"/>
                </a:solidFill>
                <a:latin typeface="Arial"/>
                <a:cs typeface="Arial"/>
              </a:rPr>
              <a:t>l</a:t>
            </a:r>
            <a:r>
              <a:rPr sz="2200" spc="-20" dirty="0">
                <a:solidFill>
                  <a:srgbClr val="BA552C"/>
                </a:solidFill>
                <a:latin typeface="Arial"/>
                <a:cs typeface="Arial"/>
              </a:rPr>
              <a:t>og</a:t>
            </a:r>
            <a:r>
              <a:rPr sz="2200" spc="-10" dirty="0">
                <a:solidFill>
                  <a:srgbClr val="BA552C"/>
                </a:solidFill>
                <a:latin typeface="Arial"/>
                <a:cs typeface="Arial"/>
              </a:rPr>
              <a:t>y:</a:t>
            </a:r>
            <a:endParaRPr sz="2200">
              <a:latin typeface="Arial"/>
              <a:cs typeface="Arial"/>
            </a:endParaRPr>
          </a:p>
          <a:p>
            <a:pPr marL="240665" indent="-227965">
              <a:lnSpc>
                <a:spcPct val="100000"/>
              </a:lnSpc>
              <a:spcBef>
                <a:spcPts val="560"/>
              </a:spcBef>
              <a:buClr>
                <a:srgbClr val="BA552C"/>
              </a:buClr>
              <a:buSzPct val="122222"/>
              <a:buFont typeface="Arial"/>
              <a:buChar char="•"/>
              <a:tabLst>
                <a:tab pos="241300" algn="l"/>
              </a:tabLst>
            </a:pPr>
            <a:r>
              <a:rPr sz="1800" spc="-5" dirty="0">
                <a:solidFill>
                  <a:srgbClr val="BA552C"/>
                </a:solidFill>
                <a:latin typeface="Arial"/>
                <a:cs typeface="Arial"/>
              </a:rPr>
              <a:t>C</a:t>
            </a:r>
            <a:r>
              <a:rPr sz="1800" spc="-10" dirty="0">
                <a:solidFill>
                  <a:srgbClr val="BA552C"/>
                </a:solidFill>
                <a:latin typeface="Arial"/>
                <a:cs typeface="Arial"/>
              </a:rPr>
              <a:t>o</a:t>
            </a:r>
            <a:r>
              <a:rPr sz="1800" dirty="0">
                <a:solidFill>
                  <a:srgbClr val="BA552C"/>
                </a:solidFill>
                <a:latin typeface="Arial"/>
                <a:cs typeface="Arial"/>
              </a:rPr>
              <a:t>mbined</a:t>
            </a:r>
            <a:r>
              <a:rPr sz="1800" spc="50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BA552C"/>
                </a:solidFill>
                <a:latin typeface="Arial"/>
                <a:cs typeface="Arial"/>
              </a:rPr>
              <a:t>d</a:t>
            </a:r>
            <a:r>
              <a:rPr sz="1800" spc="-5" dirty="0">
                <a:solidFill>
                  <a:srgbClr val="BA552C"/>
                </a:solidFill>
                <a:latin typeface="Arial"/>
                <a:cs typeface="Arial"/>
              </a:rPr>
              <a:t>at</a:t>
            </a:r>
            <a:r>
              <a:rPr sz="1800" dirty="0">
                <a:solidFill>
                  <a:srgbClr val="BA552C"/>
                </a:solidFill>
                <a:latin typeface="Arial"/>
                <a:cs typeface="Arial"/>
              </a:rPr>
              <a:t>a</a:t>
            </a:r>
            <a:r>
              <a:rPr sz="1800" spc="50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BA552C"/>
                </a:solidFill>
                <a:latin typeface="Arial"/>
                <a:cs typeface="Arial"/>
              </a:rPr>
              <a:t>from</a:t>
            </a:r>
            <a:r>
              <a:rPr sz="1800" spc="50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BA552C"/>
                </a:solidFill>
                <a:latin typeface="Arial"/>
                <a:cs typeface="Arial"/>
              </a:rPr>
              <a:t>S</a:t>
            </a:r>
            <a:r>
              <a:rPr sz="1800" spc="-10" dirty="0">
                <a:solidFill>
                  <a:srgbClr val="BA552C"/>
                </a:solidFill>
                <a:latin typeface="Arial"/>
                <a:cs typeface="Arial"/>
              </a:rPr>
              <a:t>p</a:t>
            </a:r>
            <a:r>
              <a:rPr sz="1800" spc="-5" dirty="0">
                <a:solidFill>
                  <a:srgbClr val="BA552C"/>
                </a:solidFill>
                <a:latin typeface="Arial"/>
                <a:cs typeface="Arial"/>
              </a:rPr>
              <a:t>ac</a:t>
            </a:r>
            <a:r>
              <a:rPr sz="1800" spc="-10" dirty="0">
                <a:solidFill>
                  <a:srgbClr val="BA552C"/>
                </a:solidFill>
                <a:latin typeface="Arial"/>
                <a:cs typeface="Arial"/>
              </a:rPr>
              <a:t>e</a:t>
            </a:r>
            <a:r>
              <a:rPr sz="1800" spc="-15" dirty="0">
                <a:solidFill>
                  <a:srgbClr val="BA552C"/>
                </a:solidFill>
                <a:latin typeface="Arial"/>
                <a:cs typeface="Arial"/>
              </a:rPr>
              <a:t>X</a:t>
            </a:r>
            <a:r>
              <a:rPr sz="1800" spc="50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BA552C"/>
                </a:solidFill>
                <a:latin typeface="Arial"/>
                <a:cs typeface="Arial"/>
              </a:rPr>
              <a:t>p</a:t>
            </a:r>
            <a:r>
              <a:rPr sz="1800" spc="-10" dirty="0">
                <a:solidFill>
                  <a:srgbClr val="BA552C"/>
                </a:solidFill>
                <a:latin typeface="Arial"/>
                <a:cs typeface="Arial"/>
              </a:rPr>
              <a:t>u</a:t>
            </a:r>
            <a:r>
              <a:rPr sz="1800" spc="5" dirty="0">
                <a:solidFill>
                  <a:srgbClr val="BA552C"/>
                </a:solidFill>
                <a:latin typeface="Arial"/>
                <a:cs typeface="Arial"/>
              </a:rPr>
              <a:t>b</a:t>
            </a:r>
            <a:r>
              <a:rPr sz="1800" spc="-5" dirty="0">
                <a:solidFill>
                  <a:srgbClr val="BA552C"/>
                </a:solidFill>
                <a:latin typeface="Arial"/>
                <a:cs typeface="Arial"/>
              </a:rPr>
              <a:t>l</a:t>
            </a:r>
            <a:r>
              <a:rPr sz="1800" spc="-10" dirty="0">
                <a:solidFill>
                  <a:srgbClr val="BA552C"/>
                </a:solidFill>
                <a:latin typeface="Arial"/>
                <a:cs typeface="Arial"/>
              </a:rPr>
              <a:t>i</a:t>
            </a:r>
            <a:r>
              <a:rPr sz="1800" dirty="0">
                <a:solidFill>
                  <a:srgbClr val="BA552C"/>
                </a:solidFill>
                <a:latin typeface="Arial"/>
                <a:cs typeface="Arial"/>
              </a:rPr>
              <a:t>c</a:t>
            </a:r>
            <a:r>
              <a:rPr sz="1800" spc="50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BA552C"/>
                </a:solidFill>
                <a:latin typeface="Arial"/>
                <a:cs typeface="Arial"/>
              </a:rPr>
              <a:t>API</a:t>
            </a:r>
            <a:r>
              <a:rPr sz="1800" spc="50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BA552C"/>
                </a:solidFill>
                <a:latin typeface="Arial"/>
                <a:cs typeface="Arial"/>
              </a:rPr>
              <a:t>a</a:t>
            </a:r>
            <a:r>
              <a:rPr sz="1800" spc="-10" dirty="0">
                <a:solidFill>
                  <a:srgbClr val="BA552C"/>
                </a:solidFill>
                <a:latin typeface="Arial"/>
                <a:cs typeface="Arial"/>
              </a:rPr>
              <a:t>n</a:t>
            </a:r>
            <a:r>
              <a:rPr sz="1800" dirty="0">
                <a:solidFill>
                  <a:srgbClr val="BA552C"/>
                </a:solidFill>
                <a:latin typeface="Arial"/>
                <a:cs typeface="Arial"/>
              </a:rPr>
              <a:t>d</a:t>
            </a:r>
            <a:r>
              <a:rPr sz="1800" spc="55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BA552C"/>
                </a:solidFill>
                <a:latin typeface="Arial"/>
                <a:cs typeface="Arial"/>
              </a:rPr>
              <a:t>S</a:t>
            </a:r>
            <a:r>
              <a:rPr sz="1800" spc="-10" dirty="0">
                <a:solidFill>
                  <a:srgbClr val="BA552C"/>
                </a:solidFill>
                <a:latin typeface="Arial"/>
                <a:cs typeface="Arial"/>
              </a:rPr>
              <a:t>p</a:t>
            </a:r>
            <a:r>
              <a:rPr sz="1800" spc="-5" dirty="0">
                <a:solidFill>
                  <a:srgbClr val="BA552C"/>
                </a:solidFill>
                <a:latin typeface="Arial"/>
                <a:cs typeface="Arial"/>
              </a:rPr>
              <a:t>ac</a:t>
            </a:r>
            <a:r>
              <a:rPr sz="1800" spc="-10" dirty="0">
                <a:solidFill>
                  <a:srgbClr val="BA552C"/>
                </a:solidFill>
                <a:latin typeface="Arial"/>
                <a:cs typeface="Arial"/>
              </a:rPr>
              <a:t>e</a:t>
            </a:r>
            <a:r>
              <a:rPr sz="1800" spc="-15" dirty="0">
                <a:solidFill>
                  <a:srgbClr val="BA552C"/>
                </a:solidFill>
                <a:latin typeface="Arial"/>
                <a:cs typeface="Arial"/>
              </a:rPr>
              <a:t>X</a:t>
            </a:r>
            <a:r>
              <a:rPr sz="1800" spc="50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1800" spc="-15" dirty="0">
                <a:solidFill>
                  <a:srgbClr val="BA552C"/>
                </a:solidFill>
                <a:latin typeface="Arial"/>
                <a:cs typeface="Arial"/>
              </a:rPr>
              <a:t>W</a:t>
            </a:r>
            <a:r>
              <a:rPr sz="1800" spc="-5" dirty="0">
                <a:solidFill>
                  <a:srgbClr val="BA552C"/>
                </a:solidFill>
                <a:latin typeface="Arial"/>
                <a:cs typeface="Arial"/>
              </a:rPr>
              <a:t>ikip</a:t>
            </a:r>
            <a:r>
              <a:rPr sz="1800" spc="5" dirty="0">
                <a:solidFill>
                  <a:srgbClr val="BA552C"/>
                </a:solidFill>
                <a:latin typeface="Arial"/>
                <a:cs typeface="Arial"/>
              </a:rPr>
              <a:t>e</a:t>
            </a:r>
            <a:r>
              <a:rPr sz="1800" spc="-5" dirty="0">
                <a:solidFill>
                  <a:srgbClr val="BA552C"/>
                </a:solidFill>
                <a:latin typeface="Arial"/>
                <a:cs typeface="Arial"/>
              </a:rPr>
              <a:t>d</a:t>
            </a:r>
            <a:r>
              <a:rPr sz="1800" spc="-10" dirty="0">
                <a:solidFill>
                  <a:srgbClr val="BA552C"/>
                </a:solidFill>
                <a:latin typeface="Arial"/>
                <a:cs typeface="Arial"/>
              </a:rPr>
              <a:t>i</a:t>
            </a:r>
            <a:r>
              <a:rPr sz="1800" dirty="0">
                <a:solidFill>
                  <a:srgbClr val="BA552C"/>
                </a:solidFill>
                <a:latin typeface="Arial"/>
                <a:cs typeface="Arial"/>
              </a:rPr>
              <a:t>a</a:t>
            </a:r>
            <a:r>
              <a:rPr sz="1800" spc="50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BA552C"/>
                </a:solidFill>
                <a:latin typeface="Arial"/>
                <a:cs typeface="Arial"/>
              </a:rPr>
              <a:t>p</a:t>
            </a:r>
            <a:r>
              <a:rPr sz="1800" spc="-5" dirty="0">
                <a:solidFill>
                  <a:srgbClr val="BA552C"/>
                </a:solidFill>
                <a:latin typeface="Arial"/>
                <a:cs typeface="Arial"/>
              </a:rPr>
              <a:t>age</a:t>
            </a:r>
            <a:endParaRPr sz="1800">
              <a:latin typeface="Arial"/>
              <a:cs typeface="Arial"/>
            </a:endParaRPr>
          </a:p>
          <a:p>
            <a:pPr marL="240665" indent="-227965">
              <a:lnSpc>
                <a:spcPct val="100000"/>
              </a:lnSpc>
              <a:spcBef>
                <a:spcPts val="1939"/>
              </a:spcBef>
              <a:buClr>
                <a:srgbClr val="BA552C"/>
              </a:buClr>
              <a:buFont typeface="Arial"/>
              <a:buChar char="•"/>
              <a:tabLst>
                <a:tab pos="241300" algn="l"/>
              </a:tabLst>
            </a:pPr>
            <a:r>
              <a:rPr sz="2200" spc="-15" dirty="0">
                <a:solidFill>
                  <a:srgbClr val="BA552C"/>
                </a:solidFill>
                <a:latin typeface="Arial"/>
                <a:cs typeface="Arial"/>
              </a:rPr>
              <a:t>Perform</a:t>
            </a:r>
            <a:r>
              <a:rPr sz="2200" spc="60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2200" spc="-20" dirty="0">
                <a:solidFill>
                  <a:srgbClr val="BA552C"/>
                </a:solidFill>
                <a:latin typeface="Arial"/>
                <a:cs typeface="Arial"/>
              </a:rPr>
              <a:t>da</a:t>
            </a:r>
            <a:r>
              <a:rPr sz="2200" spc="0" dirty="0">
                <a:solidFill>
                  <a:srgbClr val="BA552C"/>
                </a:solidFill>
                <a:latin typeface="Arial"/>
                <a:cs typeface="Arial"/>
              </a:rPr>
              <a:t>t</a:t>
            </a:r>
            <a:r>
              <a:rPr sz="2200" spc="-15" dirty="0">
                <a:solidFill>
                  <a:srgbClr val="BA552C"/>
                </a:solidFill>
                <a:latin typeface="Arial"/>
                <a:cs typeface="Arial"/>
              </a:rPr>
              <a:t>a</a:t>
            </a:r>
            <a:r>
              <a:rPr sz="2200" spc="60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2200" spc="-20" dirty="0">
                <a:solidFill>
                  <a:srgbClr val="BA552C"/>
                </a:solidFill>
                <a:latin typeface="Arial"/>
                <a:cs typeface="Arial"/>
              </a:rPr>
              <a:t>wr</a:t>
            </a:r>
            <a:r>
              <a:rPr sz="2200" spc="-15" dirty="0">
                <a:solidFill>
                  <a:srgbClr val="BA552C"/>
                </a:solidFill>
                <a:latin typeface="Arial"/>
                <a:cs typeface="Arial"/>
              </a:rPr>
              <a:t>a</a:t>
            </a:r>
            <a:r>
              <a:rPr sz="2200" spc="-20" dirty="0">
                <a:solidFill>
                  <a:srgbClr val="BA552C"/>
                </a:solidFill>
                <a:latin typeface="Arial"/>
                <a:cs typeface="Arial"/>
              </a:rPr>
              <a:t>ng</a:t>
            </a:r>
            <a:r>
              <a:rPr sz="2200" dirty="0">
                <a:solidFill>
                  <a:srgbClr val="BA552C"/>
                </a:solidFill>
                <a:latin typeface="Arial"/>
                <a:cs typeface="Arial"/>
              </a:rPr>
              <a:t>l</a:t>
            </a:r>
            <a:r>
              <a:rPr sz="2200" spc="-10" dirty="0">
                <a:solidFill>
                  <a:srgbClr val="BA552C"/>
                </a:solidFill>
                <a:latin typeface="Arial"/>
                <a:cs typeface="Arial"/>
              </a:rPr>
              <a:t>i</a:t>
            </a:r>
            <a:r>
              <a:rPr sz="2200" spc="-15" dirty="0">
                <a:solidFill>
                  <a:srgbClr val="BA552C"/>
                </a:solidFill>
                <a:latin typeface="Arial"/>
                <a:cs typeface="Arial"/>
              </a:rPr>
              <a:t>ng</a:t>
            </a:r>
            <a:endParaRPr sz="2200">
              <a:latin typeface="Arial"/>
              <a:cs typeface="Arial"/>
            </a:endParaRPr>
          </a:p>
          <a:p>
            <a:pPr marL="240665" indent="-227965">
              <a:lnSpc>
                <a:spcPct val="100000"/>
              </a:lnSpc>
              <a:spcBef>
                <a:spcPts val="555"/>
              </a:spcBef>
              <a:buClr>
                <a:srgbClr val="BA552C"/>
              </a:buClr>
              <a:buSzPct val="122222"/>
              <a:buFont typeface="Arial"/>
              <a:buChar char="•"/>
              <a:tabLst>
                <a:tab pos="241300" algn="l"/>
              </a:tabLst>
            </a:pPr>
            <a:r>
              <a:rPr sz="1800" spc="-5" dirty="0">
                <a:solidFill>
                  <a:srgbClr val="BA552C"/>
                </a:solidFill>
                <a:latin typeface="Arial"/>
                <a:cs typeface="Arial"/>
              </a:rPr>
              <a:t>C</a:t>
            </a:r>
            <a:r>
              <a:rPr sz="1800" spc="-10" dirty="0">
                <a:solidFill>
                  <a:srgbClr val="BA552C"/>
                </a:solidFill>
                <a:latin typeface="Arial"/>
                <a:cs typeface="Arial"/>
              </a:rPr>
              <a:t>l</a:t>
            </a:r>
            <a:r>
              <a:rPr sz="1800" spc="-5" dirty="0">
                <a:solidFill>
                  <a:srgbClr val="BA552C"/>
                </a:solidFill>
                <a:latin typeface="Arial"/>
                <a:cs typeface="Arial"/>
              </a:rPr>
              <a:t>ass</a:t>
            </a:r>
            <a:r>
              <a:rPr sz="1800" spc="-10" dirty="0">
                <a:solidFill>
                  <a:srgbClr val="BA552C"/>
                </a:solidFill>
                <a:latin typeface="Arial"/>
                <a:cs typeface="Arial"/>
              </a:rPr>
              <a:t>i</a:t>
            </a:r>
            <a:r>
              <a:rPr sz="1800" dirty="0">
                <a:solidFill>
                  <a:srgbClr val="BA552C"/>
                </a:solidFill>
                <a:latin typeface="Arial"/>
                <a:cs typeface="Arial"/>
              </a:rPr>
              <a:t>fy</a:t>
            </a:r>
            <a:r>
              <a:rPr sz="1800" spc="10" dirty="0">
                <a:solidFill>
                  <a:srgbClr val="BA552C"/>
                </a:solidFill>
                <a:latin typeface="Arial"/>
                <a:cs typeface="Arial"/>
              </a:rPr>
              <a:t>i</a:t>
            </a:r>
            <a:r>
              <a:rPr sz="1800" spc="-5" dirty="0">
                <a:solidFill>
                  <a:srgbClr val="BA552C"/>
                </a:solidFill>
                <a:latin typeface="Arial"/>
                <a:cs typeface="Arial"/>
              </a:rPr>
              <a:t>n</a:t>
            </a:r>
            <a:r>
              <a:rPr sz="1800" dirty="0">
                <a:solidFill>
                  <a:srgbClr val="BA552C"/>
                </a:solidFill>
                <a:latin typeface="Arial"/>
                <a:cs typeface="Arial"/>
              </a:rPr>
              <a:t>g</a:t>
            </a:r>
            <a:r>
              <a:rPr sz="1800" spc="40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BA552C"/>
                </a:solidFill>
                <a:latin typeface="Arial"/>
                <a:cs typeface="Arial"/>
              </a:rPr>
              <a:t>tr</a:t>
            </a:r>
            <a:r>
              <a:rPr sz="1800" spc="5" dirty="0">
                <a:solidFill>
                  <a:srgbClr val="BA552C"/>
                </a:solidFill>
                <a:latin typeface="Arial"/>
                <a:cs typeface="Arial"/>
              </a:rPr>
              <a:t>u</a:t>
            </a:r>
            <a:r>
              <a:rPr sz="1800" dirty="0">
                <a:solidFill>
                  <a:srgbClr val="BA552C"/>
                </a:solidFill>
                <a:latin typeface="Arial"/>
                <a:cs typeface="Arial"/>
              </a:rPr>
              <a:t>e</a:t>
            </a:r>
            <a:r>
              <a:rPr sz="1800" spc="50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BA552C"/>
                </a:solidFill>
                <a:latin typeface="Arial"/>
                <a:cs typeface="Arial"/>
              </a:rPr>
              <a:t>l</a:t>
            </a:r>
            <a:r>
              <a:rPr sz="1800" spc="-10" dirty="0">
                <a:solidFill>
                  <a:srgbClr val="BA552C"/>
                </a:solidFill>
                <a:latin typeface="Arial"/>
                <a:cs typeface="Arial"/>
              </a:rPr>
              <a:t>a</a:t>
            </a:r>
            <a:r>
              <a:rPr sz="1800" spc="5" dirty="0">
                <a:solidFill>
                  <a:srgbClr val="BA552C"/>
                </a:solidFill>
                <a:latin typeface="Arial"/>
                <a:cs typeface="Arial"/>
              </a:rPr>
              <a:t>n</a:t>
            </a:r>
            <a:r>
              <a:rPr sz="1800" spc="-5" dirty="0">
                <a:solidFill>
                  <a:srgbClr val="BA552C"/>
                </a:solidFill>
                <a:latin typeface="Arial"/>
                <a:cs typeface="Arial"/>
              </a:rPr>
              <a:t>d</a:t>
            </a:r>
            <a:r>
              <a:rPr sz="1800" spc="-10" dirty="0">
                <a:solidFill>
                  <a:srgbClr val="BA552C"/>
                </a:solidFill>
                <a:latin typeface="Arial"/>
                <a:cs typeface="Arial"/>
              </a:rPr>
              <a:t>i</a:t>
            </a:r>
            <a:r>
              <a:rPr sz="1800" spc="5" dirty="0">
                <a:solidFill>
                  <a:srgbClr val="BA552C"/>
                </a:solidFill>
                <a:latin typeface="Arial"/>
                <a:cs typeface="Arial"/>
              </a:rPr>
              <a:t>n</a:t>
            </a:r>
            <a:r>
              <a:rPr sz="1800" spc="-5" dirty="0">
                <a:solidFill>
                  <a:srgbClr val="BA552C"/>
                </a:solidFill>
                <a:latin typeface="Arial"/>
                <a:cs typeface="Arial"/>
              </a:rPr>
              <a:t>g</a:t>
            </a:r>
            <a:r>
              <a:rPr sz="1800" dirty="0">
                <a:solidFill>
                  <a:srgbClr val="BA552C"/>
                </a:solidFill>
                <a:latin typeface="Arial"/>
                <a:cs typeface="Arial"/>
              </a:rPr>
              <a:t>s</a:t>
            </a:r>
            <a:r>
              <a:rPr sz="1800" spc="50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BA552C"/>
                </a:solidFill>
                <a:latin typeface="Arial"/>
                <a:cs typeface="Arial"/>
              </a:rPr>
              <a:t>a</a:t>
            </a:r>
            <a:r>
              <a:rPr sz="1800" dirty="0">
                <a:solidFill>
                  <a:srgbClr val="BA552C"/>
                </a:solidFill>
                <a:latin typeface="Arial"/>
                <a:cs typeface="Arial"/>
              </a:rPr>
              <a:t>s</a:t>
            </a:r>
            <a:r>
              <a:rPr sz="1800" spc="50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1800" spc="10" dirty="0">
                <a:solidFill>
                  <a:srgbClr val="BA552C"/>
                </a:solidFill>
                <a:latin typeface="Arial"/>
                <a:cs typeface="Arial"/>
              </a:rPr>
              <a:t>s</a:t>
            </a:r>
            <a:r>
              <a:rPr sz="1800" spc="-5" dirty="0">
                <a:solidFill>
                  <a:srgbClr val="BA552C"/>
                </a:solidFill>
                <a:latin typeface="Arial"/>
                <a:cs typeface="Arial"/>
              </a:rPr>
              <a:t>ucc</a:t>
            </a:r>
            <a:r>
              <a:rPr sz="1800" spc="-10" dirty="0">
                <a:solidFill>
                  <a:srgbClr val="BA552C"/>
                </a:solidFill>
                <a:latin typeface="Arial"/>
                <a:cs typeface="Arial"/>
              </a:rPr>
              <a:t>e</a:t>
            </a:r>
            <a:r>
              <a:rPr sz="1800" dirty="0">
                <a:solidFill>
                  <a:srgbClr val="BA552C"/>
                </a:solidFill>
                <a:latin typeface="Arial"/>
                <a:cs typeface="Arial"/>
              </a:rPr>
              <a:t>ssful</a:t>
            </a:r>
            <a:r>
              <a:rPr sz="1800" spc="50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BA552C"/>
                </a:solidFill>
                <a:latin typeface="Arial"/>
                <a:cs typeface="Arial"/>
              </a:rPr>
              <a:t>a</a:t>
            </a:r>
            <a:r>
              <a:rPr sz="1800" spc="-5" dirty="0">
                <a:solidFill>
                  <a:srgbClr val="BA552C"/>
                </a:solidFill>
                <a:latin typeface="Arial"/>
                <a:cs typeface="Arial"/>
              </a:rPr>
              <a:t>n</a:t>
            </a:r>
            <a:r>
              <a:rPr sz="1800" dirty="0">
                <a:solidFill>
                  <a:srgbClr val="BA552C"/>
                </a:solidFill>
                <a:latin typeface="Arial"/>
                <a:cs typeface="Arial"/>
              </a:rPr>
              <a:t>d</a:t>
            </a:r>
            <a:r>
              <a:rPr sz="1800" spc="55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BA552C"/>
                </a:solidFill>
                <a:latin typeface="Arial"/>
                <a:cs typeface="Arial"/>
              </a:rPr>
              <a:t>u</a:t>
            </a:r>
            <a:r>
              <a:rPr sz="1800" spc="-10" dirty="0">
                <a:solidFill>
                  <a:srgbClr val="BA552C"/>
                </a:solidFill>
                <a:latin typeface="Arial"/>
                <a:cs typeface="Arial"/>
              </a:rPr>
              <a:t>n</a:t>
            </a:r>
            <a:r>
              <a:rPr sz="1800" dirty="0">
                <a:solidFill>
                  <a:srgbClr val="BA552C"/>
                </a:solidFill>
                <a:latin typeface="Arial"/>
                <a:cs typeface="Arial"/>
              </a:rPr>
              <a:t>suc</a:t>
            </a:r>
            <a:r>
              <a:rPr sz="1800" spc="5" dirty="0">
                <a:solidFill>
                  <a:srgbClr val="BA552C"/>
                </a:solidFill>
                <a:latin typeface="Arial"/>
                <a:cs typeface="Arial"/>
              </a:rPr>
              <a:t>c</a:t>
            </a:r>
            <a:r>
              <a:rPr sz="1800" spc="-5" dirty="0">
                <a:solidFill>
                  <a:srgbClr val="BA552C"/>
                </a:solidFill>
                <a:latin typeface="Arial"/>
                <a:cs typeface="Arial"/>
              </a:rPr>
              <a:t>essfu</a:t>
            </a:r>
            <a:r>
              <a:rPr sz="1800" dirty="0">
                <a:solidFill>
                  <a:srgbClr val="BA552C"/>
                </a:solidFill>
                <a:latin typeface="Arial"/>
                <a:cs typeface="Arial"/>
              </a:rPr>
              <a:t>l</a:t>
            </a:r>
            <a:r>
              <a:rPr sz="1800" spc="50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BA552C"/>
                </a:solidFill>
                <a:latin typeface="Arial"/>
                <a:cs typeface="Arial"/>
              </a:rPr>
              <a:t>o</a:t>
            </a:r>
            <a:r>
              <a:rPr sz="1800" dirty="0">
                <a:solidFill>
                  <a:srgbClr val="BA552C"/>
                </a:solidFill>
                <a:latin typeface="Arial"/>
                <a:cs typeface="Arial"/>
              </a:rPr>
              <a:t>th</a:t>
            </a:r>
            <a:r>
              <a:rPr sz="1800" spc="-10" dirty="0">
                <a:solidFill>
                  <a:srgbClr val="BA552C"/>
                </a:solidFill>
                <a:latin typeface="Arial"/>
                <a:cs typeface="Arial"/>
              </a:rPr>
              <a:t>e</a:t>
            </a:r>
            <a:r>
              <a:rPr sz="1800" dirty="0">
                <a:solidFill>
                  <a:srgbClr val="BA552C"/>
                </a:solidFill>
                <a:latin typeface="Arial"/>
                <a:cs typeface="Arial"/>
              </a:rPr>
              <a:t>rw</a:t>
            </a:r>
            <a:r>
              <a:rPr sz="1800" spc="-10" dirty="0">
                <a:solidFill>
                  <a:srgbClr val="BA552C"/>
                </a:solidFill>
                <a:latin typeface="Arial"/>
                <a:cs typeface="Arial"/>
              </a:rPr>
              <a:t>i</a:t>
            </a:r>
            <a:r>
              <a:rPr sz="1800" spc="10" dirty="0">
                <a:solidFill>
                  <a:srgbClr val="BA552C"/>
                </a:solidFill>
                <a:latin typeface="Arial"/>
                <a:cs typeface="Arial"/>
              </a:rPr>
              <a:t>s</a:t>
            </a:r>
            <a:r>
              <a:rPr sz="1800" dirty="0">
                <a:solidFill>
                  <a:srgbClr val="BA552C"/>
                </a:solidFill>
                <a:latin typeface="Arial"/>
                <a:cs typeface="Arial"/>
              </a:rPr>
              <a:t>e</a:t>
            </a:r>
            <a:endParaRPr sz="1800">
              <a:latin typeface="Arial"/>
              <a:cs typeface="Arial"/>
            </a:endParaRPr>
          </a:p>
          <a:p>
            <a:pPr marL="240665" indent="-227965">
              <a:lnSpc>
                <a:spcPct val="100000"/>
              </a:lnSpc>
              <a:spcBef>
                <a:spcPts val="1125"/>
              </a:spcBef>
              <a:buClr>
                <a:srgbClr val="BA552C"/>
              </a:buClr>
              <a:buFont typeface="Arial"/>
              <a:buChar char="•"/>
              <a:tabLst>
                <a:tab pos="241300" algn="l"/>
              </a:tabLst>
            </a:pPr>
            <a:r>
              <a:rPr sz="2200" spc="-15" dirty="0">
                <a:solidFill>
                  <a:srgbClr val="BA552C"/>
                </a:solidFill>
                <a:latin typeface="Arial"/>
                <a:cs typeface="Arial"/>
              </a:rPr>
              <a:t>Perform</a:t>
            </a:r>
            <a:r>
              <a:rPr sz="2200" spc="60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2200" spc="-20" dirty="0">
                <a:solidFill>
                  <a:srgbClr val="BA552C"/>
                </a:solidFill>
                <a:latin typeface="Arial"/>
                <a:cs typeface="Arial"/>
              </a:rPr>
              <a:t>ex</a:t>
            </a:r>
            <a:r>
              <a:rPr sz="2200" dirty="0">
                <a:solidFill>
                  <a:srgbClr val="BA552C"/>
                </a:solidFill>
                <a:latin typeface="Arial"/>
                <a:cs typeface="Arial"/>
              </a:rPr>
              <a:t>p</a:t>
            </a:r>
            <a:r>
              <a:rPr sz="2200" spc="-10" dirty="0">
                <a:solidFill>
                  <a:srgbClr val="BA552C"/>
                </a:solidFill>
                <a:latin typeface="Arial"/>
                <a:cs typeface="Arial"/>
              </a:rPr>
              <a:t>loratory</a:t>
            </a:r>
            <a:r>
              <a:rPr sz="2200" spc="60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2200" spc="-20" dirty="0">
                <a:solidFill>
                  <a:srgbClr val="BA552C"/>
                </a:solidFill>
                <a:latin typeface="Arial"/>
                <a:cs typeface="Arial"/>
              </a:rPr>
              <a:t>d</a:t>
            </a:r>
            <a:r>
              <a:rPr sz="2200" spc="-15" dirty="0">
                <a:solidFill>
                  <a:srgbClr val="BA552C"/>
                </a:solidFill>
                <a:latin typeface="Arial"/>
                <a:cs typeface="Arial"/>
              </a:rPr>
              <a:t>ata</a:t>
            </a:r>
            <a:r>
              <a:rPr sz="2200" spc="50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2200" spc="-20" dirty="0">
                <a:solidFill>
                  <a:srgbClr val="BA552C"/>
                </a:solidFill>
                <a:latin typeface="Arial"/>
                <a:cs typeface="Arial"/>
              </a:rPr>
              <a:t>a</a:t>
            </a:r>
            <a:r>
              <a:rPr sz="2200" spc="-15" dirty="0">
                <a:solidFill>
                  <a:srgbClr val="BA552C"/>
                </a:solidFill>
                <a:latin typeface="Arial"/>
                <a:cs typeface="Arial"/>
              </a:rPr>
              <a:t>n</a:t>
            </a:r>
            <a:r>
              <a:rPr sz="2200" spc="-20" dirty="0">
                <a:solidFill>
                  <a:srgbClr val="BA552C"/>
                </a:solidFill>
                <a:latin typeface="Arial"/>
                <a:cs typeface="Arial"/>
              </a:rPr>
              <a:t>a</a:t>
            </a:r>
            <a:r>
              <a:rPr sz="2200" spc="-10" dirty="0">
                <a:solidFill>
                  <a:srgbClr val="BA552C"/>
                </a:solidFill>
                <a:latin typeface="Arial"/>
                <a:cs typeface="Arial"/>
              </a:rPr>
              <a:t>lys</a:t>
            </a:r>
            <a:r>
              <a:rPr sz="2200" spc="-15" dirty="0">
                <a:solidFill>
                  <a:srgbClr val="BA552C"/>
                </a:solidFill>
                <a:latin typeface="Arial"/>
                <a:cs typeface="Arial"/>
              </a:rPr>
              <a:t>is</a:t>
            </a:r>
            <a:r>
              <a:rPr sz="2200" spc="65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2200" spc="-15" dirty="0">
                <a:solidFill>
                  <a:srgbClr val="BA552C"/>
                </a:solidFill>
                <a:latin typeface="Arial"/>
                <a:cs typeface="Arial"/>
              </a:rPr>
              <a:t>(EDA)</a:t>
            </a:r>
            <a:r>
              <a:rPr sz="2200" spc="60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2200" spc="-20" dirty="0">
                <a:solidFill>
                  <a:srgbClr val="BA552C"/>
                </a:solidFill>
                <a:latin typeface="Arial"/>
                <a:cs typeface="Arial"/>
              </a:rPr>
              <a:t>u</a:t>
            </a:r>
            <a:r>
              <a:rPr sz="2200" spc="-10" dirty="0">
                <a:solidFill>
                  <a:srgbClr val="BA552C"/>
                </a:solidFill>
                <a:latin typeface="Arial"/>
                <a:cs typeface="Arial"/>
              </a:rPr>
              <a:t>si</a:t>
            </a:r>
            <a:r>
              <a:rPr sz="2200" spc="-15" dirty="0">
                <a:solidFill>
                  <a:srgbClr val="BA552C"/>
                </a:solidFill>
                <a:latin typeface="Arial"/>
                <a:cs typeface="Arial"/>
              </a:rPr>
              <a:t>ng</a:t>
            </a:r>
            <a:r>
              <a:rPr sz="2200" spc="60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BA552C"/>
                </a:solidFill>
                <a:latin typeface="Arial"/>
                <a:cs typeface="Arial"/>
              </a:rPr>
              <a:t>v</a:t>
            </a:r>
            <a:r>
              <a:rPr sz="2200" spc="-15" dirty="0">
                <a:solidFill>
                  <a:srgbClr val="BA552C"/>
                </a:solidFill>
                <a:latin typeface="Arial"/>
                <a:cs typeface="Arial"/>
              </a:rPr>
              <a:t>is</a:t>
            </a:r>
            <a:r>
              <a:rPr sz="2200" spc="-10" dirty="0">
                <a:solidFill>
                  <a:srgbClr val="BA552C"/>
                </a:solidFill>
                <a:latin typeface="Arial"/>
                <a:cs typeface="Arial"/>
              </a:rPr>
              <a:t>u</a:t>
            </a:r>
            <a:r>
              <a:rPr sz="2200" spc="-20" dirty="0">
                <a:solidFill>
                  <a:srgbClr val="BA552C"/>
                </a:solidFill>
                <a:latin typeface="Arial"/>
                <a:cs typeface="Arial"/>
              </a:rPr>
              <a:t>a</a:t>
            </a:r>
            <a:r>
              <a:rPr sz="2200" spc="-5" dirty="0">
                <a:solidFill>
                  <a:srgbClr val="BA552C"/>
                </a:solidFill>
                <a:latin typeface="Arial"/>
                <a:cs typeface="Arial"/>
              </a:rPr>
              <a:t>l</a:t>
            </a:r>
            <a:r>
              <a:rPr sz="2200" spc="-10" dirty="0">
                <a:solidFill>
                  <a:srgbClr val="BA552C"/>
                </a:solidFill>
                <a:latin typeface="Arial"/>
                <a:cs typeface="Arial"/>
              </a:rPr>
              <a:t>iz</a:t>
            </a:r>
            <a:r>
              <a:rPr sz="2200" spc="-20" dirty="0">
                <a:solidFill>
                  <a:srgbClr val="BA552C"/>
                </a:solidFill>
                <a:latin typeface="Arial"/>
                <a:cs typeface="Arial"/>
              </a:rPr>
              <a:t>at</a:t>
            </a:r>
            <a:r>
              <a:rPr sz="2200" spc="-10" dirty="0">
                <a:solidFill>
                  <a:srgbClr val="BA552C"/>
                </a:solidFill>
                <a:latin typeface="Arial"/>
                <a:cs typeface="Arial"/>
              </a:rPr>
              <a:t>i</a:t>
            </a:r>
            <a:r>
              <a:rPr sz="2200" spc="-15" dirty="0">
                <a:solidFill>
                  <a:srgbClr val="BA552C"/>
                </a:solidFill>
                <a:latin typeface="Arial"/>
                <a:cs typeface="Arial"/>
              </a:rPr>
              <a:t>on</a:t>
            </a:r>
            <a:r>
              <a:rPr sz="2200" spc="60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2200" spc="-20" dirty="0">
                <a:solidFill>
                  <a:srgbClr val="BA552C"/>
                </a:solidFill>
                <a:latin typeface="Arial"/>
                <a:cs typeface="Arial"/>
              </a:rPr>
              <a:t>an</a:t>
            </a:r>
            <a:r>
              <a:rPr sz="2200" spc="-15" dirty="0">
                <a:solidFill>
                  <a:srgbClr val="BA552C"/>
                </a:solidFill>
                <a:latin typeface="Arial"/>
                <a:cs typeface="Arial"/>
              </a:rPr>
              <a:t>d</a:t>
            </a:r>
            <a:r>
              <a:rPr sz="2200" spc="60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2200" spc="-15" dirty="0">
                <a:solidFill>
                  <a:srgbClr val="BA552C"/>
                </a:solidFill>
                <a:latin typeface="Arial"/>
                <a:cs typeface="Arial"/>
              </a:rPr>
              <a:t>SQL</a:t>
            </a:r>
            <a:endParaRPr sz="2200">
              <a:latin typeface="Arial"/>
              <a:cs typeface="Arial"/>
            </a:endParaRPr>
          </a:p>
          <a:p>
            <a:pPr marL="240665" marR="1878964" indent="-227965">
              <a:lnSpc>
                <a:spcPct val="105900"/>
              </a:lnSpc>
              <a:buClr>
                <a:srgbClr val="BA552C"/>
              </a:buClr>
              <a:buFont typeface="Arial"/>
              <a:buChar char="•"/>
              <a:tabLst>
                <a:tab pos="241300" algn="l"/>
              </a:tabLst>
            </a:pPr>
            <a:r>
              <a:rPr sz="2200" spc="-15" dirty="0">
                <a:solidFill>
                  <a:srgbClr val="BA552C"/>
                </a:solidFill>
                <a:latin typeface="Arial"/>
                <a:cs typeface="Arial"/>
              </a:rPr>
              <a:t>Perform</a:t>
            </a:r>
            <a:r>
              <a:rPr sz="2200" spc="60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2200" spc="-15" dirty="0">
                <a:solidFill>
                  <a:srgbClr val="BA552C"/>
                </a:solidFill>
                <a:latin typeface="Arial"/>
                <a:cs typeface="Arial"/>
              </a:rPr>
              <a:t>int</a:t>
            </a:r>
            <a:r>
              <a:rPr sz="2200" spc="0" dirty="0">
                <a:solidFill>
                  <a:srgbClr val="BA552C"/>
                </a:solidFill>
                <a:latin typeface="Arial"/>
                <a:cs typeface="Arial"/>
              </a:rPr>
              <a:t>e</a:t>
            </a:r>
            <a:r>
              <a:rPr sz="2200" spc="-10" dirty="0">
                <a:solidFill>
                  <a:srgbClr val="BA552C"/>
                </a:solidFill>
                <a:latin typeface="Arial"/>
                <a:cs typeface="Arial"/>
              </a:rPr>
              <a:t>ractiv</a:t>
            </a:r>
            <a:r>
              <a:rPr sz="2200" spc="-15" dirty="0">
                <a:solidFill>
                  <a:srgbClr val="BA552C"/>
                </a:solidFill>
                <a:latin typeface="Arial"/>
                <a:cs typeface="Arial"/>
              </a:rPr>
              <a:t>e</a:t>
            </a:r>
            <a:r>
              <a:rPr sz="2200" spc="60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BA552C"/>
                </a:solidFill>
                <a:latin typeface="Arial"/>
                <a:cs typeface="Arial"/>
              </a:rPr>
              <a:t>vis</a:t>
            </a:r>
            <a:r>
              <a:rPr sz="2200" spc="-20" dirty="0">
                <a:solidFill>
                  <a:srgbClr val="BA552C"/>
                </a:solidFill>
                <a:latin typeface="Arial"/>
                <a:cs typeface="Arial"/>
              </a:rPr>
              <a:t>ua</a:t>
            </a:r>
            <a:r>
              <a:rPr sz="2200" spc="-5" dirty="0">
                <a:solidFill>
                  <a:srgbClr val="BA552C"/>
                </a:solidFill>
                <a:latin typeface="Arial"/>
                <a:cs typeface="Arial"/>
              </a:rPr>
              <a:t>l</a:t>
            </a:r>
            <a:r>
              <a:rPr sz="2200" spc="60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2200" spc="-20" dirty="0">
                <a:solidFill>
                  <a:srgbClr val="BA552C"/>
                </a:solidFill>
                <a:latin typeface="Arial"/>
                <a:cs typeface="Arial"/>
              </a:rPr>
              <a:t>an</a:t>
            </a:r>
            <a:r>
              <a:rPr sz="2200" spc="-10" dirty="0">
                <a:solidFill>
                  <a:srgbClr val="BA552C"/>
                </a:solidFill>
                <a:latin typeface="Arial"/>
                <a:cs typeface="Arial"/>
              </a:rPr>
              <a:t>alytics</a:t>
            </a:r>
            <a:r>
              <a:rPr sz="2200" spc="60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2200" spc="-25" dirty="0">
                <a:solidFill>
                  <a:srgbClr val="BA552C"/>
                </a:solidFill>
                <a:latin typeface="Arial"/>
                <a:cs typeface="Arial"/>
              </a:rPr>
              <a:t>u</a:t>
            </a:r>
            <a:r>
              <a:rPr sz="2200" spc="-15" dirty="0">
                <a:solidFill>
                  <a:srgbClr val="BA552C"/>
                </a:solidFill>
                <a:latin typeface="Arial"/>
                <a:cs typeface="Arial"/>
              </a:rPr>
              <a:t>s</a:t>
            </a:r>
            <a:r>
              <a:rPr sz="2200" dirty="0">
                <a:solidFill>
                  <a:srgbClr val="BA552C"/>
                </a:solidFill>
                <a:latin typeface="Arial"/>
                <a:cs typeface="Arial"/>
              </a:rPr>
              <a:t>i</a:t>
            </a:r>
            <a:r>
              <a:rPr sz="2200" spc="-20" dirty="0">
                <a:solidFill>
                  <a:srgbClr val="BA552C"/>
                </a:solidFill>
                <a:latin typeface="Arial"/>
                <a:cs typeface="Arial"/>
              </a:rPr>
              <a:t>n</a:t>
            </a:r>
            <a:r>
              <a:rPr sz="2200" spc="-15" dirty="0">
                <a:solidFill>
                  <a:srgbClr val="BA552C"/>
                </a:solidFill>
                <a:latin typeface="Arial"/>
                <a:cs typeface="Arial"/>
              </a:rPr>
              <a:t>g</a:t>
            </a:r>
            <a:r>
              <a:rPr sz="2200" spc="60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2200" spc="-15" dirty="0">
                <a:solidFill>
                  <a:srgbClr val="BA552C"/>
                </a:solidFill>
                <a:latin typeface="Arial"/>
                <a:cs typeface="Arial"/>
              </a:rPr>
              <a:t>Fo</a:t>
            </a:r>
            <a:r>
              <a:rPr sz="2200" dirty="0">
                <a:solidFill>
                  <a:srgbClr val="BA552C"/>
                </a:solidFill>
                <a:latin typeface="Arial"/>
                <a:cs typeface="Arial"/>
              </a:rPr>
              <a:t>l</a:t>
            </a:r>
            <a:r>
              <a:rPr sz="2200" spc="-10" dirty="0">
                <a:solidFill>
                  <a:srgbClr val="BA552C"/>
                </a:solidFill>
                <a:latin typeface="Arial"/>
                <a:cs typeface="Arial"/>
              </a:rPr>
              <a:t>i</a:t>
            </a:r>
            <a:r>
              <a:rPr sz="2200" spc="-20" dirty="0">
                <a:solidFill>
                  <a:srgbClr val="BA552C"/>
                </a:solidFill>
                <a:latin typeface="Arial"/>
                <a:cs typeface="Arial"/>
              </a:rPr>
              <a:t>um</a:t>
            </a:r>
            <a:r>
              <a:rPr sz="2200" spc="45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2200" spc="-20" dirty="0">
                <a:solidFill>
                  <a:srgbClr val="BA552C"/>
                </a:solidFill>
                <a:latin typeface="Arial"/>
                <a:cs typeface="Arial"/>
              </a:rPr>
              <a:t>an</a:t>
            </a:r>
            <a:r>
              <a:rPr sz="2200" spc="-15" dirty="0">
                <a:solidFill>
                  <a:srgbClr val="BA552C"/>
                </a:solidFill>
                <a:latin typeface="Arial"/>
                <a:cs typeface="Arial"/>
              </a:rPr>
              <a:t>d</a:t>
            </a:r>
            <a:r>
              <a:rPr sz="2200" spc="65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BA552C"/>
                </a:solidFill>
                <a:latin typeface="Arial"/>
                <a:cs typeface="Arial"/>
              </a:rPr>
              <a:t>Plotly</a:t>
            </a:r>
            <a:r>
              <a:rPr sz="2200" spc="-10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2200" spc="-20" dirty="0">
                <a:solidFill>
                  <a:srgbClr val="BA552C"/>
                </a:solidFill>
                <a:latin typeface="Arial"/>
                <a:cs typeface="Arial"/>
              </a:rPr>
              <a:t>Da</a:t>
            </a:r>
            <a:r>
              <a:rPr sz="2200" spc="-15" dirty="0">
                <a:solidFill>
                  <a:srgbClr val="BA552C"/>
                </a:solidFill>
                <a:latin typeface="Arial"/>
                <a:cs typeface="Arial"/>
              </a:rPr>
              <a:t>sh</a:t>
            </a:r>
            <a:endParaRPr sz="2200">
              <a:latin typeface="Arial"/>
              <a:cs typeface="Arial"/>
            </a:endParaRPr>
          </a:p>
          <a:p>
            <a:pPr marL="240665" indent="-227965">
              <a:lnSpc>
                <a:spcPct val="100000"/>
              </a:lnSpc>
              <a:spcBef>
                <a:spcPts val="1405"/>
              </a:spcBef>
              <a:buClr>
                <a:srgbClr val="BA552C"/>
              </a:buClr>
              <a:buFont typeface="Arial"/>
              <a:buChar char="•"/>
              <a:tabLst>
                <a:tab pos="241300" algn="l"/>
              </a:tabLst>
            </a:pPr>
            <a:r>
              <a:rPr sz="2200" spc="-15" dirty="0">
                <a:solidFill>
                  <a:srgbClr val="BA552C"/>
                </a:solidFill>
                <a:latin typeface="Arial"/>
                <a:cs typeface="Arial"/>
              </a:rPr>
              <a:t>Perform</a:t>
            </a:r>
            <a:r>
              <a:rPr sz="2200" spc="60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2200" spc="-15" dirty="0">
                <a:solidFill>
                  <a:srgbClr val="BA552C"/>
                </a:solidFill>
                <a:latin typeface="Arial"/>
                <a:cs typeface="Arial"/>
              </a:rPr>
              <a:t>pr</a:t>
            </a:r>
            <a:r>
              <a:rPr sz="2200" spc="-5" dirty="0">
                <a:solidFill>
                  <a:srgbClr val="BA552C"/>
                </a:solidFill>
                <a:latin typeface="Arial"/>
                <a:cs typeface="Arial"/>
              </a:rPr>
              <a:t>e</a:t>
            </a:r>
            <a:r>
              <a:rPr sz="2200" spc="-20" dirty="0">
                <a:solidFill>
                  <a:srgbClr val="BA552C"/>
                </a:solidFill>
                <a:latin typeface="Arial"/>
                <a:cs typeface="Arial"/>
              </a:rPr>
              <a:t>d</a:t>
            </a:r>
            <a:r>
              <a:rPr sz="2200" spc="-10" dirty="0">
                <a:solidFill>
                  <a:srgbClr val="BA552C"/>
                </a:solidFill>
                <a:latin typeface="Arial"/>
                <a:cs typeface="Arial"/>
              </a:rPr>
              <a:t>ictiv</a:t>
            </a:r>
            <a:r>
              <a:rPr sz="2200" spc="-15" dirty="0">
                <a:solidFill>
                  <a:srgbClr val="BA552C"/>
                </a:solidFill>
                <a:latin typeface="Arial"/>
                <a:cs typeface="Arial"/>
              </a:rPr>
              <a:t>e</a:t>
            </a:r>
            <a:r>
              <a:rPr sz="2200" spc="60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2200" spc="-15" dirty="0">
                <a:solidFill>
                  <a:srgbClr val="BA552C"/>
                </a:solidFill>
                <a:latin typeface="Arial"/>
                <a:cs typeface="Arial"/>
              </a:rPr>
              <a:t>anal</a:t>
            </a:r>
            <a:r>
              <a:rPr sz="2200" spc="-25" dirty="0">
                <a:solidFill>
                  <a:srgbClr val="BA552C"/>
                </a:solidFill>
                <a:latin typeface="Arial"/>
                <a:cs typeface="Arial"/>
              </a:rPr>
              <a:t>y</a:t>
            </a:r>
            <a:r>
              <a:rPr sz="2200" spc="-15" dirty="0">
                <a:solidFill>
                  <a:srgbClr val="BA552C"/>
                </a:solidFill>
                <a:latin typeface="Arial"/>
                <a:cs typeface="Arial"/>
              </a:rPr>
              <a:t>s</a:t>
            </a:r>
            <a:r>
              <a:rPr sz="2200" dirty="0">
                <a:solidFill>
                  <a:srgbClr val="BA552C"/>
                </a:solidFill>
                <a:latin typeface="Arial"/>
                <a:cs typeface="Arial"/>
              </a:rPr>
              <a:t>i</a:t>
            </a:r>
            <a:r>
              <a:rPr sz="2200" spc="-15" dirty="0">
                <a:solidFill>
                  <a:srgbClr val="BA552C"/>
                </a:solidFill>
                <a:latin typeface="Arial"/>
                <a:cs typeface="Arial"/>
              </a:rPr>
              <a:t>s</a:t>
            </a:r>
            <a:r>
              <a:rPr sz="2200" spc="65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2200" spc="-15" dirty="0">
                <a:solidFill>
                  <a:srgbClr val="BA552C"/>
                </a:solidFill>
                <a:latin typeface="Arial"/>
                <a:cs typeface="Arial"/>
              </a:rPr>
              <a:t>using</a:t>
            </a:r>
            <a:r>
              <a:rPr sz="2200" spc="60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2200" spc="-15" dirty="0">
                <a:solidFill>
                  <a:srgbClr val="BA552C"/>
                </a:solidFill>
                <a:latin typeface="Arial"/>
                <a:cs typeface="Arial"/>
              </a:rPr>
              <a:t>classific</a:t>
            </a:r>
            <a:r>
              <a:rPr sz="2200" spc="-10" dirty="0">
                <a:solidFill>
                  <a:srgbClr val="BA552C"/>
                </a:solidFill>
                <a:latin typeface="Arial"/>
                <a:cs typeface="Arial"/>
              </a:rPr>
              <a:t>atio</a:t>
            </a:r>
            <a:r>
              <a:rPr sz="2200" spc="-15" dirty="0">
                <a:solidFill>
                  <a:srgbClr val="BA552C"/>
                </a:solidFill>
                <a:latin typeface="Arial"/>
                <a:cs typeface="Arial"/>
              </a:rPr>
              <a:t>n</a:t>
            </a:r>
            <a:r>
              <a:rPr sz="2200" spc="60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2200" spc="-15" dirty="0">
                <a:solidFill>
                  <a:srgbClr val="BA552C"/>
                </a:solidFill>
                <a:latin typeface="Arial"/>
                <a:cs typeface="Arial"/>
              </a:rPr>
              <a:t>mod</a:t>
            </a:r>
            <a:r>
              <a:rPr sz="2200" spc="-10" dirty="0">
                <a:solidFill>
                  <a:srgbClr val="BA552C"/>
                </a:solidFill>
                <a:latin typeface="Arial"/>
                <a:cs typeface="Arial"/>
              </a:rPr>
              <a:t>e</a:t>
            </a:r>
            <a:r>
              <a:rPr sz="2200" spc="-15" dirty="0">
                <a:solidFill>
                  <a:srgbClr val="BA552C"/>
                </a:solidFill>
                <a:latin typeface="Arial"/>
                <a:cs typeface="Arial"/>
              </a:rPr>
              <a:t>ls</a:t>
            </a:r>
            <a:endParaRPr sz="2200">
              <a:latin typeface="Arial"/>
              <a:cs typeface="Arial"/>
            </a:endParaRPr>
          </a:p>
          <a:p>
            <a:pPr marL="240665" indent="-227965">
              <a:lnSpc>
                <a:spcPct val="100000"/>
              </a:lnSpc>
              <a:spcBef>
                <a:spcPts val="555"/>
              </a:spcBef>
              <a:buClr>
                <a:srgbClr val="BA552C"/>
              </a:buClr>
              <a:buSzPct val="122222"/>
              <a:buFont typeface="Arial"/>
              <a:buChar char="•"/>
              <a:tabLst>
                <a:tab pos="241300" algn="l"/>
              </a:tabLst>
            </a:pPr>
            <a:r>
              <a:rPr sz="1800" dirty="0">
                <a:solidFill>
                  <a:srgbClr val="BA552C"/>
                </a:solidFill>
                <a:latin typeface="Arial"/>
                <a:cs typeface="Arial"/>
              </a:rPr>
              <a:t>Tu</a:t>
            </a:r>
            <a:r>
              <a:rPr sz="1800" spc="-10" dirty="0">
                <a:solidFill>
                  <a:srgbClr val="BA552C"/>
                </a:solidFill>
                <a:latin typeface="Arial"/>
                <a:cs typeface="Arial"/>
              </a:rPr>
              <a:t>n</a:t>
            </a:r>
            <a:r>
              <a:rPr sz="1800" spc="-5" dirty="0">
                <a:solidFill>
                  <a:srgbClr val="BA552C"/>
                </a:solidFill>
                <a:latin typeface="Arial"/>
                <a:cs typeface="Arial"/>
              </a:rPr>
              <a:t>e</a:t>
            </a:r>
            <a:r>
              <a:rPr sz="1800" dirty="0">
                <a:solidFill>
                  <a:srgbClr val="BA552C"/>
                </a:solidFill>
                <a:latin typeface="Arial"/>
                <a:cs typeface="Arial"/>
              </a:rPr>
              <a:t>d</a:t>
            </a:r>
            <a:r>
              <a:rPr sz="1800" spc="40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BA552C"/>
                </a:solidFill>
                <a:latin typeface="Arial"/>
                <a:cs typeface="Arial"/>
              </a:rPr>
              <a:t>m</a:t>
            </a:r>
            <a:r>
              <a:rPr sz="1800" spc="5" dirty="0">
                <a:solidFill>
                  <a:srgbClr val="BA552C"/>
                </a:solidFill>
                <a:latin typeface="Arial"/>
                <a:cs typeface="Arial"/>
              </a:rPr>
              <a:t>o</a:t>
            </a:r>
            <a:r>
              <a:rPr sz="1800" spc="-5" dirty="0">
                <a:solidFill>
                  <a:srgbClr val="BA552C"/>
                </a:solidFill>
                <a:latin typeface="Arial"/>
                <a:cs typeface="Arial"/>
              </a:rPr>
              <a:t>del</a:t>
            </a:r>
            <a:r>
              <a:rPr sz="1800" dirty="0">
                <a:solidFill>
                  <a:srgbClr val="BA552C"/>
                </a:solidFill>
                <a:latin typeface="Arial"/>
                <a:cs typeface="Arial"/>
              </a:rPr>
              <a:t>s</a:t>
            </a:r>
            <a:r>
              <a:rPr sz="1800" spc="50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BA552C"/>
                </a:solidFill>
                <a:latin typeface="Arial"/>
                <a:cs typeface="Arial"/>
              </a:rPr>
              <a:t>us</a:t>
            </a:r>
            <a:r>
              <a:rPr sz="1800" spc="-10" dirty="0">
                <a:solidFill>
                  <a:srgbClr val="BA552C"/>
                </a:solidFill>
                <a:latin typeface="Arial"/>
                <a:cs typeface="Arial"/>
              </a:rPr>
              <a:t>i</a:t>
            </a:r>
            <a:r>
              <a:rPr sz="1800" spc="5" dirty="0">
                <a:solidFill>
                  <a:srgbClr val="BA552C"/>
                </a:solidFill>
                <a:latin typeface="Arial"/>
                <a:cs typeface="Arial"/>
              </a:rPr>
              <a:t>n</a:t>
            </a:r>
            <a:r>
              <a:rPr sz="1800" dirty="0">
                <a:solidFill>
                  <a:srgbClr val="BA552C"/>
                </a:solidFill>
                <a:latin typeface="Arial"/>
                <a:cs typeface="Arial"/>
              </a:rPr>
              <a:t>g</a:t>
            </a:r>
            <a:r>
              <a:rPr sz="1800" spc="50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BA552C"/>
                </a:solidFill>
                <a:latin typeface="Arial"/>
                <a:cs typeface="Arial"/>
              </a:rPr>
              <a:t>Grid</a:t>
            </a:r>
            <a:r>
              <a:rPr sz="1800" spc="-10" dirty="0">
                <a:solidFill>
                  <a:srgbClr val="BA552C"/>
                </a:solidFill>
                <a:latin typeface="Arial"/>
                <a:cs typeface="Arial"/>
              </a:rPr>
              <a:t>S</a:t>
            </a:r>
            <a:r>
              <a:rPr sz="1800" spc="5" dirty="0">
                <a:solidFill>
                  <a:srgbClr val="BA552C"/>
                </a:solidFill>
                <a:latin typeface="Arial"/>
                <a:cs typeface="Arial"/>
              </a:rPr>
              <a:t>e</a:t>
            </a:r>
            <a:r>
              <a:rPr sz="1800" spc="-5" dirty="0">
                <a:solidFill>
                  <a:srgbClr val="BA552C"/>
                </a:solidFill>
                <a:latin typeface="Arial"/>
                <a:cs typeface="Arial"/>
              </a:rPr>
              <a:t>a</a:t>
            </a:r>
            <a:r>
              <a:rPr sz="1800" spc="5" dirty="0">
                <a:solidFill>
                  <a:srgbClr val="BA552C"/>
                </a:solidFill>
                <a:latin typeface="Arial"/>
                <a:cs typeface="Arial"/>
              </a:rPr>
              <a:t>r</a:t>
            </a:r>
            <a:r>
              <a:rPr sz="1800" dirty="0">
                <a:solidFill>
                  <a:srgbClr val="BA552C"/>
                </a:solidFill>
                <a:latin typeface="Arial"/>
                <a:cs typeface="Arial"/>
              </a:rPr>
              <a:t>ch</a:t>
            </a:r>
            <a:r>
              <a:rPr sz="1800" spc="-10" dirty="0">
                <a:solidFill>
                  <a:srgbClr val="BA552C"/>
                </a:solidFill>
                <a:latin typeface="Arial"/>
                <a:cs typeface="Arial"/>
              </a:rPr>
              <a:t>C</a:t>
            </a:r>
            <a:r>
              <a:rPr sz="1800" spc="-15" dirty="0">
                <a:solidFill>
                  <a:srgbClr val="BA552C"/>
                </a:solidFill>
                <a:latin typeface="Arial"/>
                <a:cs typeface="Arial"/>
              </a:rPr>
              <a:t>V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88089" y="1505572"/>
            <a:ext cx="9971405" cy="67310"/>
          </a:xfrm>
          <a:custGeom>
            <a:avLst/>
            <a:gdLst/>
            <a:ahLst/>
            <a:cxnLst/>
            <a:rect l="l" t="t" r="r" b="b"/>
            <a:pathLst>
              <a:path w="9971405" h="67309">
                <a:moveTo>
                  <a:pt x="0" y="67317"/>
                </a:moveTo>
                <a:lnTo>
                  <a:pt x="9971409" y="67317"/>
                </a:lnTo>
                <a:lnTo>
                  <a:pt x="9971409" y="0"/>
                </a:lnTo>
                <a:lnTo>
                  <a:pt x="0" y="0"/>
                </a:lnTo>
                <a:lnTo>
                  <a:pt x="0" y="67317"/>
                </a:lnTo>
                <a:close/>
              </a:path>
            </a:pathLst>
          </a:custGeom>
          <a:solidFill>
            <a:srgbClr val="7C7C7C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76415"/>
            <a:ext cx="12120880" cy="481965"/>
          </a:xfrm>
          <a:custGeom>
            <a:avLst/>
            <a:gdLst/>
            <a:ahLst/>
            <a:cxnLst/>
            <a:rect l="l" t="t" r="r" b="b"/>
            <a:pathLst>
              <a:path w="12120880" h="481965">
                <a:moveTo>
                  <a:pt x="0" y="481583"/>
                </a:moveTo>
                <a:lnTo>
                  <a:pt x="12120371" y="481583"/>
                </a:lnTo>
                <a:lnTo>
                  <a:pt x="12120371" y="0"/>
                </a:lnTo>
                <a:lnTo>
                  <a:pt x="0" y="0"/>
                </a:lnTo>
                <a:lnTo>
                  <a:pt x="0" y="481583"/>
                </a:lnTo>
                <a:close/>
              </a:path>
            </a:pathLst>
          </a:custGeom>
          <a:solidFill>
            <a:srgbClr val="BA55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534911"/>
            <a:ext cx="10991215" cy="166370"/>
          </a:xfrm>
          <a:custGeom>
            <a:avLst/>
            <a:gdLst/>
            <a:ahLst/>
            <a:cxnLst/>
            <a:rect l="l" t="t" r="r" b="b"/>
            <a:pathLst>
              <a:path w="10991215" h="166370">
                <a:moveTo>
                  <a:pt x="0" y="166115"/>
                </a:moveTo>
                <a:lnTo>
                  <a:pt x="10991087" y="166115"/>
                </a:lnTo>
                <a:lnTo>
                  <a:pt x="10991087" y="0"/>
                </a:lnTo>
                <a:lnTo>
                  <a:pt x="0" y="0"/>
                </a:lnTo>
                <a:lnTo>
                  <a:pt x="0" y="166115"/>
                </a:lnTo>
                <a:close/>
              </a:path>
            </a:pathLst>
          </a:custGeom>
          <a:solidFill>
            <a:srgbClr val="BA55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903720" y="6538507"/>
            <a:ext cx="10033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endParaRPr sz="105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6310884"/>
            <a:ext cx="12120880" cy="66040"/>
          </a:xfrm>
          <a:custGeom>
            <a:avLst/>
            <a:gdLst/>
            <a:ahLst/>
            <a:cxnLst/>
            <a:rect l="l" t="t" r="r" b="b"/>
            <a:pathLst>
              <a:path w="12120880" h="66039">
                <a:moveTo>
                  <a:pt x="0" y="65531"/>
                </a:moveTo>
                <a:lnTo>
                  <a:pt x="12120371" y="65531"/>
                </a:lnTo>
                <a:lnTo>
                  <a:pt x="12120371" y="0"/>
                </a:lnTo>
                <a:lnTo>
                  <a:pt x="0" y="0"/>
                </a:lnTo>
                <a:lnTo>
                  <a:pt x="0" y="65531"/>
                </a:lnTo>
                <a:close/>
              </a:path>
            </a:pathLst>
          </a:custGeom>
          <a:solidFill>
            <a:srgbClr val="E282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6377178"/>
            <a:ext cx="12120880" cy="0"/>
          </a:xfrm>
          <a:custGeom>
            <a:avLst/>
            <a:gdLst/>
            <a:ahLst/>
            <a:cxnLst/>
            <a:rect l="l" t="t" r="r" b="b"/>
            <a:pathLst>
              <a:path w="12120880">
                <a:moveTo>
                  <a:pt x="0" y="0"/>
                </a:moveTo>
                <a:lnTo>
                  <a:pt x="12120371" y="0"/>
                </a:lnTo>
              </a:path>
            </a:pathLst>
          </a:custGeom>
          <a:ln w="3175">
            <a:solidFill>
              <a:srgbClr val="BA55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76330" y="247174"/>
            <a:ext cx="5847715" cy="10426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0" dirty="0">
                <a:solidFill>
                  <a:srgbClr val="232323"/>
                </a:solidFill>
                <a:latin typeface="Arial"/>
                <a:cs typeface="Arial"/>
              </a:rPr>
              <a:t>Methodology</a:t>
            </a:r>
            <a:endParaRPr sz="80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66660" rIns="0" bIns="0" rtlCol="0">
            <a:spAutoFit/>
          </a:bodyPr>
          <a:lstStyle/>
          <a:p>
            <a:pPr marL="921385" marR="5080">
              <a:lnSpc>
                <a:spcPct val="103299"/>
              </a:lnSpc>
            </a:pPr>
            <a:r>
              <a:rPr sz="2400" spc="-20" dirty="0">
                <a:solidFill>
                  <a:srgbClr val="606D52"/>
                </a:solidFill>
              </a:rPr>
              <a:t>OVE</a:t>
            </a:r>
            <a:r>
              <a:rPr sz="2400" spc="-35" dirty="0">
                <a:solidFill>
                  <a:srgbClr val="606D52"/>
                </a:solidFill>
              </a:rPr>
              <a:t>R</a:t>
            </a:r>
            <a:r>
              <a:rPr sz="2400" spc="-15" dirty="0">
                <a:solidFill>
                  <a:srgbClr val="606D52"/>
                </a:solidFill>
              </a:rPr>
              <a:t>VIE</a:t>
            </a:r>
            <a:r>
              <a:rPr sz="2400" spc="-25" dirty="0">
                <a:solidFill>
                  <a:srgbClr val="606D52"/>
                </a:solidFill>
              </a:rPr>
              <a:t>W</a:t>
            </a:r>
            <a:r>
              <a:rPr sz="2400" spc="70" dirty="0">
                <a:solidFill>
                  <a:srgbClr val="606D52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606D52"/>
                </a:solidFill>
              </a:rPr>
              <a:t>OF</a:t>
            </a:r>
            <a:r>
              <a:rPr sz="2400" spc="70" dirty="0">
                <a:solidFill>
                  <a:srgbClr val="606D52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606D52"/>
                </a:solidFill>
              </a:rPr>
              <a:t>D</a:t>
            </a:r>
            <a:r>
              <a:rPr sz="2400" spc="-10" dirty="0">
                <a:solidFill>
                  <a:srgbClr val="606D52"/>
                </a:solidFill>
              </a:rPr>
              <a:t>A</a:t>
            </a:r>
            <a:r>
              <a:rPr sz="2400" spc="-20" dirty="0">
                <a:solidFill>
                  <a:srgbClr val="606D52"/>
                </a:solidFill>
              </a:rPr>
              <a:t>TA</a:t>
            </a:r>
            <a:r>
              <a:rPr sz="2400" spc="65" dirty="0">
                <a:solidFill>
                  <a:srgbClr val="606D52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606D52"/>
                </a:solidFill>
              </a:rPr>
              <a:t>COLL</a:t>
            </a:r>
            <a:r>
              <a:rPr sz="2400" spc="-15" dirty="0">
                <a:solidFill>
                  <a:srgbClr val="606D52"/>
                </a:solidFill>
              </a:rPr>
              <a:t>E</a:t>
            </a:r>
            <a:r>
              <a:rPr sz="2400" spc="-25" dirty="0">
                <a:solidFill>
                  <a:srgbClr val="606D52"/>
                </a:solidFill>
              </a:rPr>
              <a:t>CT</a:t>
            </a:r>
            <a:r>
              <a:rPr sz="2400" spc="-5" dirty="0">
                <a:solidFill>
                  <a:srgbClr val="606D52"/>
                </a:solidFill>
              </a:rPr>
              <a:t>I</a:t>
            </a:r>
            <a:r>
              <a:rPr sz="2400" spc="-15" dirty="0">
                <a:solidFill>
                  <a:srgbClr val="606D52"/>
                </a:solidFill>
              </a:rPr>
              <a:t>ON,</a:t>
            </a:r>
            <a:r>
              <a:rPr sz="2400" spc="70" dirty="0">
                <a:solidFill>
                  <a:srgbClr val="606D52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06D52"/>
                </a:solidFill>
              </a:rPr>
              <a:t>W</a:t>
            </a:r>
            <a:r>
              <a:rPr sz="2400" spc="-15" dirty="0">
                <a:solidFill>
                  <a:srgbClr val="606D52"/>
                </a:solidFill>
              </a:rPr>
              <a:t>R</a:t>
            </a:r>
            <a:r>
              <a:rPr sz="2400" dirty="0">
                <a:solidFill>
                  <a:srgbClr val="606D52"/>
                </a:solidFill>
              </a:rPr>
              <a:t>A</a:t>
            </a:r>
            <a:r>
              <a:rPr sz="2400" spc="-10" dirty="0">
                <a:solidFill>
                  <a:srgbClr val="606D52"/>
                </a:solidFill>
              </a:rPr>
              <a:t>N</a:t>
            </a:r>
            <a:r>
              <a:rPr sz="2400" spc="-15" dirty="0">
                <a:solidFill>
                  <a:srgbClr val="606D52"/>
                </a:solidFill>
              </a:rPr>
              <a:t>GLI</a:t>
            </a:r>
            <a:r>
              <a:rPr sz="2400" spc="-20" dirty="0">
                <a:solidFill>
                  <a:srgbClr val="606D52"/>
                </a:solidFill>
              </a:rPr>
              <a:t>NG,VISU</a:t>
            </a:r>
            <a:r>
              <a:rPr sz="2400" spc="-30" dirty="0">
                <a:solidFill>
                  <a:srgbClr val="606D52"/>
                </a:solidFill>
              </a:rPr>
              <a:t>A</a:t>
            </a:r>
            <a:r>
              <a:rPr sz="2400" spc="-15" dirty="0">
                <a:solidFill>
                  <a:srgbClr val="606D52"/>
                </a:solidFill>
              </a:rPr>
              <a:t>LI</a:t>
            </a:r>
            <a:r>
              <a:rPr sz="2400" spc="-5" dirty="0">
                <a:solidFill>
                  <a:srgbClr val="606D52"/>
                </a:solidFill>
              </a:rPr>
              <a:t>Z</a:t>
            </a:r>
            <a:r>
              <a:rPr sz="2400" spc="-15" dirty="0">
                <a:solidFill>
                  <a:srgbClr val="606D52"/>
                </a:solidFill>
              </a:rPr>
              <a:t>ATION,</a:t>
            </a:r>
            <a:r>
              <a:rPr sz="2400" spc="-10" dirty="0">
                <a:solidFill>
                  <a:srgbClr val="606D52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606D52"/>
                </a:solidFill>
              </a:rPr>
              <a:t>D</a:t>
            </a:r>
            <a:r>
              <a:rPr sz="2400" spc="-10" dirty="0">
                <a:solidFill>
                  <a:srgbClr val="606D52"/>
                </a:solidFill>
              </a:rPr>
              <a:t>A</a:t>
            </a:r>
            <a:r>
              <a:rPr sz="2400" spc="-20" dirty="0">
                <a:solidFill>
                  <a:srgbClr val="606D52"/>
                </a:solidFill>
              </a:rPr>
              <a:t>S</a:t>
            </a:r>
            <a:r>
              <a:rPr sz="2400" spc="-5" dirty="0">
                <a:solidFill>
                  <a:srgbClr val="606D52"/>
                </a:solidFill>
              </a:rPr>
              <a:t>H</a:t>
            </a:r>
            <a:r>
              <a:rPr sz="2400" spc="-10" dirty="0">
                <a:solidFill>
                  <a:srgbClr val="606D52"/>
                </a:solidFill>
              </a:rPr>
              <a:t>B</a:t>
            </a:r>
            <a:r>
              <a:rPr sz="2400" spc="-20" dirty="0">
                <a:solidFill>
                  <a:srgbClr val="606D52"/>
                </a:solidFill>
              </a:rPr>
              <a:t>O</a:t>
            </a:r>
            <a:r>
              <a:rPr sz="2400" spc="-15" dirty="0">
                <a:solidFill>
                  <a:srgbClr val="606D52"/>
                </a:solidFill>
              </a:rPr>
              <a:t>A</a:t>
            </a:r>
            <a:r>
              <a:rPr sz="2400" spc="-5" dirty="0">
                <a:solidFill>
                  <a:srgbClr val="606D52"/>
                </a:solidFill>
              </a:rPr>
              <a:t>R</a:t>
            </a:r>
            <a:r>
              <a:rPr sz="2400" spc="-10" dirty="0">
                <a:solidFill>
                  <a:srgbClr val="606D52"/>
                </a:solidFill>
              </a:rPr>
              <a:t>D,</a:t>
            </a:r>
            <a:r>
              <a:rPr sz="2400" spc="70" dirty="0">
                <a:solidFill>
                  <a:srgbClr val="606D52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06D52"/>
                </a:solidFill>
              </a:rPr>
              <a:t>A</a:t>
            </a:r>
            <a:r>
              <a:rPr sz="2400" spc="-10" dirty="0">
                <a:solidFill>
                  <a:srgbClr val="606D52"/>
                </a:solidFill>
              </a:rPr>
              <a:t>N</a:t>
            </a:r>
            <a:r>
              <a:rPr sz="2400" dirty="0">
                <a:solidFill>
                  <a:srgbClr val="606D52"/>
                </a:solidFill>
              </a:rPr>
              <a:t>D</a:t>
            </a:r>
            <a:r>
              <a:rPr sz="2400" spc="75" dirty="0">
                <a:solidFill>
                  <a:srgbClr val="606D52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606D52"/>
                </a:solidFill>
              </a:rPr>
              <a:t>M</a:t>
            </a:r>
            <a:r>
              <a:rPr sz="2400" spc="-15" dirty="0">
                <a:solidFill>
                  <a:srgbClr val="606D52"/>
                </a:solidFill>
              </a:rPr>
              <a:t>O</a:t>
            </a:r>
            <a:r>
              <a:rPr sz="2400" spc="-5" dirty="0">
                <a:solidFill>
                  <a:srgbClr val="606D52"/>
                </a:solidFill>
              </a:rPr>
              <a:t>D</a:t>
            </a:r>
            <a:r>
              <a:rPr sz="2400" spc="-10" dirty="0">
                <a:solidFill>
                  <a:srgbClr val="606D52"/>
                </a:solidFill>
              </a:rPr>
              <a:t>E</a:t>
            </a:r>
            <a:r>
              <a:rPr sz="2400" dirty="0">
                <a:solidFill>
                  <a:srgbClr val="606D52"/>
                </a:solidFill>
              </a:rPr>
              <a:t>L</a:t>
            </a:r>
            <a:r>
              <a:rPr sz="2400" spc="65" dirty="0">
                <a:solidFill>
                  <a:srgbClr val="606D52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06D52"/>
                </a:solidFill>
              </a:rPr>
              <a:t>M</a:t>
            </a:r>
            <a:r>
              <a:rPr sz="2400" spc="-10" dirty="0">
                <a:solidFill>
                  <a:srgbClr val="606D52"/>
                </a:solidFill>
              </a:rPr>
              <a:t>E</a:t>
            </a:r>
            <a:r>
              <a:rPr sz="2400" dirty="0">
                <a:solidFill>
                  <a:srgbClr val="606D52"/>
                </a:solidFill>
              </a:rPr>
              <a:t>T</a:t>
            </a:r>
            <a:r>
              <a:rPr sz="2400" spc="-10" dirty="0">
                <a:solidFill>
                  <a:srgbClr val="606D52"/>
                </a:solidFill>
              </a:rPr>
              <a:t>H</a:t>
            </a:r>
            <a:r>
              <a:rPr sz="2400" spc="-20" dirty="0">
                <a:solidFill>
                  <a:srgbClr val="606D52"/>
                </a:solidFill>
              </a:rPr>
              <a:t>ODS</a:t>
            </a:r>
            <a:endParaRPr sz="2400">
              <a:latin typeface="Times New Roman"/>
              <a:cs typeface="Times New Roman"/>
            </a:endParaRPr>
          </a:p>
          <a:p>
            <a:pPr marL="701675">
              <a:lnSpc>
                <a:spcPts val="5700"/>
              </a:lnSpc>
            </a:pPr>
            <a:r>
              <a:rPr sz="4800" spc="-5" dirty="0"/>
              <a:t>Dat</a:t>
            </a:r>
            <a:r>
              <a:rPr sz="4800" dirty="0"/>
              <a:t>a</a:t>
            </a:r>
            <a:r>
              <a:rPr sz="4800" spc="145" dirty="0">
                <a:latin typeface="Times New Roman"/>
                <a:cs typeface="Times New Roman"/>
              </a:rPr>
              <a:t> </a:t>
            </a:r>
            <a:r>
              <a:rPr sz="4800" spc="-5" dirty="0"/>
              <a:t>CollectionOverview</a:t>
            </a:r>
            <a:endParaRPr sz="4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76330" y="3566046"/>
            <a:ext cx="10017760" cy="25438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415" marR="9525" indent="-6350">
              <a:lnSpc>
                <a:spcPts val="2390"/>
              </a:lnSpc>
              <a:tabLst>
                <a:tab pos="1120140" algn="l"/>
              </a:tabLst>
            </a:pP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D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ata</a:t>
            </a:r>
            <a:r>
              <a:rPr sz="2000" spc="9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c</a:t>
            </a:r>
            <a:r>
              <a:rPr sz="2000" spc="5" dirty="0">
                <a:solidFill>
                  <a:srgbClr val="3F3F3F"/>
                </a:solidFill>
                <a:latin typeface="Arial"/>
                <a:cs typeface="Arial"/>
              </a:rPr>
              <a:t>o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l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l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e</a:t>
            </a:r>
            <a:r>
              <a:rPr sz="2000" spc="5" dirty="0">
                <a:solidFill>
                  <a:srgbClr val="3F3F3F"/>
                </a:solidFill>
                <a:latin typeface="Arial"/>
                <a:cs typeface="Arial"/>
              </a:rPr>
              <a:t>c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ti</a:t>
            </a:r>
            <a:r>
              <a:rPr sz="2000" spc="-20" dirty="0">
                <a:solidFill>
                  <a:srgbClr val="3F3F3F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n</a:t>
            </a:r>
            <a:r>
              <a:rPr sz="2000" spc="9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p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r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cess</a:t>
            </a:r>
            <a:r>
              <a:rPr sz="2000" spc="1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i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n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volv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d</a:t>
            </a:r>
            <a:r>
              <a:rPr sz="2000" spc="9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a</a:t>
            </a:r>
            <a:r>
              <a:rPr sz="2000" spc="9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c</a:t>
            </a:r>
            <a:r>
              <a:rPr sz="2000" spc="5" dirty="0">
                <a:solidFill>
                  <a:srgbClr val="3F3F3F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m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b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inatio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n</a:t>
            </a:r>
            <a:r>
              <a:rPr sz="2000" spc="1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f</a:t>
            </a:r>
            <a:r>
              <a:rPr sz="2000" spc="9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A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P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I</a:t>
            </a:r>
            <a:r>
              <a:rPr sz="2000" spc="1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re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qu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sts</a:t>
            </a:r>
            <a:r>
              <a:rPr sz="2000" spc="1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fr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m</a:t>
            </a:r>
            <a:r>
              <a:rPr sz="2000" spc="9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Space</a:t>
            </a:r>
            <a:r>
              <a:rPr sz="2000" spc="1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X</a:t>
            </a:r>
            <a:r>
              <a:rPr sz="2000" spc="9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publi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c</a:t>
            </a:r>
            <a:r>
              <a:rPr sz="2000" spc="10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A</a:t>
            </a:r>
            <a:r>
              <a:rPr sz="2000" spc="-25" dirty="0">
                <a:solidFill>
                  <a:srgbClr val="3F3F3F"/>
                </a:solidFill>
                <a:latin typeface="Arial"/>
                <a:cs typeface="Arial"/>
              </a:rPr>
              <a:t>P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I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an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d</a:t>
            </a:r>
            <a:r>
              <a:rPr sz="200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w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b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sc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r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apin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g</a:t>
            </a:r>
            <a:r>
              <a:rPr sz="2000" spc="6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da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t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a</a:t>
            </a:r>
            <a:r>
              <a:rPr sz="200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fr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m</a:t>
            </a:r>
            <a:r>
              <a:rPr sz="2000" spc="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a</a:t>
            </a:r>
            <a:r>
              <a:rPr sz="200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t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abl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e</a:t>
            </a:r>
            <a:r>
              <a:rPr sz="200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i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n</a:t>
            </a:r>
            <a:r>
              <a:rPr sz="200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S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pac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e</a:t>
            </a:r>
            <a:r>
              <a:rPr sz="200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X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’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</a:t>
            </a:r>
            <a:r>
              <a:rPr sz="200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W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i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k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i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pedi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a</a:t>
            </a:r>
            <a:r>
              <a:rPr sz="2000" spc="6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en</a:t>
            </a:r>
            <a:r>
              <a:rPr sz="2000" spc="-20" dirty="0">
                <a:solidFill>
                  <a:srgbClr val="3F3F3F"/>
                </a:solidFill>
                <a:latin typeface="Arial"/>
                <a:cs typeface="Arial"/>
              </a:rPr>
              <a:t>t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r</a:t>
            </a:r>
            <a:r>
              <a:rPr sz="2000" spc="5" dirty="0">
                <a:solidFill>
                  <a:srgbClr val="3F3F3F"/>
                </a:solidFill>
                <a:latin typeface="Arial"/>
                <a:cs typeface="Arial"/>
              </a:rPr>
              <a:t>y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  <a:p>
            <a:pPr marL="18415" marR="367665" indent="-6350">
              <a:lnSpc>
                <a:spcPts val="2380"/>
              </a:lnSpc>
              <a:spcBef>
                <a:spcPts val="1180"/>
              </a:spcBef>
              <a:tabLst>
                <a:tab pos="753745" algn="l"/>
              </a:tabLst>
            </a:pP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The</a:t>
            </a:r>
            <a:r>
              <a:rPr sz="200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n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xt</a:t>
            </a:r>
            <a:r>
              <a:rPr sz="200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sli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d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e</a:t>
            </a:r>
            <a:r>
              <a:rPr sz="200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wil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l</a:t>
            </a:r>
            <a:r>
              <a:rPr sz="200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sh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w</a:t>
            </a:r>
            <a:r>
              <a:rPr sz="200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t</a:t>
            </a:r>
            <a:r>
              <a:rPr sz="2000" spc="-20" dirty="0">
                <a:solidFill>
                  <a:srgbClr val="3F3F3F"/>
                </a:solidFill>
                <a:latin typeface="Arial"/>
                <a:cs typeface="Arial"/>
              </a:rPr>
              <a:t>h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e</a:t>
            </a:r>
            <a:r>
              <a:rPr sz="200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f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low</a:t>
            </a:r>
            <a:r>
              <a:rPr sz="2000" spc="10" dirty="0">
                <a:solidFill>
                  <a:srgbClr val="3F3F3F"/>
                </a:solidFill>
                <a:latin typeface="Arial"/>
                <a:cs typeface="Arial"/>
              </a:rPr>
              <a:t>c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h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rt</a:t>
            </a:r>
            <a:r>
              <a:rPr sz="2000" spc="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f</a:t>
            </a:r>
            <a:r>
              <a:rPr sz="2000" spc="4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da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t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a</a:t>
            </a:r>
            <a:r>
              <a:rPr sz="200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coll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cti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n</a:t>
            </a:r>
            <a:r>
              <a:rPr sz="200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f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rom</a:t>
            </a:r>
            <a:r>
              <a:rPr sz="2000" spc="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A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P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I</a:t>
            </a:r>
            <a:r>
              <a:rPr sz="2000" spc="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an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d</a:t>
            </a:r>
            <a:r>
              <a:rPr sz="200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the</a:t>
            </a:r>
            <a:r>
              <a:rPr sz="2000" spc="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on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e</a:t>
            </a:r>
            <a:r>
              <a:rPr sz="200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af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t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r</a:t>
            </a:r>
            <a:r>
              <a:rPr sz="2000" spc="6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will</a:t>
            </a:r>
            <a:r>
              <a:rPr sz="2000" spc="-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</a:t>
            </a:r>
            <a:r>
              <a:rPr sz="2000" spc="5" dirty="0">
                <a:solidFill>
                  <a:srgbClr val="3F3F3F"/>
                </a:solidFill>
                <a:latin typeface="Arial"/>
                <a:cs typeface="Arial"/>
              </a:rPr>
              <a:t>h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w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	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t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h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e</a:t>
            </a:r>
            <a:r>
              <a:rPr sz="200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f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lowcha</a:t>
            </a:r>
            <a:r>
              <a:rPr sz="2000" spc="5" dirty="0">
                <a:solidFill>
                  <a:srgbClr val="3F3F3F"/>
                </a:solidFill>
                <a:latin typeface="Arial"/>
                <a:cs typeface="Arial"/>
              </a:rPr>
              <a:t>r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t</a:t>
            </a:r>
            <a:r>
              <a:rPr sz="2000" spc="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f</a:t>
            </a:r>
            <a:r>
              <a:rPr sz="2000" spc="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da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t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a</a:t>
            </a:r>
            <a:r>
              <a:rPr sz="200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coll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ction</a:t>
            </a:r>
            <a:r>
              <a:rPr sz="200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fr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m</a:t>
            </a:r>
            <a:r>
              <a:rPr sz="200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we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b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scra</a:t>
            </a:r>
            <a:r>
              <a:rPr sz="2000" spc="-20" dirty="0">
                <a:solidFill>
                  <a:srgbClr val="3F3F3F"/>
                </a:solidFill>
                <a:latin typeface="Arial"/>
                <a:cs typeface="Arial"/>
              </a:rPr>
              <a:t>p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ing.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85"/>
              </a:spcBef>
            </a:pPr>
            <a:r>
              <a:rPr sz="2000" u="heavy" dirty="0">
                <a:solidFill>
                  <a:srgbClr val="3F3F3F"/>
                </a:solidFill>
                <a:latin typeface="Arial"/>
                <a:cs typeface="Arial"/>
              </a:rPr>
              <a:t>Space X</a:t>
            </a:r>
            <a:r>
              <a:rPr sz="2000" u="heavy" spc="-10" dirty="0">
                <a:solidFill>
                  <a:srgbClr val="3F3F3F"/>
                </a:solidFill>
                <a:latin typeface="Arial"/>
                <a:cs typeface="Arial"/>
              </a:rPr>
              <a:t> A</a:t>
            </a:r>
            <a:r>
              <a:rPr sz="2000" u="heavy" dirty="0">
                <a:solidFill>
                  <a:srgbClr val="3F3F3F"/>
                </a:solidFill>
                <a:latin typeface="Arial"/>
                <a:cs typeface="Arial"/>
              </a:rPr>
              <a:t>PI</a:t>
            </a:r>
            <a:r>
              <a:rPr sz="2000" u="heavy" spc="-10" dirty="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sz="2000" u="heavy" spc="-5" dirty="0">
                <a:solidFill>
                  <a:srgbClr val="3F3F3F"/>
                </a:solidFill>
                <a:latin typeface="Arial"/>
                <a:cs typeface="Arial"/>
              </a:rPr>
              <a:t>Data </a:t>
            </a:r>
            <a:r>
              <a:rPr sz="2000" u="heavy" spc="-10" dirty="0">
                <a:solidFill>
                  <a:srgbClr val="3F3F3F"/>
                </a:solidFill>
                <a:latin typeface="Arial"/>
                <a:cs typeface="Arial"/>
              </a:rPr>
              <a:t>C</a:t>
            </a:r>
            <a:r>
              <a:rPr sz="2000" u="heavy" spc="-5" dirty="0">
                <a:solidFill>
                  <a:srgbClr val="3F3F3F"/>
                </a:solidFill>
                <a:latin typeface="Arial"/>
                <a:cs typeface="Arial"/>
              </a:rPr>
              <a:t>olum</a:t>
            </a:r>
            <a:r>
              <a:rPr sz="2000" u="heavy" spc="-10" dirty="0">
                <a:solidFill>
                  <a:srgbClr val="3F3F3F"/>
                </a:solidFill>
                <a:latin typeface="Arial"/>
                <a:cs typeface="Arial"/>
              </a:rPr>
              <a:t>n</a:t>
            </a:r>
            <a:r>
              <a:rPr sz="2000" u="heavy" dirty="0">
                <a:solidFill>
                  <a:srgbClr val="3F3F3F"/>
                </a:solidFill>
                <a:latin typeface="Arial"/>
                <a:cs typeface="Arial"/>
              </a:rPr>
              <a:t>s:</a:t>
            </a:r>
            <a:endParaRPr sz="2000">
              <a:latin typeface="Arial"/>
              <a:cs typeface="Arial"/>
            </a:endParaRPr>
          </a:p>
          <a:p>
            <a:pPr marL="18415" marR="5080" indent="-6350">
              <a:lnSpc>
                <a:spcPts val="2370"/>
              </a:lnSpc>
              <a:spcBef>
                <a:spcPts val="1265"/>
              </a:spcBef>
            </a:pP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FlightN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u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mb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e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r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,</a:t>
            </a:r>
            <a:r>
              <a:rPr sz="200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D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ate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,</a:t>
            </a:r>
            <a:r>
              <a:rPr sz="200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BoosterVe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r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sion,</a:t>
            </a:r>
            <a:r>
              <a:rPr sz="2000" spc="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Paylo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a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dM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</a:t>
            </a:r>
            <a:r>
              <a:rPr sz="2000" spc="10" dirty="0">
                <a:solidFill>
                  <a:srgbClr val="3F3F3F"/>
                </a:solidFill>
                <a:latin typeface="Arial"/>
                <a:cs typeface="Arial"/>
              </a:rPr>
              <a:t>s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,</a:t>
            </a:r>
            <a:r>
              <a:rPr sz="200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rb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it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,</a:t>
            </a:r>
            <a:r>
              <a:rPr sz="2000" spc="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LaunchS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i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te,</a:t>
            </a:r>
            <a:r>
              <a:rPr sz="2000" spc="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Outcome,</a:t>
            </a:r>
            <a:r>
              <a:rPr sz="200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Flights,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GridF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i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n</a:t>
            </a:r>
            <a:r>
              <a:rPr sz="2000" spc="5" dirty="0">
                <a:solidFill>
                  <a:srgbClr val="3F3F3F"/>
                </a:solidFill>
                <a:latin typeface="Arial"/>
                <a:cs typeface="Arial"/>
              </a:rPr>
              <a:t>s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,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216664" y="162053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5" y="0"/>
                </a:lnTo>
              </a:path>
            </a:pathLst>
          </a:custGeom>
          <a:ln w="6095">
            <a:solidFill>
              <a:srgbClr val="7C7C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202685" y="340297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53" y="0"/>
                </a:lnTo>
              </a:path>
            </a:pathLst>
          </a:custGeom>
          <a:ln w="6095">
            <a:solidFill>
              <a:srgbClr val="7C7C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330" y="244359"/>
            <a:ext cx="4466590" cy="723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415" marR="5080" indent="-6350">
              <a:lnSpc>
                <a:spcPct val="145600"/>
              </a:lnSpc>
              <a:tabLst>
                <a:tab pos="1210945" algn="l"/>
                <a:tab pos="2082164" algn="l"/>
                <a:tab pos="3759835" algn="l"/>
              </a:tabLst>
            </a:pP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R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e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u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</a:t>
            </a:r>
            <a:r>
              <a:rPr sz="2000" spc="5" dirty="0">
                <a:solidFill>
                  <a:srgbClr val="3F3F3F"/>
                </a:solidFill>
                <a:latin typeface="Arial"/>
                <a:cs typeface="Arial"/>
              </a:rPr>
              <a:t>e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d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,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	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Le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g</a:t>
            </a:r>
            <a:r>
              <a:rPr sz="2000" spc="5" dirty="0">
                <a:solidFill>
                  <a:srgbClr val="3F3F3F"/>
                </a:solidFill>
                <a:latin typeface="Arial"/>
                <a:cs typeface="Arial"/>
              </a:rPr>
              <a:t>s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,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	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La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n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din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g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Pad,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Bloc</a:t>
            </a:r>
            <a:r>
              <a:rPr sz="2000" spc="5" dirty="0">
                <a:solidFill>
                  <a:srgbClr val="3F3F3F"/>
                </a:solidFill>
                <a:latin typeface="Arial"/>
                <a:cs typeface="Arial"/>
              </a:rPr>
              <a:t>k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,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u="heavy" dirty="0">
                <a:solidFill>
                  <a:srgbClr val="3F3F3F"/>
                </a:solidFill>
                <a:latin typeface="Arial"/>
                <a:cs typeface="Arial"/>
              </a:rPr>
              <a:t>Wi</a:t>
            </a:r>
            <a:r>
              <a:rPr sz="2000" u="heavy" spc="5" dirty="0">
                <a:solidFill>
                  <a:srgbClr val="3F3F3F"/>
                </a:solidFill>
                <a:latin typeface="Arial"/>
                <a:cs typeface="Arial"/>
              </a:rPr>
              <a:t>k</a:t>
            </a:r>
            <a:r>
              <a:rPr sz="2000" u="heavy" spc="-15" dirty="0">
                <a:solidFill>
                  <a:srgbClr val="3F3F3F"/>
                </a:solidFill>
                <a:latin typeface="Arial"/>
                <a:cs typeface="Arial"/>
              </a:rPr>
              <a:t>i</a:t>
            </a:r>
            <a:r>
              <a:rPr sz="2000" u="heavy" spc="-5" dirty="0">
                <a:solidFill>
                  <a:srgbClr val="3F3F3F"/>
                </a:solidFill>
                <a:latin typeface="Arial"/>
                <a:cs typeface="Arial"/>
              </a:rPr>
              <a:t>pedia</a:t>
            </a:r>
            <a:r>
              <a:rPr sz="2000" u="heavy" spc="-15" dirty="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sz="2000" u="heavy" dirty="0">
                <a:solidFill>
                  <a:srgbClr val="3F3F3F"/>
                </a:solidFill>
                <a:latin typeface="Arial"/>
                <a:cs typeface="Arial"/>
              </a:rPr>
              <a:t>Web</a:t>
            </a:r>
            <a:r>
              <a:rPr sz="2000" u="heavy" spc="-15" dirty="0">
                <a:solidFill>
                  <a:srgbClr val="3F3F3F"/>
                </a:solidFill>
                <a:latin typeface="Arial"/>
                <a:cs typeface="Arial"/>
              </a:rPr>
              <a:t>s</a:t>
            </a:r>
            <a:r>
              <a:rPr sz="2000" u="heavy" dirty="0">
                <a:solidFill>
                  <a:srgbClr val="3F3F3F"/>
                </a:solidFill>
                <a:latin typeface="Arial"/>
                <a:cs typeface="Arial"/>
              </a:rPr>
              <a:t>c</a:t>
            </a:r>
            <a:r>
              <a:rPr sz="2000" u="heavy" spc="5" dirty="0">
                <a:solidFill>
                  <a:srgbClr val="3F3F3F"/>
                </a:solidFill>
                <a:latin typeface="Arial"/>
                <a:cs typeface="Arial"/>
              </a:rPr>
              <a:t>r</a:t>
            </a:r>
            <a:r>
              <a:rPr sz="2000" u="heavy" spc="-15" dirty="0">
                <a:solidFill>
                  <a:srgbClr val="3F3F3F"/>
                </a:solidFill>
                <a:latin typeface="Arial"/>
                <a:cs typeface="Arial"/>
              </a:rPr>
              <a:t>a</a:t>
            </a:r>
            <a:r>
              <a:rPr sz="2000" u="heavy" spc="-5" dirty="0">
                <a:solidFill>
                  <a:srgbClr val="3F3F3F"/>
                </a:solidFill>
                <a:latin typeface="Arial"/>
                <a:cs typeface="Arial"/>
              </a:rPr>
              <a:t>pe</a:t>
            </a:r>
            <a:r>
              <a:rPr sz="2000" u="heavy" dirty="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sz="2000" u="heavy" spc="-10" dirty="0">
                <a:solidFill>
                  <a:srgbClr val="3F3F3F"/>
                </a:solidFill>
                <a:latin typeface="Arial"/>
                <a:cs typeface="Arial"/>
              </a:rPr>
              <a:t>D</a:t>
            </a:r>
            <a:r>
              <a:rPr sz="2000" u="heavy" spc="-5" dirty="0">
                <a:solidFill>
                  <a:srgbClr val="3F3F3F"/>
                </a:solidFill>
                <a:latin typeface="Arial"/>
                <a:cs typeface="Arial"/>
              </a:rPr>
              <a:t>at</a:t>
            </a:r>
            <a:r>
              <a:rPr sz="2000" u="heavy" spc="-15" dirty="0">
                <a:solidFill>
                  <a:srgbClr val="3F3F3F"/>
                </a:solidFill>
                <a:latin typeface="Arial"/>
                <a:cs typeface="Arial"/>
              </a:rPr>
              <a:t>a</a:t>
            </a:r>
            <a:r>
              <a:rPr sz="2000" u="heavy" spc="-5" dirty="0">
                <a:solidFill>
                  <a:srgbClr val="3F3F3F"/>
                </a:solidFill>
                <a:latin typeface="Arial"/>
                <a:cs typeface="Arial"/>
              </a:rPr>
              <a:t>C</a:t>
            </a:r>
            <a:r>
              <a:rPr sz="2000" u="heavy" dirty="0">
                <a:solidFill>
                  <a:srgbClr val="3F3F3F"/>
                </a:solidFill>
                <a:latin typeface="Arial"/>
                <a:cs typeface="Arial"/>
              </a:rPr>
              <a:t>o</a:t>
            </a:r>
            <a:r>
              <a:rPr sz="2000" u="heavy" spc="-5" dirty="0">
                <a:solidFill>
                  <a:srgbClr val="3F3F3F"/>
                </a:solidFill>
                <a:latin typeface="Arial"/>
                <a:cs typeface="Arial"/>
              </a:rPr>
              <a:t>lu</a:t>
            </a:r>
            <a:r>
              <a:rPr sz="2000" u="heavy" spc="-15" dirty="0">
                <a:solidFill>
                  <a:srgbClr val="3F3F3F"/>
                </a:solidFill>
                <a:latin typeface="Arial"/>
                <a:cs typeface="Arial"/>
              </a:rPr>
              <a:t>m</a:t>
            </a:r>
            <a:r>
              <a:rPr sz="2000" u="heavy" spc="-5" dirty="0">
                <a:solidFill>
                  <a:srgbClr val="3F3F3F"/>
                </a:solidFill>
                <a:latin typeface="Arial"/>
                <a:cs typeface="Arial"/>
              </a:rPr>
              <a:t>n</a:t>
            </a:r>
            <a:r>
              <a:rPr sz="2000" u="heavy" spc="5" dirty="0">
                <a:solidFill>
                  <a:srgbClr val="3F3F3F"/>
                </a:solidFill>
                <a:latin typeface="Arial"/>
                <a:cs typeface="Arial"/>
              </a:rPr>
              <a:t>s</a:t>
            </a:r>
            <a:r>
              <a:rPr sz="2000" u="heavy" dirty="0">
                <a:solidFill>
                  <a:srgbClr val="3F3F3F"/>
                </a:solidFill>
                <a:latin typeface="Arial"/>
                <a:cs typeface="Arial"/>
              </a:rPr>
              <a:t>: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866384" y="244359"/>
            <a:ext cx="1650364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R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e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u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</a:t>
            </a:r>
            <a:r>
              <a:rPr sz="2000" spc="5" dirty="0">
                <a:solidFill>
                  <a:srgbClr val="3F3F3F"/>
                </a:solidFill>
                <a:latin typeface="Arial"/>
                <a:cs typeface="Arial"/>
              </a:rPr>
              <a:t>e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d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Coun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t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,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41596" y="244359"/>
            <a:ext cx="747395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Serial,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13564" y="244359"/>
            <a:ext cx="2116455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Lon</a:t>
            </a:r>
            <a:r>
              <a:rPr sz="2000" spc="5" dirty="0">
                <a:solidFill>
                  <a:srgbClr val="3F3F3F"/>
                </a:solidFill>
                <a:latin typeface="Arial"/>
                <a:cs typeface="Arial"/>
              </a:rPr>
              <a:t>g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itu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d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e,Lati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t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u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d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76330" y="1145297"/>
            <a:ext cx="6723380" cy="581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415" marR="5080" indent="-6350">
              <a:lnSpc>
                <a:spcPts val="2380"/>
              </a:lnSpc>
              <a:tabLst>
                <a:tab pos="818515" algn="l"/>
                <a:tab pos="1466850" algn="l"/>
                <a:tab pos="2136140" algn="l"/>
                <a:tab pos="2484755" algn="l"/>
                <a:tab pos="3133725" algn="l"/>
                <a:tab pos="4307205" algn="l"/>
                <a:tab pos="6087110" algn="l"/>
              </a:tabLst>
            </a:pP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Flight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	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N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o.,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	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Launc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h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site,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Paylo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a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d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,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Payl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o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adM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ss,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Or</a:t>
            </a:r>
            <a:r>
              <a:rPr sz="2000" spc="5" dirty="0">
                <a:solidFill>
                  <a:srgbClr val="3F3F3F"/>
                </a:solidFill>
                <a:latin typeface="Arial"/>
                <a:cs typeface="Arial"/>
              </a:rPr>
              <a:t>b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it,</a:t>
            </a:r>
            <a:r>
              <a:rPr sz="2000" spc="-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outc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o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m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,</a:t>
            </a:r>
            <a:r>
              <a:rPr sz="2000" spc="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Ve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r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sion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Bo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ste</a:t>
            </a:r>
            <a:r>
              <a:rPr sz="2000" spc="5" dirty="0">
                <a:solidFill>
                  <a:srgbClr val="3F3F3F"/>
                </a:solidFill>
                <a:latin typeface="Arial"/>
                <a:cs typeface="Arial"/>
              </a:rPr>
              <a:t>r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,</a:t>
            </a:r>
            <a:r>
              <a:rPr sz="2000" spc="3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B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oo</a:t>
            </a:r>
            <a:r>
              <a:rPr sz="2000" spc="5" dirty="0">
                <a:solidFill>
                  <a:srgbClr val="3F3F3F"/>
                </a:solidFill>
                <a:latin typeface="Arial"/>
                <a:cs typeface="Arial"/>
              </a:rPr>
              <a:t>s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ter</a:t>
            </a:r>
            <a:r>
              <a:rPr sz="200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l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a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nd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i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ng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,</a:t>
            </a:r>
            <a:r>
              <a:rPr sz="2000" spc="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D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ate,</a:t>
            </a:r>
            <a:r>
              <a:rPr sz="2000" spc="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T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i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m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056709" y="1145297"/>
            <a:ext cx="1197610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C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u</a:t>
            </a:r>
            <a:r>
              <a:rPr sz="2000" spc="5" dirty="0">
                <a:solidFill>
                  <a:srgbClr val="3F3F3F"/>
                </a:solidFill>
                <a:latin typeface="Arial"/>
                <a:cs typeface="Arial"/>
              </a:rPr>
              <a:t>s</a:t>
            </a:r>
            <a:r>
              <a:rPr sz="2000" spc="-20" dirty="0">
                <a:solidFill>
                  <a:srgbClr val="3F3F3F"/>
                </a:solidFill>
                <a:latin typeface="Arial"/>
                <a:cs typeface="Arial"/>
              </a:rPr>
              <a:t>t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ome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r,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412213" y="1145297"/>
            <a:ext cx="858519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L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au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n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ch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050665" cy="6858000"/>
          </a:xfrm>
          <a:custGeom>
            <a:avLst/>
            <a:gdLst/>
            <a:ahLst/>
            <a:cxnLst/>
            <a:rect l="l" t="t" r="r" b="b"/>
            <a:pathLst>
              <a:path w="4050665" h="6858000">
                <a:moveTo>
                  <a:pt x="0" y="6857999"/>
                </a:moveTo>
                <a:lnTo>
                  <a:pt x="4050669" y="6857999"/>
                </a:lnTo>
                <a:lnTo>
                  <a:pt x="4050669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BA55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040520" y="0"/>
            <a:ext cx="63500" cy="6858000"/>
          </a:xfrm>
          <a:custGeom>
            <a:avLst/>
            <a:gdLst/>
            <a:ahLst/>
            <a:cxnLst/>
            <a:rect l="l" t="t" r="r" b="b"/>
            <a:pathLst>
              <a:path w="63500" h="6858000">
                <a:moveTo>
                  <a:pt x="0" y="6857999"/>
                </a:moveTo>
                <a:lnTo>
                  <a:pt x="63495" y="6857999"/>
                </a:lnTo>
                <a:lnTo>
                  <a:pt x="63495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E282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35940" y="1808967"/>
            <a:ext cx="3026410" cy="9918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4010"/>
              </a:lnSpc>
            </a:pPr>
            <a:r>
              <a:rPr sz="3600" spc="-5" dirty="0">
                <a:solidFill>
                  <a:srgbClr val="FFFFFF"/>
                </a:solidFill>
                <a:latin typeface="Arial"/>
                <a:cs typeface="Arial"/>
              </a:rPr>
              <a:t>Dat</a:t>
            </a:r>
            <a:r>
              <a:rPr sz="3600" spc="-4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3600" spc="-5" dirty="0">
                <a:solidFill>
                  <a:srgbClr val="FFFFFF"/>
                </a:solidFill>
                <a:latin typeface="Arial"/>
                <a:cs typeface="Arial"/>
              </a:rPr>
              <a:t>Co</a:t>
            </a:r>
            <a:r>
              <a:rPr sz="3600" spc="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3600" spc="-5" dirty="0">
                <a:solidFill>
                  <a:srgbClr val="FFFFFF"/>
                </a:solidFill>
                <a:latin typeface="Arial"/>
                <a:cs typeface="Arial"/>
              </a:rPr>
              <a:t>lectio</a:t>
            </a:r>
            <a:r>
              <a:rPr sz="3600" spc="-138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5400" baseline="-10030" dirty="0">
                <a:solidFill>
                  <a:srgbClr val="FFFFFF"/>
                </a:solidFill>
                <a:latin typeface="Arial"/>
                <a:cs typeface="Arial"/>
              </a:rPr>
              <a:t>– </a:t>
            </a:r>
            <a:r>
              <a:rPr sz="3600" dirty="0">
                <a:solidFill>
                  <a:srgbClr val="FFFFFF"/>
                </a:solidFill>
                <a:latin typeface="Arial"/>
                <a:cs typeface="Arial"/>
              </a:rPr>
              <a:t>Spac</a:t>
            </a:r>
            <a:r>
              <a:rPr sz="3600" spc="-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600" spc="-2145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3600" spc="-25" dirty="0">
                <a:solidFill>
                  <a:srgbClr val="FFFFFF"/>
                </a:solidFill>
                <a:latin typeface="Arial"/>
                <a:cs typeface="Arial"/>
              </a:rPr>
              <a:t>API</a:t>
            </a:r>
            <a:endParaRPr sz="3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4872547"/>
            <a:ext cx="2997200" cy="16167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2382520">
              <a:lnSpc>
                <a:spcPct val="100000"/>
              </a:lnSpc>
            </a:pPr>
            <a:r>
              <a:rPr sz="1500" u="heavy" dirty="0">
                <a:solidFill>
                  <a:srgbClr val="FFFFFF"/>
                </a:solidFill>
                <a:latin typeface="Arial"/>
                <a:cs typeface="Arial"/>
              </a:rPr>
              <a:t>GitHub</a:t>
            </a:r>
            <a:r>
              <a:rPr sz="15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u="heavy" dirty="0">
                <a:solidFill>
                  <a:srgbClr val="FFFFFF"/>
                </a:solidFill>
                <a:latin typeface="Arial"/>
                <a:cs typeface="Arial"/>
              </a:rPr>
              <a:t>ur</a:t>
            </a:r>
            <a:r>
              <a:rPr sz="1500" u="heavy" spc="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500" u="heavy" spc="-5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endParaRPr sz="1500">
              <a:latin typeface="Arial"/>
              <a:cs typeface="Arial"/>
            </a:endParaRPr>
          </a:p>
          <a:p>
            <a:pPr marL="12700" algn="just">
              <a:lnSpc>
                <a:spcPts val="1130"/>
              </a:lnSpc>
            </a:pPr>
            <a:r>
              <a:rPr sz="1500" u="heavy" dirty="0">
                <a:solidFill>
                  <a:srgbClr val="0000FF"/>
                </a:solidFill>
                <a:latin typeface="Arial"/>
                <a:cs typeface="Arial"/>
              </a:rPr>
              <a:t>h</a:t>
            </a:r>
            <a:r>
              <a:rPr sz="1500" u="heavy" spc="-5" dirty="0">
                <a:solidFill>
                  <a:srgbClr val="0000FF"/>
                </a:solidFill>
                <a:latin typeface="Arial"/>
                <a:cs typeface="Arial"/>
              </a:rPr>
              <a:t>tt</a:t>
            </a:r>
            <a:r>
              <a:rPr sz="1500" u="heavy" spc="-10" dirty="0">
                <a:solidFill>
                  <a:srgbClr val="0000FF"/>
                </a:solidFill>
                <a:latin typeface="Arial"/>
                <a:cs typeface="Arial"/>
              </a:rPr>
              <a:t>p</a:t>
            </a:r>
            <a:r>
              <a:rPr sz="1500" u="heavy" dirty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1500" u="heavy" spc="-15" dirty="0">
                <a:solidFill>
                  <a:srgbClr val="0000FF"/>
                </a:solidFill>
                <a:latin typeface="Arial"/>
                <a:cs typeface="Arial"/>
              </a:rPr>
              <a:t>:</a:t>
            </a:r>
            <a:r>
              <a:rPr sz="1500" u="heavy" spc="-5" dirty="0">
                <a:solidFill>
                  <a:srgbClr val="0000FF"/>
                </a:solidFill>
                <a:latin typeface="Arial"/>
                <a:cs typeface="Arial"/>
              </a:rPr>
              <a:t>//</a:t>
            </a:r>
            <a:r>
              <a:rPr sz="1500" u="heavy" dirty="0">
                <a:solidFill>
                  <a:srgbClr val="0000FF"/>
                </a:solidFill>
                <a:latin typeface="Arial"/>
                <a:cs typeface="Arial"/>
              </a:rPr>
              <a:t>g</a:t>
            </a:r>
            <a:r>
              <a:rPr sz="1500" u="heavy" spc="-10" dirty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1500" u="heavy" dirty="0">
                <a:solidFill>
                  <a:srgbClr val="0000FF"/>
                </a:solidFill>
                <a:latin typeface="Arial"/>
                <a:cs typeface="Arial"/>
              </a:rPr>
              <a:t>thu</a:t>
            </a:r>
            <a:r>
              <a:rPr sz="1500" u="heavy" spc="5" dirty="0">
                <a:solidFill>
                  <a:srgbClr val="0000FF"/>
                </a:solidFill>
                <a:latin typeface="Arial"/>
                <a:cs typeface="Arial"/>
              </a:rPr>
              <a:t>b</a:t>
            </a:r>
            <a:r>
              <a:rPr sz="1500" u="heavy" spc="-15" dirty="0">
                <a:solidFill>
                  <a:srgbClr val="0000FF"/>
                </a:solidFill>
                <a:latin typeface="Arial"/>
                <a:cs typeface="Arial"/>
              </a:rPr>
              <a:t>.</a:t>
            </a:r>
            <a:r>
              <a:rPr sz="1500" u="heavy" dirty="0">
                <a:solidFill>
                  <a:srgbClr val="0000FF"/>
                </a:solidFill>
                <a:latin typeface="Arial"/>
                <a:cs typeface="Arial"/>
              </a:rPr>
              <a:t>co</a:t>
            </a:r>
            <a:r>
              <a:rPr sz="1500" u="heavy" spc="-15" dirty="0">
                <a:solidFill>
                  <a:srgbClr val="0000FF"/>
                </a:solidFill>
                <a:latin typeface="Arial"/>
                <a:cs typeface="Arial"/>
              </a:rPr>
              <a:t>m/</a:t>
            </a:r>
            <a:r>
              <a:rPr sz="1500" u="heavy" dirty="0">
                <a:solidFill>
                  <a:srgbClr val="0000FF"/>
                </a:solidFill>
                <a:latin typeface="Arial"/>
                <a:cs typeface="Arial"/>
              </a:rPr>
              <a:t>na</a:t>
            </a:r>
            <a:r>
              <a:rPr sz="1500" u="heavy" spc="-10" dirty="0">
                <a:solidFill>
                  <a:srgbClr val="0000FF"/>
                </a:solidFill>
                <a:latin typeface="Arial"/>
                <a:cs typeface="Arial"/>
              </a:rPr>
              <a:t>v</a:t>
            </a:r>
            <a:r>
              <a:rPr sz="1500" u="heavy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1500" u="heavy" spc="-10" dirty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1500" u="heavy" dirty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1500" u="heavy" spc="-10" dirty="0">
                <a:solidFill>
                  <a:srgbClr val="0000FF"/>
                </a:solidFill>
                <a:latin typeface="Arial"/>
                <a:cs typeface="Arial"/>
              </a:rPr>
              <a:t>h</a:t>
            </a:r>
            <a:r>
              <a:rPr sz="1500" u="heavy" dirty="0">
                <a:solidFill>
                  <a:srgbClr val="0000FF"/>
                </a:solidFill>
                <a:latin typeface="Arial"/>
                <a:cs typeface="Arial"/>
              </a:rPr>
              <a:t>erif</a:t>
            </a:r>
            <a:r>
              <a:rPr sz="1500" u="heavy" spc="-10" dirty="0">
                <a:solidFill>
                  <a:srgbClr val="0000FF"/>
                </a:solidFill>
                <a:latin typeface="Arial"/>
                <a:cs typeface="Arial"/>
              </a:rPr>
              <a:t>9</a:t>
            </a:r>
            <a:r>
              <a:rPr sz="1500" u="heavy" dirty="0">
                <a:solidFill>
                  <a:srgbClr val="0000FF"/>
                </a:solidFill>
                <a:latin typeface="Arial"/>
                <a:cs typeface="Arial"/>
              </a:rPr>
              <a:t>8</a:t>
            </a:r>
            <a:r>
              <a:rPr sz="1500" u="heavy" spc="-5" dirty="0">
                <a:solidFill>
                  <a:srgbClr val="0000FF"/>
                </a:solidFill>
                <a:latin typeface="Arial"/>
                <a:cs typeface="Arial"/>
              </a:rPr>
              <a:t>/</a:t>
            </a:r>
            <a:r>
              <a:rPr sz="1500" u="heavy" spc="-285" dirty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1500" u="heavy" spc="-10" dirty="0">
                <a:solidFill>
                  <a:srgbClr val="0000FF"/>
                </a:solidFill>
                <a:latin typeface="Arial"/>
                <a:cs typeface="Arial"/>
              </a:rPr>
              <a:t>B</a:t>
            </a:r>
            <a:endParaRPr sz="1500">
              <a:latin typeface="Arial"/>
              <a:cs typeface="Arial"/>
            </a:endParaRPr>
          </a:p>
          <a:p>
            <a:pPr marL="12700" marR="5080" algn="just">
              <a:lnSpc>
                <a:spcPct val="89100"/>
              </a:lnSpc>
              <a:spcBef>
                <a:spcPts val="100"/>
              </a:spcBef>
            </a:pPr>
            <a:r>
              <a:rPr sz="1500" u="heavy" dirty="0">
                <a:solidFill>
                  <a:srgbClr val="0000FF"/>
                </a:solidFill>
                <a:latin typeface="Arial"/>
                <a:cs typeface="Arial"/>
              </a:rPr>
              <a:t>M_</a:t>
            </a:r>
            <a:r>
              <a:rPr sz="1500" u="heavy" spc="-5" dirty="0">
                <a:solidFill>
                  <a:srgbClr val="0000FF"/>
                </a:solidFill>
                <a:latin typeface="Arial"/>
                <a:cs typeface="Arial"/>
              </a:rPr>
              <a:t>Da</a:t>
            </a:r>
            <a:r>
              <a:rPr sz="1500" u="heavy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1500" u="heavy" spc="-10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1500" u="heavy" dirty="0">
                <a:solidFill>
                  <a:srgbClr val="0000FF"/>
                </a:solidFill>
                <a:latin typeface="Arial"/>
                <a:cs typeface="Arial"/>
              </a:rPr>
              <a:t>_</a:t>
            </a:r>
            <a:r>
              <a:rPr sz="1500" u="heavy" spc="-15" dirty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1500" u="heavy" dirty="0">
                <a:solidFill>
                  <a:srgbClr val="0000FF"/>
                </a:solidFill>
                <a:latin typeface="Arial"/>
                <a:cs typeface="Arial"/>
              </a:rPr>
              <a:t>c</a:t>
            </a:r>
            <a:r>
              <a:rPr sz="1500" u="heavy" spc="-10" dirty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1500" u="heavy"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500" u="heavy" spc="-10" dirty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1500" u="heavy" dirty="0">
                <a:solidFill>
                  <a:srgbClr val="0000FF"/>
                </a:solidFill>
                <a:latin typeface="Arial"/>
                <a:cs typeface="Arial"/>
              </a:rPr>
              <a:t>ce</a:t>
            </a:r>
            <a:r>
              <a:rPr sz="1500" u="heavy" spc="-10" dirty="0">
                <a:solidFill>
                  <a:srgbClr val="0000FF"/>
                </a:solidFill>
                <a:latin typeface="Arial"/>
                <a:cs typeface="Arial"/>
              </a:rPr>
              <a:t>_</a:t>
            </a:r>
            <a:r>
              <a:rPr sz="1500" u="heavy" spc="-15" dirty="0">
                <a:solidFill>
                  <a:srgbClr val="0000FF"/>
                </a:solidFill>
                <a:latin typeface="Arial"/>
                <a:cs typeface="Arial"/>
              </a:rPr>
              <a:t>P</a:t>
            </a:r>
            <a:r>
              <a:rPr sz="1500" u="heavy" dirty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1500" u="heavy" spc="5" dirty="0">
                <a:solidFill>
                  <a:srgbClr val="0000FF"/>
                </a:solidFill>
                <a:latin typeface="Arial"/>
                <a:cs typeface="Arial"/>
              </a:rPr>
              <a:t>o</a:t>
            </a:r>
            <a:r>
              <a:rPr sz="1500" u="heavy" spc="-10" dirty="0">
                <a:solidFill>
                  <a:srgbClr val="0000FF"/>
                </a:solidFill>
                <a:latin typeface="Arial"/>
                <a:cs typeface="Arial"/>
              </a:rPr>
              <a:t>fes</a:t>
            </a:r>
            <a:r>
              <a:rPr sz="1500" u="heavy" spc="-5" dirty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1500" u="heavy" spc="-10" dirty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1500" u="heavy" dirty="0">
                <a:solidFill>
                  <a:srgbClr val="0000FF"/>
                </a:solidFill>
                <a:latin typeface="Arial"/>
                <a:cs typeface="Arial"/>
              </a:rPr>
              <a:t>o</a:t>
            </a:r>
            <a:r>
              <a:rPr sz="1500" u="heavy" spc="-10" dirty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1500" u="heavy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1500" u="heavy" spc="-10" dirty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1500" u="heavy" dirty="0">
                <a:solidFill>
                  <a:srgbClr val="0000FF"/>
                </a:solidFill>
                <a:latin typeface="Arial"/>
                <a:cs typeface="Arial"/>
              </a:rPr>
              <a:t>_</a:t>
            </a:r>
            <a:r>
              <a:rPr sz="1500" u="heavy" spc="-235" dirty="0">
                <a:solidFill>
                  <a:srgbClr val="0000FF"/>
                </a:solidFill>
                <a:latin typeface="Arial"/>
                <a:cs typeface="Arial"/>
              </a:rPr>
              <a:t>C</a:t>
            </a:r>
            <a:r>
              <a:rPr sz="1500" u="heavy"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50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500" u="heavy" spc="-5" dirty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1500" u="heavy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1500" u="heavy" spc="-5" dirty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1500" u="heavy" dirty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sz="1500" u="heavy" spc="-10" dirty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1500" u="heavy" dirty="0">
                <a:solidFill>
                  <a:srgbClr val="0000FF"/>
                </a:solidFill>
                <a:latin typeface="Arial"/>
                <a:cs typeface="Arial"/>
              </a:rPr>
              <a:t>c</a:t>
            </a:r>
            <a:r>
              <a:rPr sz="1500" u="heavy" spc="-10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1500" u="heavy" dirty="0">
                <a:solidFill>
                  <a:srgbClr val="0000FF"/>
                </a:solidFill>
                <a:latin typeface="Arial"/>
                <a:cs typeface="Arial"/>
              </a:rPr>
              <a:t>ti</a:t>
            </a:r>
            <a:r>
              <a:rPr sz="1500" u="heavy" spc="-10" dirty="0">
                <a:solidFill>
                  <a:srgbClr val="0000FF"/>
                </a:solidFill>
                <a:latin typeface="Arial"/>
                <a:cs typeface="Arial"/>
              </a:rPr>
              <a:t>o</a:t>
            </a:r>
            <a:r>
              <a:rPr sz="1500" u="heavy" dirty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1500" u="heavy" spc="-15" dirty="0">
                <a:solidFill>
                  <a:srgbClr val="0000FF"/>
                </a:solidFill>
                <a:latin typeface="Arial"/>
                <a:cs typeface="Arial"/>
              </a:rPr>
              <a:t>/</a:t>
            </a:r>
            <a:r>
              <a:rPr sz="1500" u="heavy" dirty="0">
                <a:solidFill>
                  <a:srgbClr val="0000FF"/>
                </a:solidFill>
                <a:latin typeface="Arial"/>
                <a:cs typeface="Arial"/>
              </a:rPr>
              <a:t>b</a:t>
            </a:r>
            <a:r>
              <a:rPr sz="1500" u="heavy" spc="-5" dirty="0">
                <a:solidFill>
                  <a:srgbClr val="0000FF"/>
                </a:solidFill>
                <a:latin typeface="Arial"/>
                <a:cs typeface="Arial"/>
              </a:rPr>
              <a:t>lob</a:t>
            </a:r>
            <a:r>
              <a:rPr sz="1500" u="heavy" dirty="0">
                <a:solidFill>
                  <a:srgbClr val="0000FF"/>
                </a:solidFill>
                <a:latin typeface="Arial"/>
                <a:cs typeface="Arial"/>
              </a:rPr>
              <a:t>/m</a:t>
            </a:r>
            <a:r>
              <a:rPr sz="1500" u="heavy" spc="-10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1500" u="heavy" dirty="0">
                <a:solidFill>
                  <a:srgbClr val="0000FF"/>
                </a:solidFill>
                <a:latin typeface="Arial"/>
                <a:cs typeface="Arial"/>
              </a:rPr>
              <a:t>ster/10</a:t>
            </a:r>
            <a:r>
              <a:rPr sz="1500" u="heavy" spc="-10" dirty="0">
                <a:solidFill>
                  <a:srgbClr val="0000FF"/>
                </a:solidFill>
                <a:latin typeface="Arial"/>
                <a:cs typeface="Arial"/>
              </a:rPr>
              <a:t>.A</a:t>
            </a:r>
            <a:r>
              <a:rPr sz="1500" u="heavy" spc="-20" dirty="0">
                <a:solidFill>
                  <a:srgbClr val="0000FF"/>
                </a:solidFill>
                <a:latin typeface="Arial"/>
                <a:cs typeface="Arial"/>
              </a:rPr>
              <a:t>p</a:t>
            </a:r>
            <a:r>
              <a:rPr sz="1500" u="heavy" dirty="0">
                <a:solidFill>
                  <a:srgbClr val="0000FF"/>
                </a:solidFill>
                <a:latin typeface="Arial"/>
                <a:cs typeface="Arial"/>
              </a:rPr>
              <a:t>p</a:t>
            </a:r>
            <a:r>
              <a:rPr sz="1500" u="heavy" spc="-5" dirty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1500" u="heavy" spc="-10" dirty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1500" u="heavy"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500" u="heavy" spc="-10" dirty="0">
                <a:solidFill>
                  <a:srgbClr val="0000FF"/>
                </a:solidFill>
                <a:latin typeface="Arial"/>
                <a:cs typeface="Arial"/>
              </a:rPr>
              <a:t>d</a:t>
            </a:r>
            <a:r>
              <a:rPr sz="1500" u="heavy" spc="-275" dirty="0">
                <a:solidFill>
                  <a:srgbClr val="0000FF"/>
                </a:solidFill>
                <a:latin typeface="Arial"/>
                <a:cs typeface="Arial"/>
              </a:rPr>
              <a:t>_</a:t>
            </a:r>
            <a:r>
              <a:rPr sz="1500" u="heavy" dirty="0">
                <a:solidFill>
                  <a:srgbClr val="0000FF"/>
                </a:solidFill>
                <a:latin typeface="Arial"/>
                <a:cs typeface="Arial"/>
              </a:rPr>
              <a:t>D</a:t>
            </a:r>
            <a:r>
              <a:rPr sz="150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500" u="heavy" dirty="0">
                <a:solidFill>
                  <a:srgbClr val="0000FF"/>
                </a:solidFill>
                <a:latin typeface="Arial"/>
                <a:cs typeface="Arial"/>
              </a:rPr>
              <a:t>ata_Sc</a:t>
            </a:r>
            <a:r>
              <a:rPr sz="1500" u="heavy" spc="-10" dirty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1500" u="heavy" dirty="0">
                <a:solidFill>
                  <a:srgbClr val="0000FF"/>
                </a:solidFill>
                <a:latin typeface="Arial"/>
                <a:cs typeface="Arial"/>
              </a:rPr>
              <a:t>en</a:t>
            </a:r>
            <a:r>
              <a:rPr sz="1500" u="heavy" spc="-10" dirty="0">
                <a:solidFill>
                  <a:srgbClr val="0000FF"/>
                </a:solidFill>
                <a:latin typeface="Arial"/>
                <a:cs typeface="Arial"/>
              </a:rPr>
              <a:t>c</a:t>
            </a:r>
            <a:r>
              <a:rPr sz="1500" u="heavy" dirty="0">
                <a:solidFill>
                  <a:srgbClr val="0000FF"/>
                </a:solidFill>
                <a:latin typeface="Arial"/>
                <a:cs typeface="Arial"/>
              </a:rPr>
              <a:t>e_</a:t>
            </a:r>
            <a:r>
              <a:rPr sz="1500" u="heavy" spc="-20" dirty="0">
                <a:solidFill>
                  <a:srgbClr val="0000FF"/>
                </a:solidFill>
                <a:latin typeface="Arial"/>
                <a:cs typeface="Arial"/>
              </a:rPr>
              <a:t>C</a:t>
            </a:r>
            <a:r>
              <a:rPr sz="1500" u="heavy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1500" u="heavy" spc="-10" dirty="0">
                <a:solidFill>
                  <a:srgbClr val="0000FF"/>
                </a:solidFill>
                <a:latin typeface="Arial"/>
                <a:cs typeface="Arial"/>
              </a:rPr>
              <a:t>p</a:t>
            </a:r>
            <a:r>
              <a:rPr sz="1500" u="heavy" dirty="0">
                <a:solidFill>
                  <a:srgbClr val="0000FF"/>
                </a:solidFill>
                <a:latin typeface="Arial"/>
                <a:cs typeface="Arial"/>
              </a:rPr>
              <a:t>ston</a:t>
            </a:r>
            <a:r>
              <a:rPr sz="1500" u="heavy" spc="5"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500" u="heavy" spc="-5" dirty="0">
                <a:solidFill>
                  <a:srgbClr val="0000FF"/>
                </a:solidFill>
                <a:latin typeface="Arial"/>
                <a:cs typeface="Arial"/>
              </a:rPr>
              <a:t>/</a:t>
            </a:r>
            <a:r>
              <a:rPr sz="1500" u="heavy" spc="-25" dirty="0">
                <a:solidFill>
                  <a:srgbClr val="0000FF"/>
                </a:solidFill>
                <a:latin typeface="Arial"/>
                <a:cs typeface="Arial"/>
              </a:rPr>
              <a:t>W</a:t>
            </a:r>
            <a:r>
              <a:rPr sz="1500" u="heavy"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500" u="heavy" spc="-10"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500" u="heavy" dirty="0">
                <a:solidFill>
                  <a:srgbClr val="0000FF"/>
                </a:solidFill>
                <a:latin typeface="Arial"/>
                <a:cs typeface="Arial"/>
              </a:rPr>
              <a:t>k</a:t>
            </a:r>
            <a:r>
              <a:rPr sz="1500" u="heavy" spc="-5" dirty="0">
                <a:solidFill>
                  <a:srgbClr val="0000FF"/>
                </a:solidFill>
                <a:latin typeface="Arial"/>
                <a:cs typeface="Arial"/>
              </a:rPr>
              <a:t>%</a:t>
            </a:r>
            <a:r>
              <a:rPr sz="1500" u="heavy" spc="-10" dirty="0">
                <a:solidFill>
                  <a:srgbClr val="0000FF"/>
                </a:solidFill>
                <a:latin typeface="Arial"/>
                <a:cs typeface="Arial"/>
              </a:rPr>
              <a:t>2</a:t>
            </a:r>
            <a:r>
              <a:rPr sz="1500" u="heavy" spc="-215" dirty="0">
                <a:solidFill>
                  <a:srgbClr val="0000FF"/>
                </a:solidFill>
                <a:latin typeface="Arial"/>
                <a:cs typeface="Arial"/>
              </a:rPr>
              <a:t>0</a:t>
            </a:r>
            <a:r>
              <a:rPr sz="1500" u="heavy" dirty="0">
                <a:solidFill>
                  <a:srgbClr val="0000FF"/>
                </a:solidFill>
                <a:latin typeface="Arial"/>
                <a:cs typeface="Arial"/>
              </a:rPr>
              <a:t>1</a:t>
            </a:r>
            <a:endParaRPr sz="1500">
              <a:latin typeface="Arial"/>
              <a:cs typeface="Arial"/>
            </a:endParaRPr>
          </a:p>
          <a:p>
            <a:pPr marL="12700" marR="64135" algn="just">
              <a:lnSpc>
                <a:spcPts val="1600"/>
              </a:lnSpc>
              <a:spcBef>
                <a:spcPts val="15"/>
              </a:spcBef>
            </a:pPr>
            <a:r>
              <a:rPr sz="1500" u="heavy" spc="-5" dirty="0">
                <a:solidFill>
                  <a:srgbClr val="0000FF"/>
                </a:solidFill>
                <a:latin typeface="Arial"/>
                <a:cs typeface="Arial"/>
              </a:rPr>
              <a:t>%</a:t>
            </a:r>
            <a:r>
              <a:rPr sz="1500" u="heavy" dirty="0">
                <a:solidFill>
                  <a:srgbClr val="0000FF"/>
                </a:solidFill>
                <a:latin typeface="Arial"/>
                <a:cs typeface="Arial"/>
              </a:rPr>
              <a:t>20</a:t>
            </a:r>
            <a:r>
              <a:rPr sz="1500" u="heavy" spc="-15" dirty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1500" u="heavy" dirty="0">
                <a:solidFill>
                  <a:srgbClr val="0000FF"/>
                </a:solidFill>
                <a:latin typeface="Arial"/>
                <a:cs typeface="Arial"/>
              </a:rPr>
              <a:t>ntro</a:t>
            </a:r>
            <a:r>
              <a:rPr sz="1500" u="heavy" spc="-10" dirty="0">
                <a:solidFill>
                  <a:srgbClr val="0000FF"/>
                </a:solidFill>
                <a:latin typeface="Arial"/>
                <a:cs typeface="Arial"/>
              </a:rPr>
              <a:t>d</a:t>
            </a:r>
            <a:r>
              <a:rPr sz="1500" u="heavy" dirty="0">
                <a:solidFill>
                  <a:srgbClr val="0000FF"/>
                </a:solidFill>
                <a:latin typeface="Arial"/>
                <a:cs typeface="Arial"/>
              </a:rPr>
              <a:t>uc</a:t>
            </a:r>
            <a:r>
              <a:rPr sz="1500" u="heavy" spc="-15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1500" u="heavy" spc="-5" dirty="0">
                <a:solidFill>
                  <a:srgbClr val="0000FF"/>
                </a:solidFill>
                <a:latin typeface="Arial"/>
                <a:cs typeface="Arial"/>
              </a:rPr>
              <a:t>ion</a:t>
            </a:r>
            <a:r>
              <a:rPr sz="1500" u="heavy" spc="-10" dirty="0">
                <a:solidFill>
                  <a:srgbClr val="0000FF"/>
                </a:solidFill>
                <a:latin typeface="Arial"/>
                <a:cs typeface="Arial"/>
              </a:rPr>
              <a:t>/</a:t>
            </a:r>
            <a:r>
              <a:rPr sz="1500" u="heavy" spc="-5" dirty="0">
                <a:solidFill>
                  <a:srgbClr val="0000FF"/>
                </a:solidFill>
                <a:latin typeface="Arial"/>
                <a:cs typeface="Arial"/>
              </a:rPr>
              <a:t>Da</a:t>
            </a:r>
            <a:r>
              <a:rPr sz="1500" u="heavy" dirty="0">
                <a:solidFill>
                  <a:srgbClr val="0000FF"/>
                </a:solidFill>
                <a:latin typeface="Arial"/>
                <a:cs typeface="Arial"/>
              </a:rPr>
              <a:t>ta</a:t>
            </a:r>
            <a:r>
              <a:rPr sz="1500" u="heavy" spc="-5" dirty="0">
                <a:solidFill>
                  <a:srgbClr val="0000FF"/>
                </a:solidFill>
                <a:latin typeface="Arial"/>
                <a:cs typeface="Arial"/>
              </a:rPr>
              <a:t>%</a:t>
            </a:r>
            <a:r>
              <a:rPr sz="1500" u="heavy" spc="-10" dirty="0">
                <a:solidFill>
                  <a:srgbClr val="0000FF"/>
                </a:solidFill>
                <a:latin typeface="Arial"/>
                <a:cs typeface="Arial"/>
              </a:rPr>
              <a:t>2</a:t>
            </a:r>
            <a:r>
              <a:rPr sz="1500" u="heavy" dirty="0">
                <a:solidFill>
                  <a:srgbClr val="0000FF"/>
                </a:solidFill>
                <a:latin typeface="Arial"/>
                <a:cs typeface="Arial"/>
              </a:rPr>
              <a:t>0</a:t>
            </a:r>
            <a:r>
              <a:rPr sz="1500" u="heavy" spc="-5" dirty="0">
                <a:solidFill>
                  <a:srgbClr val="0000FF"/>
                </a:solidFill>
                <a:latin typeface="Arial"/>
                <a:cs typeface="Arial"/>
              </a:rPr>
              <a:t>Co</a:t>
            </a:r>
            <a:r>
              <a:rPr sz="1500" u="heavy" dirty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1500" u="heavy" spc="-10" dirty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1500" u="heavy"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500" u="heavy" spc="-10" dirty="0">
                <a:solidFill>
                  <a:srgbClr val="0000FF"/>
                </a:solidFill>
                <a:latin typeface="Arial"/>
                <a:cs typeface="Arial"/>
              </a:rPr>
              <a:t>c</a:t>
            </a:r>
            <a:r>
              <a:rPr sz="1500" u="heavy" spc="-5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1500" u="heavy" spc="-240" dirty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1500" u="heavy" dirty="0">
                <a:solidFill>
                  <a:srgbClr val="0000FF"/>
                </a:solidFill>
                <a:latin typeface="Arial"/>
                <a:cs typeface="Arial"/>
              </a:rPr>
              <a:t>o</a:t>
            </a:r>
            <a:r>
              <a:rPr sz="150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500" u="heavy" dirty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1500" u="heavy" spc="-5" dirty="0">
                <a:solidFill>
                  <a:srgbClr val="0000FF"/>
                </a:solidFill>
                <a:latin typeface="Arial"/>
                <a:cs typeface="Arial"/>
              </a:rPr>
              <a:t>%</a:t>
            </a:r>
            <a:r>
              <a:rPr sz="1500" u="heavy" dirty="0">
                <a:solidFill>
                  <a:srgbClr val="0000FF"/>
                </a:solidFill>
                <a:latin typeface="Arial"/>
                <a:cs typeface="Arial"/>
              </a:rPr>
              <a:t>20</a:t>
            </a:r>
            <a:r>
              <a:rPr sz="1500" u="heavy" spc="-15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1500" u="heavy" spc="-10" dirty="0">
                <a:solidFill>
                  <a:srgbClr val="0000FF"/>
                </a:solidFill>
                <a:latin typeface="Arial"/>
                <a:cs typeface="Arial"/>
              </a:rPr>
              <a:t>p</a:t>
            </a:r>
            <a:r>
              <a:rPr sz="1500" u="heavy" spc="-5" dirty="0">
                <a:solidFill>
                  <a:srgbClr val="0000FF"/>
                </a:solidFill>
                <a:latin typeface="Arial"/>
                <a:cs typeface="Arial"/>
              </a:rPr>
              <a:t>i%</a:t>
            </a:r>
            <a:r>
              <a:rPr sz="1500" u="heavy" spc="5" dirty="0">
                <a:solidFill>
                  <a:srgbClr val="0000FF"/>
                </a:solidFill>
                <a:latin typeface="Arial"/>
                <a:cs typeface="Arial"/>
              </a:rPr>
              <a:t>2</a:t>
            </a:r>
            <a:r>
              <a:rPr sz="1500" u="heavy" spc="-10" dirty="0">
                <a:solidFill>
                  <a:srgbClr val="0000FF"/>
                </a:solidFill>
                <a:latin typeface="Arial"/>
                <a:cs typeface="Arial"/>
              </a:rPr>
              <a:t>0</a:t>
            </a:r>
            <a:r>
              <a:rPr sz="1500" u="heavy" dirty="0">
                <a:solidFill>
                  <a:srgbClr val="0000FF"/>
                </a:solidFill>
                <a:latin typeface="Arial"/>
                <a:cs typeface="Arial"/>
              </a:rPr>
              <a:t>.i</a:t>
            </a:r>
            <a:r>
              <a:rPr sz="1500" u="heavy" spc="-10" dirty="0">
                <a:solidFill>
                  <a:srgbClr val="0000FF"/>
                </a:solidFill>
                <a:latin typeface="Arial"/>
                <a:cs typeface="Arial"/>
              </a:rPr>
              <a:t>p</a:t>
            </a:r>
            <a:r>
              <a:rPr sz="1500" u="heavy" dirty="0">
                <a:solidFill>
                  <a:srgbClr val="0000FF"/>
                </a:solidFill>
                <a:latin typeface="Arial"/>
                <a:cs typeface="Arial"/>
              </a:rPr>
              <a:t>y</a:t>
            </a:r>
            <a:r>
              <a:rPr sz="1500" u="heavy" spc="-155" dirty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1500" u="heavy" dirty="0">
                <a:solidFill>
                  <a:srgbClr val="0000FF"/>
                </a:solidFill>
                <a:latin typeface="Arial"/>
                <a:cs typeface="Arial"/>
              </a:rPr>
              <a:t>b</a:t>
            </a:r>
            <a:endParaRPr sz="1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80909" y="670550"/>
            <a:ext cx="6568440" cy="38036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2670</Words>
  <Application>Microsoft Office PowerPoint</Application>
  <PresentationFormat>Breitbild</PresentationFormat>
  <Paragraphs>245</Paragraphs>
  <Slides>49</Slides>
  <Notes>49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49</vt:i4>
      </vt:variant>
    </vt:vector>
  </HeadingPairs>
  <TitlesOfParts>
    <vt:vector size="54" baseType="lpstr">
      <vt:lpstr>Arial</vt:lpstr>
      <vt:lpstr>Calibri</vt:lpstr>
      <vt:lpstr>Leelawadee UI</vt:lpstr>
      <vt:lpstr>Times New Roman</vt:lpstr>
      <vt:lpstr>Office Theme</vt:lpstr>
      <vt:lpstr>Data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DataWrangling</vt:lpstr>
      <vt:lpstr>EDA with DataVisualization</vt:lpstr>
      <vt:lpstr>EDA with SQL</vt:lpstr>
      <vt:lpstr>PowerPoint-Präsentation</vt:lpstr>
      <vt:lpstr>PowerPoint-Präsentation</vt:lpstr>
      <vt:lpstr>Results</vt:lpstr>
      <vt:lpstr>E DA withVisualization</vt:lpstr>
      <vt:lpstr>PowerPoint-Präsentation</vt:lpstr>
      <vt:lpstr>PowerPoint-Präsentation</vt:lpstr>
      <vt:lpstr>Success Rate Scale with</vt:lpstr>
      <vt:lpstr>PowerPoint-Präsentation</vt:lpstr>
      <vt:lpstr>PowerPoint-Präsentation</vt:lpstr>
      <vt:lpstr>PowerPoint-Präsentation</vt:lpstr>
      <vt:lpstr>PowerPoint-Präsentation</vt:lpstr>
      <vt:lpstr>All Launch SiteNames</vt:lpstr>
      <vt:lpstr>Launch Site Names Beginning with`CCA`</vt:lpstr>
      <vt:lpstr>Total Payload Mass fromNASA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2015 Failed Drone Ship LandingRecords</vt:lpstr>
      <vt:lpstr>Between 2010-06-04 and2017-03-20</vt:lpstr>
      <vt:lpstr>PowerPoint-Präsentation</vt:lpstr>
      <vt:lpstr>Launch SiteLocations</vt:lpstr>
      <vt:lpstr>Color-Coded LaunchMarkers</vt:lpstr>
      <vt:lpstr>Key LocationProximities</vt:lpstr>
      <vt:lpstr>PowerPoint-Präsentation</vt:lpstr>
      <vt:lpstr>Successful Launches Across LaunchSites</vt:lpstr>
      <vt:lpstr>Highest Success Rate LaunchSite</vt:lpstr>
      <vt:lpstr>PowerPoint-Präsentation</vt:lpstr>
      <vt:lpstr>PowerPoint-Präsentation</vt:lpstr>
      <vt:lpstr>ClassificationAccuracy</vt:lpstr>
      <vt:lpstr>ConfusionMatrix</vt:lpstr>
      <vt:lpstr>CONCLUSION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Online2PDF.com</dc:creator>
  <cp:lastModifiedBy>Online2PDF.com</cp:lastModifiedBy>
  <cp:revision>1</cp:revision>
  <dcterms:created xsi:type="dcterms:W3CDTF">2025-07-06T16:41:31Z</dcterms:created>
  <dcterms:modified xsi:type="dcterms:W3CDTF">2025-07-06T14:41:34Z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2025-07-06T00:00:00Z</vt:filetime>
  </property>
  <property fmtid="{D5CDD505-2E9C-101B-9397-08002B2CF9AE}" pid="3" name="LastSaved">
    <vt:filetime>2025-07-06T00:00:00Z</vt:filetime>
  </property>
</Properties>
</file>