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24c1760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24c1760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024c17601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024c17601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024c17601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024c17601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024c17601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024c17601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024c17601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024c17601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24c17601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24c17601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024c17601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024c17601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4c17601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4c17601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24c17601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24c17601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024c17601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024c17601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024c17601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024c17601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24c17601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24c17601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24c17601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024c17601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24c1760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024c1760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24c17601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24c17601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263550" y="3407825"/>
            <a:ext cx="5806800" cy="11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85200C"/>
                </a:highlight>
                <a:latin typeface="Arial"/>
                <a:ea typeface="Arial"/>
                <a:cs typeface="Arial"/>
                <a:sym typeface="Arial"/>
              </a:rPr>
              <a:t>Title: Data-Driven Insights for a New Movie Studio</a:t>
            </a:r>
            <a:endParaRPr b="1" sz="6100">
              <a:highlight>
                <a:srgbClr val="85200C"/>
              </a:highlight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65750" y="4528025"/>
            <a:ext cx="5904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980000"/>
                </a:highlight>
                <a:latin typeface="Arial"/>
                <a:ea typeface="Arial"/>
                <a:cs typeface="Arial"/>
                <a:sym typeface="Arial"/>
              </a:rPr>
              <a:t>Subtitle: Strategic Recommendations for Film Production</a:t>
            </a:r>
            <a:endParaRPr b="1" sz="2600">
              <a:highlight>
                <a:srgbClr val="980000"/>
              </a:highlight>
            </a:endParaRPr>
          </a:p>
        </p:txBody>
      </p:sp>
      <p:pic>
        <p:nvPicPr>
          <p:cNvPr descr="Popcorn For A Movie Free Stock Photo - Public Domain Pictures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75" y="142775"/>
            <a:ext cx="4523676" cy="24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339700" y="2946125"/>
            <a:ext cx="416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highlight>
                  <a:srgbClr val="980000"/>
                </a:highlight>
                <a:latin typeface="Roboto"/>
                <a:ea typeface="Roboto"/>
                <a:cs typeface="Roboto"/>
                <a:sym typeface="Roboto"/>
              </a:rPr>
              <a:t>GROUP 7</a:t>
            </a:r>
            <a:endParaRPr b="1" sz="2400">
              <a:solidFill>
                <a:schemeClr val="lt2"/>
              </a:solidFill>
              <a:highlight>
                <a:srgbClr val="98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Number of movies per genre</a:t>
            </a:r>
            <a:endParaRPr b="1" sz="1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50" y="1684775"/>
            <a:ext cx="7079101" cy="36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1147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Average Return On Investment (ROI) by genre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175" y="1939625"/>
            <a:ext cx="5867400" cy="32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 - Tableau Dashboard</a:t>
            </a:r>
            <a:endParaRPr b="1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/>
              <a:t>https://public.tableau.com/app/profile/edwin.maina/viz/Phase2Projectdashboard/Dashboard1?publish=yes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Insights</a:t>
            </a:r>
            <a:endParaRPr b="1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Genres with High Box Office Performance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Based on domestic and worldwide gross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Directors and Formats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Directors associated with top-performing films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Audience Preferences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Key attributes associated with high IMDb and MovieDB ratings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Recommended genres and formats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on audience preferences and high-performing directors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Further analysis into seasonal trends, marketing strategies, and competitive landscape.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endParaRPr b="1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Genres and Formats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Invest in high-performing genres and popular formats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Key Directors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 directors with a history of successful films in target genres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Audience-Centric Marketing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Align marketing strategies with preferred audience genres and regions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Q&amp;A</a:t>
            </a:r>
            <a:endParaRPr b="1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of Contents</a:t>
            </a:r>
            <a:endParaRPr b="1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Presentation Structure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Overview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Understanding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Understanding and Analysis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Overview</a:t>
            </a:r>
            <a:endParaRPr b="1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Context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Brief description of the competitive movie industry landscape.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Purpose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Providing insights on film industry trends for a new movie studio.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 successful genres, directors, and formats to optimize studio performance.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Understanding</a:t>
            </a:r>
            <a:endParaRPr b="1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Evolution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Changes in technology and audience preferences driving industry growth.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Goals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Establish a studio to produce diverse, high-quality films catering to various audience segments.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board of directors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 team (content creation)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&amp; sales team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Audience (content consumers)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Business Question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Question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What are audience preferences in the movie industry?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understand the movie business and analyze trends to guide production decisions.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Understanding and Sources</a:t>
            </a:r>
            <a:endParaRPr b="1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Data Source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IMDb (film attributes)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Supplementary Sources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Office Mojo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Financial information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MoviesDB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Popularity and ratings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Financial metrics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Insights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Overview of the types of data collected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Description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Columns Analyzed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Attributes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Title, genre, director, studio, runtime, release details, original language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Production budget, domestic and foreign gross, worldwide gross, ROI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 &amp; Popularity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IMDb and MovieDB ratings, popularity scores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Notes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Multi-genre and multi-director films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Domestic gross = US revenue; foreign gross = revenue outside the US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ROI definition: Return on Investment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Data Cleaning Process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Taken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Merging of datasets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Removal of duplicates and inconsistencies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Imputation for missing values where applicable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transformation for analysis-ready format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VISUALIZATIONS</a:t>
            </a:r>
            <a:endParaRPr b="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Top ten movies by worlwide gross earnings</a:t>
            </a:r>
            <a:endParaRPr b="1"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45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50" y="2626262"/>
            <a:ext cx="6896100" cy="4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