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400175"/>
            <a:ext cx="7766936" cy="2650661"/>
          </a:xfrm>
        </p:spPr>
        <p:txBody>
          <a:bodyPr/>
          <a:lstStyle/>
          <a:p>
            <a:r>
              <a:rPr lang="en-US" dirty="0" err="1" smtClean="0"/>
              <a:t>Suliranin</a:t>
            </a:r>
            <a:r>
              <a:rPr lang="en-US" dirty="0" smtClean="0"/>
              <a:t> at </a:t>
            </a:r>
            <a:r>
              <a:rPr lang="en-US" dirty="0" err="1" smtClean="0"/>
              <a:t>mga</a:t>
            </a:r>
            <a:r>
              <a:rPr lang="en-US" dirty="0" smtClean="0"/>
              <a:t> </a:t>
            </a:r>
            <a:r>
              <a:rPr lang="en-US" dirty="0" err="1" smtClean="0"/>
              <a:t>Solusyon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Barangay </a:t>
            </a:r>
            <a:r>
              <a:rPr lang="en-US" dirty="0" err="1" smtClean="0"/>
              <a:t>Malinta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Emeroots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6193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853" y="781321"/>
            <a:ext cx="90982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KABANATA I</a:t>
            </a:r>
          </a:p>
          <a:p>
            <a:pPr algn="ctr"/>
            <a:r>
              <a:rPr lang="en-US" sz="2400" dirty="0" smtClean="0"/>
              <a:t>INTRODUKSYON</a:t>
            </a:r>
          </a:p>
          <a:p>
            <a:pPr algn="ctr"/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Ang</a:t>
            </a:r>
            <a:r>
              <a:rPr lang="en-US" sz="2000" dirty="0" smtClean="0"/>
              <a:t> </a:t>
            </a:r>
            <a:r>
              <a:rPr lang="en-US" sz="2000" dirty="0" err="1" smtClean="0"/>
              <a:t>launin</a:t>
            </a:r>
            <a:r>
              <a:rPr lang="en-US" sz="2000" dirty="0" smtClean="0"/>
              <a:t> </a:t>
            </a:r>
            <a:r>
              <a:rPr lang="en-US" sz="2000" dirty="0" err="1" smtClean="0"/>
              <a:t>aming</a:t>
            </a:r>
            <a:r>
              <a:rPr lang="en-US" sz="2000" dirty="0" smtClean="0"/>
              <a:t> </a:t>
            </a:r>
            <a:r>
              <a:rPr lang="en-US" sz="2000" dirty="0" err="1" smtClean="0"/>
              <a:t>ginawang</a:t>
            </a:r>
            <a:r>
              <a:rPr lang="en-US" sz="2000" dirty="0" smtClean="0"/>
              <a:t> </a:t>
            </a:r>
            <a:r>
              <a:rPr lang="en-US" sz="2000" dirty="0" err="1" smtClean="0"/>
              <a:t>pakikipanayam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barangay </a:t>
            </a: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 err="1" smtClean="0"/>
              <a:t>malinta</a:t>
            </a:r>
            <a:r>
              <a:rPr lang="en-US" sz="2000" dirty="0" smtClean="0"/>
              <a:t> </a:t>
            </a:r>
            <a:r>
              <a:rPr lang="en-US" sz="2000" dirty="0" err="1" smtClean="0"/>
              <a:t>upang</a:t>
            </a:r>
            <a:r>
              <a:rPr lang="en-US" sz="2000" dirty="0" smtClean="0"/>
              <a:t> </a:t>
            </a:r>
            <a:r>
              <a:rPr lang="en-US" sz="2000" dirty="0" err="1" smtClean="0"/>
              <a:t>malaman</a:t>
            </a:r>
            <a:r>
              <a:rPr lang="en-US" sz="2000" dirty="0" smtClean="0"/>
              <a:t> </a:t>
            </a:r>
            <a:r>
              <a:rPr lang="en-US" sz="2000" dirty="0" err="1" smtClean="0"/>
              <a:t>ang</a:t>
            </a:r>
            <a:r>
              <a:rPr lang="en-US" sz="2000" dirty="0" smtClean="0"/>
              <a:t> </a:t>
            </a:r>
            <a:r>
              <a:rPr lang="en-US" sz="2000" dirty="0" err="1" smtClean="0"/>
              <a:t>mga</a:t>
            </a:r>
            <a:r>
              <a:rPr lang="en-US" sz="2000" dirty="0" smtClean="0"/>
              <a:t> </a:t>
            </a:r>
            <a:r>
              <a:rPr lang="en-US" sz="2000" dirty="0" err="1" smtClean="0"/>
              <a:t>suliranin</a:t>
            </a:r>
            <a:r>
              <a:rPr lang="en-US" sz="2000" dirty="0" smtClean="0"/>
              <a:t> at </a:t>
            </a:r>
            <a:r>
              <a:rPr lang="en-US" sz="2000" dirty="0" err="1" smtClean="0"/>
              <a:t>proyekto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nasabing</a:t>
            </a:r>
            <a:r>
              <a:rPr lang="en-US" sz="2000" dirty="0" smtClean="0"/>
              <a:t> barangay</a:t>
            </a:r>
          </a:p>
          <a:p>
            <a:pPr algn="just"/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Naka </a:t>
            </a:r>
            <a:r>
              <a:rPr lang="en-US" sz="2000" dirty="0" err="1" smtClean="0"/>
              <a:t>panayam</a:t>
            </a:r>
            <a:r>
              <a:rPr lang="en-US" sz="2000" dirty="0" smtClean="0"/>
              <a:t> naming </a:t>
            </a:r>
            <a:r>
              <a:rPr lang="en-US" sz="2000" dirty="0" err="1" smtClean="0"/>
              <a:t>dito</a:t>
            </a:r>
            <a:r>
              <a:rPr lang="en-US" sz="2000" dirty="0"/>
              <a:t> </a:t>
            </a:r>
            <a:r>
              <a:rPr lang="en-US" sz="2000" dirty="0" smtClean="0"/>
              <a:t>ay </a:t>
            </a:r>
            <a:r>
              <a:rPr lang="en-US" sz="2000" dirty="0" err="1" smtClean="0"/>
              <a:t>ang</a:t>
            </a:r>
            <a:r>
              <a:rPr lang="en-US" sz="2000" dirty="0" smtClean="0"/>
              <a:t> </a:t>
            </a:r>
            <a:r>
              <a:rPr lang="en-US" sz="2000" dirty="0" err="1" smtClean="0"/>
              <a:t>punong</a:t>
            </a:r>
            <a:r>
              <a:rPr lang="en-US" sz="2000" dirty="0" smtClean="0"/>
              <a:t> barangay at </a:t>
            </a:r>
            <a:r>
              <a:rPr lang="en-US" sz="2000" dirty="0" err="1" smtClean="0"/>
              <a:t>marami</a:t>
            </a:r>
            <a:r>
              <a:rPr lang="en-US" sz="2000" dirty="0" smtClean="0"/>
              <a:t> </a:t>
            </a:r>
            <a:r>
              <a:rPr lang="en-US" sz="2000" dirty="0" err="1" smtClean="0"/>
              <a:t>siyang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ibahagi</a:t>
            </a:r>
            <a:r>
              <a:rPr lang="en-US" sz="2000" dirty="0" smtClean="0"/>
              <a:t> </a:t>
            </a:r>
            <a:r>
              <a:rPr lang="en-US" sz="2000" dirty="0" err="1" smtClean="0"/>
              <a:t>samin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mga</a:t>
            </a:r>
            <a:r>
              <a:rPr lang="en-US" sz="2000" dirty="0" smtClean="0"/>
              <a:t> </a:t>
            </a:r>
            <a:r>
              <a:rPr lang="en-US" sz="2000" dirty="0" err="1" smtClean="0"/>
              <a:t>problema</a:t>
            </a:r>
            <a:r>
              <a:rPr lang="en-US" sz="2000" dirty="0" smtClean="0"/>
              <a:t> at </a:t>
            </a:r>
            <a:r>
              <a:rPr lang="en-US" sz="2000" dirty="0" err="1" smtClean="0"/>
              <a:t>aksyon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 err="1" smtClean="0"/>
              <a:t>yayari</a:t>
            </a:r>
            <a:r>
              <a:rPr lang="en-US" sz="2000" dirty="0" smtClean="0"/>
              <a:t> o </a:t>
            </a:r>
            <a:r>
              <a:rPr lang="en-US" sz="2000" dirty="0" err="1" smtClean="0"/>
              <a:t>ginagawa</a:t>
            </a:r>
            <a:r>
              <a:rPr lang="en-US" sz="2000" dirty="0" smtClean="0"/>
              <a:t> </a:t>
            </a:r>
            <a:r>
              <a:rPr lang="en-US" sz="2000" dirty="0" err="1" smtClean="0"/>
              <a:t>nila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barangay.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Kami </a:t>
            </a:r>
            <a:r>
              <a:rPr lang="en-US" sz="2000" dirty="0" err="1" smtClean="0"/>
              <a:t>rin</a:t>
            </a:r>
            <a:r>
              <a:rPr lang="en-US" sz="2000" dirty="0" smtClean="0"/>
              <a:t> ay nag </a:t>
            </a:r>
            <a:r>
              <a:rPr lang="en-US" sz="2000" dirty="0" err="1" smtClean="0"/>
              <a:t>saliksik</a:t>
            </a:r>
            <a:r>
              <a:rPr lang="en-US" sz="2000" dirty="0" smtClean="0"/>
              <a:t> </a:t>
            </a: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 err="1" smtClean="0"/>
              <a:t>mga</a:t>
            </a:r>
            <a:r>
              <a:rPr lang="en-US" sz="2000" dirty="0" smtClean="0"/>
              <a:t> </a:t>
            </a:r>
            <a:r>
              <a:rPr lang="en-US" sz="2000" dirty="0" err="1" smtClean="0"/>
              <a:t>impormasyon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barangay </a:t>
            </a:r>
            <a:r>
              <a:rPr lang="en-US" sz="2000" dirty="0" err="1" smtClean="0"/>
              <a:t>malinta</a:t>
            </a:r>
            <a:r>
              <a:rPr lang="en-US" sz="2000" dirty="0" smtClean="0"/>
              <a:t> </a:t>
            </a:r>
            <a:r>
              <a:rPr lang="en-US" sz="2000" dirty="0" err="1" smtClean="0"/>
              <a:t>kagaya</a:t>
            </a:r>
            <a:r>
              <a:rPr lang="en-US" sz="2000" dirty="0" smtClean="0"/>
              <a:t> </a:t>
            </a: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 err="1" smtClean="0"/>
              <a:t>lawak</a:t>
            </a:r>
            <a:r>
              <a:rPr lang="en-US" sz="2000" dirty="0"/>
              <a:t> </a:t>
            </a:r>
            <a:r>
              <a:rPr lang="en-US" sz="2000" dirty="0" smtClean="0"/>
              <a:t>o </a:t>
            </a:r>
            <a:r>
              <a:rPr lang="en-US" sz="2000" dirty="0" err="1" smtClean="0"/>
              <a:t>sakop</a:t>
            </a:r>
            <a:r>
              <a:rPr lang="en-US" sz="2000" dirty="0" smtClean="0"/>
              <a:t> </a:t>
            </a:r>
            <a:r>
              <a:rPr lang="en-US" sz="2000" dirty="0" err="1" smtClean="0"/>
              <a:t>nito</a:t>
            </a:r>
            <a:r>
              <a:rPr lang="en-US" sz="2000" dirty="0" smtClean="0"/>
              <a:t>, at kung </a:t>
            </a:r>
            <a:r>
              <a:rPr lang="en-US" sz="2000" dirty="0" err="1" smtClean="0"/>
              <a:t>sino-sino</a:t>
            </a:r>
            <a:r>
              <a:rPr lang="en-US" sz="2000" dirty="0" smtClean="0"/>
              <a:t> </a:t>
            </a:r>
            <a:r>
              <a:rPr lang="en-US" sz="2000" dirty="0" err="1" smtClean="0"/>
              <a:t>ang</a:t>
            </a:r>
            <a:r>
              <a:rPr lang="en-US" sz="2000" dirty="0" smtClean="0"/>
              <a:t> </a:t>
            </a:r>
            <a:r>
              <a:rPr lang="en-US" sz="2000" dirty="0" err="1" smtClean="0"/>
              <a:t>mga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mamahala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kanilang</a:t>
            </a:r>
            <a:r>
              <a:rPr lang="en-US" sz="2000" dirty="0" smtClean="0"/>
              <a:t> barangay.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024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853" y="757647"/>
            <a:ext cx="9072153" cy="4917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KABANATA II</a:t>
            </a:r>
          </a:p>
          <a:p>
            <a:pPr algn="ctr"/>
            <a:r>
              <a:rPr lang="en-PH" sz="2400" dirty="0"/>
              <a:t>PAGPAPAKILALA SA KINAKAPANAYAM</a:t>
            </a:r>
            <a:endParaRPr lang="en-US" sz="2400" dirty="0" smtClean="0"/>
          </a:p>
          <a:p>
            <a:pPr algn="ctr"/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Ang</a:t>
            </a:r>
            <a:r>
              <a:rPr lang="en-US" sz="2000" dirty="0" smtClean="0"/>
              <a:t> </a:t>
            </a:r>
            <a:r>
              <a:rPr lang="en-US" sz="2000" dirty="0" err="1" smtClean="0"/>
              <a:t>aming</a:t>
            </a:r>
            <a:r>
              <a:rPr lang="en-US" sz="2000" dirty="0" smtClean="0"/>
              <a:t> </a:t>
            </a:r>
            <a:r>
              <a:rPr lang="en-US" sz="2000" dirty="0" err="1" smtClean="0"/>
              <a:t>naka</a:t>
            </a:r>
            <a:r>
              <a:rPr lang="en-US" sz="2000" dirty="0" smtClean="0"/>
              <a:t> </a:t>
            </a:r>
            <a:r>
              <a:rPr lang="en-US" sz="2000" dirty="0" err="1" smtClean="0"/>
              <a:t>panayam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Malinta</a:t>
            </a:r>
            <a:r>
              <a:rPr lang="en-US" sz="2000" dirty="0" smtClean="0"/>
              <a:t> ay </a:t>
            </a:r>
            <a:r>
              <a:rPr lang="en-US" sz="2000" dirty="0" err="1" smtClean="0"/>
              <a:t>ang</a:t>
            </a:r>
            <a:r>
              <a:rPr lang="en-US" sz="2000" dirty="0" smtClean="0"/>
              <a:t> </a:t>
            </a:r>
            <a:r>
              <a:rPr lang="en-US" sz="2000" dirty="0" err="1" smtClean="0"/>
              <a:t>kanilang</a:t>
            </a:r>
            <a:r>
              <a:rPr lang="en-US" sz="2000" dirty="0" smtClean="0"/>
              <a:t> </a:t>
            </a:r>
            <a:r>
              <a:rPr lang="en-US" sz="2000" dirty="0" err="1" smtClean="0"/>
              <a:t>mismong</a:t>
            </a:r>
            <a:r>
              <a:rPr lang="en-US" sz="2000" dirty="0" smtClean="0"/>
              <a:t> </a:t>
            </a:r>
            <a:r>
              <a:rPr lang="en-US" sz="2000" dirty="0" err="1" smtClean="0"/>
              <a:t>punong</a:t>
            </a:r>
            <a:r>
              <a:rPr lang="en-US" sz="2000" dirty="0" smtClean="0"/>
              <a:t> barangay </a:t>
            </a:r>
            <a:r>
              <a:rPr lang="en-US" sz="2000" dirty="0" err="1" smtClean="0"/>
              <a:t>ni</a:t>
            </a:r>
            <a:r>
              <a:rPr lang="en-US" sz="2000" dirty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kagalang-galang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Hon. ROLANDO L. EROBA</a:t>
            </a:r>
          </a:p>
          <a:p>
            <a:pPr algn="just"/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Ayon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kanya</a:t>
            </a:r>
            <a:r>
              <a:rPr lang="en-US" sz="2000" dirty="0" smtClean="0"/>
              <a:t> ay </a:t>
            </a:r>
            <a:r>
              <a:rPr lang="en-US" sz="2000" dirty="0" err="1" smtClean="0"/>
              <a:t>walong</a:t>
            </a:r>
            <a:r>
              <a:rPr lang="en-US" sz="2000" dirty="0" smtClean="0"/>
              <a:t> </a:t>
            </a:r>
            <a:r>
              <a:rPr lang="en-US" sz="2000" dirty="0" err="1" smtClean="0"/>
              <a:t>taon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siya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naninilbihan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barangay </a:t>
            </a: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 err="1" smtClean="0"/>
              <a:t>malinta</a:t>
            </a:r>
            <a:r>
              <a:rPr lang="en-US" sz="2000" dirty="0" smtClean="0"/>
              <a:t>. </a:t>
            </a:r>
            <a:r>
              <a:rPr lang="en-US" sz="2000" dirty="0" err="1" smtClean="0"/>
              <a:t>Naging</a:t>
            </a:r>
            <a:r>
              <a:rPr lang="en-US" sz="2000" dirty="0" smtClean="0"/>
              <a:t> </a:t>
            </a:r>
            <a:r>
              <a:rPr lang="en-US" sz="2000" dirty="0" err="1" smtClean="0"/>
              <a:t>konsehal</a:t>
            </a:r>
            <a:r>
              <a:rPr lang="en-US" sz="2000" dirty="0" smtClean="0"/>
              <a:t> </a:t>
            </a: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 err="1" smtClean="0"/>
              <a:t>limang</a:t>
            </a:r>
            <a:r>
              <a:rPr lang="en-US" sz="2000" dirty="0" smtClean="0"/>
              <a:t> </a:t>
            </a:r>
            <a:r>
              <a:rPr lang="en-US" sz="2000" dirty="0" err="1" smtClean="0"/>
              <a:t>taon</a:t>
            </a:r>
            <a:r>
              <a:rPr lang="en-US" sz="2000" dirty="0" smtClean="0"/>
              <a:t> at </a:t>
            </a:r>
            <a:r>
              <a:rPr lang="en-US" sz="2000" dirty="0" err="1" smtClean="0"/>
              <a:t>naka</a:t>
            </a:r>
            <a:r>
              <a:rPr lang="en-US" sz="2000" dirty="0" smtClean="0"/>
              <a:t> </a:t>
            </a:r>
            <a:r>
              <a:rPr lang="en-US" sz="2000" dirty="0" err="1" smtClean="0"/>
              <a:t>isang</a:t>
            </a:r>
            <a:r>
              <a:rPr lang="en-US" sz="2000" dirty="0" smtClean="0"/>
              <a:t> </a:t>
            </a:r>
            <a:r>
              <a:rPr lang="en-US" sz="2000" dirty="0" err="1" smtClean="0"/>
              <a:t>termino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siya</a:t>
            </a:r>
            <a:r>
              <a:rPr lang="en-US" sz="2000" dirty="0" smtClean="0"/>
              <a:t> </a:t>
            </a:r>
            <a:r>
              <a:rPr lang="en-US" sz="2000" dirty="0" err="1" smtClean="0"/>
              <a:t>bilang</a:t>
            </a:r>
            <a:r>
              <a:rPr lang="en-US" sz="2000" dirty="0" smtClean="0"/>
              <a:t> </a:t>
            </a:r>
            <a:r>
              <a:rPr lang="en-US" sz="2000" dirty="0" err="1" smtClean="0"/>
              <a:t>isang</a:t>
            </a:r>
            <a:r>
              <a:rPr lang="en-US" sz="2000" dirty="0" smtClean="0"/>
              <a:t> </a:t>
            </a:r>
            <a:r>
              <a:rPr lang="en-US" sz="2000" dirty="0" err="1" smtClean="0"/>
              <a:t>punong</a:t>
            </a:r>
            <a:r>
              <a:rPr lang="en-US" sz="2000" dirty="0" smtClean="0"/>
              <a:t> barangay.</a:t>
            </a:r>
          </a:p>
          <a:p>
            <a:pPr algn="just"/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Bago</a:t>
            </a:r>
            <a:r>
              <a:rPr lang="en-US" sz="2000" dirty="0" smtClean="0"/>
              <a:t> </a:t>
            </a:r>
            <a:r>
              <a:rPr lang="en-US" sz="2000" dirty="0" err="1" smtClean="0"/>
              <a:t>paman</a:t>
            </a:r>
            <a:r>
              <a:rPr lang="en-US" sz="2000" dirty="0" smtClean="0"/>
              <a:t> </a:t>
            </a:r>
            <a:r>
              <a:rPr lang="en-US" sz="2000" dirty="0" err="1" smtClean="0"/>
              <a:t>daw</a:t>
            </a:r>
            <a:r>
              <a:rPr lang="en-US" sz="2000" dirty="0" smtClean="0"/>
              <a:t> </a:t>
            </a:r>
            <a:r>
              <a:rPr lang="en-US" sz="2000" dirty="0" err="1" smtClean="0"/>
              <a:t>siya</a:t>
            </a:r>
            <a:r>
              <a:rPr lang="en-US" sz="2000" dirty="0" smtClean="0"/>
              <a:t> </a:t>
            </a:r>
            <a:r>
              <a:rPr lang="en-US" sz="2000" dirty="0" err="1" smtClean="0"/>
              <a:t>tumakbo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pisyon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barangay ay </a:t>
            </a:r>
            <a:r>
              <a:rPr lang="en-US" sz="2000" dirty="0" err="1" smtClean="0"/>
              <a:t>madalas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siyang</a:t>
            </a:r>
            <a:r>
              <a:rPr lang="en-US" sz="2000" dirty="0" smtClean="0"/>
              <a:t> </a:t>
            </a:r>
            <a:r>
              <a:rPr lang="en-US" sz="2000" dirty="0" err="1" smtClean="0"/>
              <a:t>tulong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mga</a:t>
            </a:r>
            <a:r>
              <a:rPr lang="en-US" sz="2000" dirty="0" smtClean="0"/>
              <a:t> </a:t>
            </a:r>
            <a:r>
              <a:rPr lang="en-US" sz="2000" dirty="0" err="1" smtClean="0"/>
              <a:t>mamamayan</a:t>
            </a:r>
            <a:r>
              <a:rPr lang="en-US" sz="2000" dirty="0" smtClean="0"/>
              <a:t>. </a:t>
            </a:r>
            <a:r>
              <a:rPr lang="en-US" sz="2000" dirty="0" err="1" smtClean="0"/>
              <a:t>Dahil</a:t>
            </a:r>
            <a:r>
              <a:rPr lang="en-US" sz="2000" dirty="0" smtClean="0"/>
              <a:t> </a:t>
            </a:r>
            <a:r>
              <a:rPr lang="en-US" sz="2000" dirty="0" err="1" smtClean="0"/>
              <a:t>dito</a:t>
            </a:r>
            <a:r>
              <a:rPr lang="en-US" sz="2000" dirty="0" smtClean="0"/>
              <a:t> ay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isip</a:t>
            </a:r>
            <a:r>
              <a:rPr lang="en-US" sz="2000" dirty="0" smtClean="0"/>
              <a:t> </a:t>
            </a:r>
            <a:r>
              <a:rPr lang="en-US" sz="2000" dirty="0" err="1" smtClean="0"/>
              <a:t>niya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meron</a:t>
            </a:r>
            <a:r>
              <a:rPr lang="en-US" sz="2000" dirty="0" smtClean="0"/>
              <a:t> </a:t>
            </a:r>
            <a:r>
              <a:rPr lang="en-US" sz="2000" dirty="0" err="1" smtClean="0"/>
              <a:t>siyang</a:t>
            </a:r>
            <a:r>
              <a:rPr lang="en-US" sz="2000" dirty="0" smtClean="0"/>
              <a:t> </a:t>
            </a:r>
            <a:r>
              <a:rPr lang="en-US" sz="2000" dirty="0" err="1" smtClean="0"/>
              <a:t>kakayan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pamamahala</a:t>
            </a:r>
            <a:r>
              <a:rPr lang="en-US" sz="2000" dirty="0" smtClean="0"/>
              <a:t> </a:t>
            </a: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 err="1" smtClean="0"/>
              <a:t>isang</a:t>
            </a:r>
            <a:r>
              <a:rPr lang="en-US" sz="2000" dirty="0" smtClean="0"/>
              <a:t> barangay at </a:t>
            </a:r>
            <a:r>
              <a:rPr lang="en-US" sz="2000" dirty="0" err="1" smtClean="0"/>
              <a:t>ito</a:t>
            </a:r>
            <a:r>
              <a:rPr lang="en-US" sz="2000" dirty="0" smtClean="0"/>
              <a:t> </a:t>
            </a:r>
            <a:r>
              <a:rPr lang="en-US" sz="2000" dirty="0" err="1" smtClean="0"/>
              <a:t>ang</a:t>
            </a:r>
            <a:r>
              <a:rPr lang="en-US" sz="2000" dirty="0" smtClean="0"/>
              <a:t> nag </a:t>
            </a:r>
            <a:r>
              <a:rPr lang="en-US" sz="2000" dirty="0" err="1" smtClean="0"/>
              <a:t>tulak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kanyang</a:t>
            </a:r>
            <a:r>
              <a:rPr lang="en-US" sz="2000" dirty="0" smtClean="0"/>
              <a:t> </a:t>
            </a:r>
            <a:r>
              <a:rPr lang="en-US" sz="2000" dirty="0" err="1" smtClean="0"/>
              <a:t>pag</a:t>
            </a:r>
            <a:r>
              <a:rPr lang="en-US" sz="2000" dirty="0" smtClean="0"/>
              <a:t> </a:t>
            </a:r>
            <a:r>
              <a:rPr lang="en-US" sz="2000" dirty="0" err="1" smtClean="0"/>
              <a:t>takbo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posisyon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barangay.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513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979" y="169818"/>
            <a:ext cx="9072153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KABANATA III</a:t>
            </a:r>
          </a:p>
          <a:p>
            <a:pPr algn="ctr"/>
            <a:r>
              <a:rPr lang="en-PH" sz="2400" dirty="0"/>
              <a:t>PAGLALAHAD NG MGA SULIRANIN O PROBLEMA</a:t>
            </a:r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Sa </a:t>
            </a:r>
            <a:r>
              <a:rPr lang="en-US" sz="2000" dirty="0" err="1" smtClean="0"/>
              <a:t>aming</a:t>
            </a:r>
            <a:r>
              <a:rPr lang="en-US" sz="2000" dirty="0" smtClean="0"/>
              <a:t> </a:t>
            </a:r>
            <a:r>
              <a:rPr lang="en-US" sz="2000" dirty="0" err="1" smtClean="0"/>
              <a:t>pakikipanayam</a:t>
            </a:r>
            <a:r>
              <a:rPr lang="en-US" sz="2000" dirty="0" smtClean="0"/>
              <a:t> ay may </a:t>
            </a:r>
            <a:r>
              <a:rPr lang="en-US" sz="2000" dirty="0" err="1" smtClean="0"/>
              <a:t>mga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bangit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mga</a:t>
            </a:r>
            <a:r>
              <a:rPr lang="en-US" sz="2000" dirty="0" smtClean="0"/>
              <a:t> </a:t>
            </a:r>
            <a:r>
              <a:rPr lang="en-US" sz="2000" dirty="0" err="1" smtClean="0"/>
              <a:t>suliranin</a:t>
            </a:r>
            <a:r>
              <a:rPr lang="en-US" sz="2000" dirty="0" smtClean="0"/>
              <a:t> o </a:t>
            </a:r>
            <a:r>
              <a:rPr lang="en-US" sz="2000" dirty="0" err="1" smtClean="0"/>
              <a:t>problema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kinakaharap</a:t>
            </a:r>
            <a:r>
              <a:rPr lang="en-US" sz="2000" dirty="0" smtClean="0"/>
              <a:t> </a:t>
            </a:r>
            <a:r>
              <a:rPr lang="en-US" sz="2000" dirty="0" err="1" smtClean="0"/>
              <a:t>ang</a:t>
            </a:r>
            <a:r>
              <a:rPr lang="en-US" sz="2000" dirty="0" smtClean="0"/>
              <a:t> barangay </a:t>
            </a:r>
            <a:r>
              <a:rPr lang="en-US" sz="2000" dirty="0" err="1" smtClean="0"/>
              <a:t>malinta</a:t>
            </a:r>
            <a:r>
              <a:rPr lang="en-US" sz="2000" dirty="0" smtClean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ay </a:t>
            </a:r>
            <a:r>
              <a:rPr lang="en-US" sz="2000" dirty="0" err="1" smtClean="0"/>
              <a:t>ang</a:t>
            </a:r>
            <a:r>
              <a:rPr lang="en-US" sz="2000" dirty="0" smtClean="0"/>
              <a:t> </a:t>
            </a:r>
            <a:r>
              <a:rPr lang="en-US" sz="2000" dirty="0" err="1" smtClean="0"/>
              <a:t>kakulangan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pondo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nakukuha</a:t>
            </a:r>
            <a:r>
              <a:rPr lang="en-US" sz="2000" dirty="0" smtClean="0"/>
              <a:t> </a:t>
            </a:r>
            <a:r>
              <a:rPr lang="en-US" sz="2000" dirty="0" err="1" smtClean="0"/>
              <a:t>ng</a:t>
            </a:r>
            <a:r>
              <a:rPr lang="en-US" sz="2000" dirty="0" smtClean="0"/>
              <a:t> barangay. </a:t>
            </a:r>
            <a:r>
              <a:rPr lang="en-US" sz="2000" dirty="0" err="1" smtClean="0"/>
              <a:t>Dahil</a:t>
            </a:r>
            <a:r>
              <a:rPr lang="en-US" sz="2000" dirty="0" smtClean="0"/>
              <a:t> </a:t>
            </a:r>
            <a:r>
              <a:rPr lang="en-US" sz="2000" dirty="0" err="1" smtClean="0"/>
              <a:t>dito</a:t>
            </a:r>
            <a:r>
              <a:rPr lang="en-US" sz="2000" dirty="0" smtClean="0"/>
              <a:t> ay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apektohan</a:t>
            </a:r>
            <a:r>
              <a:rPr lang="en-US" sz="2000" dirty="0" smtClean="0"/>
              <a:t> </a:t>
            </a:r>
            <a:r>
              <a:rPr lang="en-US" sz="2000" dirty="0" err="1" smtClean="0"/>
              <a:t>ang</a:t>
            </a:r>
            <a:r>
              <a:rPr lang="en-US" sz="2000" dirty="0" smtClean="0"/>
              <a:t> </a:t>
            </a:r>
            <a:r>
              <a:rPr lang="en-US" sz="2000" dirty="0" err="1" smtClean="0"/>
              <a:t>kanilang</a:t>
            </a:r>
            <a:r>
              <a:rPr lang="en-US" sz="2000" dirty="0" smtClean="0"/>
              <a:t> </a:t>
            </a:r>
            <a:r>
              <a:rPr lang="en-US" sz="2000" dirty="0" err="1" smtClean="0"/>
              <a:t>mga</a:t>
            </a:r>
            <a:r>
              <a:rPr lang="en-US" sz="2000" dirty="0" smtClean="0"/>
              <a:t> </a:t>
            </a:r>
            <a:r>
              <a:rPr lang="en-US" sz="2000" dirty="0" err="1" smtClean="0"/>
              <a:t>programang</a:t>
            </a:r>
            <a:r>
              <a:rPr lang="en-US" sz="2000" dirty="0" smtClean="0"/>
              <a:t> pang barangay at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apektohan</a:t>
            </a:r>
            <a:r>
              <a:rPr lang="en-US" sz="2000" dirty="0" smtClean="0"/>
              <a:t> din </a:t>
            </a:r>
            <a:r>
              <a:rPr lang="en-US" sz="2000" dirty="0" err="1" smtClean="0"/>
              <a:t>nito</a:t>
            </a:r>
            <a:r>
              <a:rPr lang="en-US" sz="2000" dirty="0" smtClean="0"/>
              <a:t> </a:t>
            </a:r>
            <a:r>
              <a:rPr lang="en-US" sz="2000" dirty="0" err="1" smtClean="0"/>
              <a:t>ang</a:t>
            </a:r>
            <a:r>
              <a:rPr lang="en-US" sz="2000" dirty="0" smtClean="0"/>
              <a:t> </a:t>
            </a:r>
            <a:r>
              <a:rPr lang="en-US" sz="2000" dirty="0" err="1" smtClean="0"/>
              <a:t>kanilang</a:t>
            </a:r>
            <a:r>
              <a:rPr lang="en-US" sz="2000" dirty="0" smtClean="0"/>
              <a:t> </a:t>
            </a:r>
            <a:r>
              <a:rPr lang="en-US" sz="2000" dirty="0" err="1" smtClean="0"/>
              <a:t>pag</a:t>
            </a:r>
            <a:r>
              <a:rPr lang="en-US" sz="2000" dirty="0" smtClean="0"/>
              <a:t> </a:t>
            </a:r>
            <a:r>
              <a:rPr lang="en-US" sz="2000" dirty="0" err="1" smtClean="0"/>
              <a:t>tulong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mga</a:t>
            </a:r>
            <a:r>
              <a:rPr lang="en-US" sz="2000" dirty="0" smtClean="0"/>
              <a:t> </a:t>
            </a:r>
            <a:r>
              <a:rPr lang="en-US" sz="2000" dirty="0" err="1" smtClean="0"/>
              <a:t>mamayan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gitna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krisis</a:t>
            </a:r>
            <a:r>
              <a:rPr lang="en-US" sz="2000" dirty="0"/>
              <a:t>.</a:t>
            </a:r>
            <a:endParaRPr lang="en-US" sz="2000" dirty="0" smtClean="0"/>
          </a:p>
          <a:p>
            <a:pPr algn="just"/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Ang</a:t>
            </a:r>
            <a:r>
              <a:rPr lang="en-US" sz="2000" dirty="0" smtClean="0"/>
              <a:t> </a:t>
            </a:r>
            <a:r>
              <a:rPr lang="en-US" sz="2000" dirty="0" err="1" smtClean="0"/>
              <a:t>sumunod</a:t>
            </a:r>
            <a:r>
              <a:rPr lang="en-US" sz="2000" dirty="0" smtClean="0"/>
              <a:t> </a:t>
            </a:r>
            <a:r>
              <a:rPr lang="en-US" sz="2000" dirty="0" err="1" smtClean="0"/>
              <a:t>naman</a:t>
            </a:r>
            <a:r>
              <a:rPr lang="en-US" sz="2000" dirty="0" smtClean="0"/>
              <a:t> ay </a:t>
            </a:r>
            <a:r>
              <a:rPr lang="en-US" sz="2000" dirty="0" err="1" smtClean="0"/>
              <a:t>ang</a:t>
            </a:r>
            <a:r>
              <a:rPr lang="en-US" sz="2000" dirty="0" smtClean="0"/>
              <a:t> </a:t>
            </a:r>
            <a:r>
              <a:rPr lang="en-US" sz="2000" dirty="0" err="1" smtClean="0"/>
              <a:t>mga</a:t>
            </a:r>
            <a:r>
              <a:rPr lang="en-US" sz="2000" dirty="0" smtClean="0"/>
              <a:t> </a:t>
            </a:r>
            <a:r>
              <a:rPr lang="en-US" sz="2000" dirty="0" err="1" smtClean="0"/>
              <a:t>kabataan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nais</a:t>
            </a:r>
            <a:r>
              <a:rPr lang="en-US" sz="2000" dirty="0" smtClean="0"/>
              <a:t> </a:t>
            </a:r>
            <a:r>
              <a:rPr lang="en-US" sz="2000" dirty="0" err="1" smtClean="0"/>
              <a:t>makatapos</a:t>
            </a:r>
            <a:r>
              <a:rPr lang="en-US" sz="2000" dirty="0" smtClean="0"/>
              <a:t> </a:t>
            </a: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 err="1" smtClean="0"/>
              <a:t>pag</a:t>
            </a:r>
            <a:r>
              <a:rPr lang="en-US" sz="2000" dirty="0" smtClean="0"/>
              <a:t> </a:t>
            </a:r>
            <a:r>
              <a:rPr lang="en-US" sz="2000" dirty="0" err="1" smtClean="0"/>
              <a:t>aaral</a:t>
            </a:r>
            <a:r>
              <a:rPr lang="en-US" sz="2000" dirty="0" smtClean="0"/>
              <a:t> </a:t>
            </a:r>
            <a:r>
              <a:rPr lang="en-US" sz="2000" dirty="0" err="1" smtClean="0"/>
              <a:t>ngunit</a:t>
            </a:r>
            <a:r>
              <a:rPr lang="en-US" sz="2000" dirty="0" smtClean="0"/>
              <a:t> </a:t>
            </a:r>
            <a:r>
              <a:rPr lang="en-US" sz="2000" dirty="0" err="1" smtClean="0"/>
              <a:t>walang</a:t>
            </a:r>
            <a:r>
              <a:rPr lang="en-US" sz="2000" dirty="0" smtClean="0"/>
              <a:t> </a:t>
            </a:r>
            <a:r>
              <a:rPr lang="en-US" sz="2000" dirty="0" err="1" smtClean="0"/>
              <a:t>kakayaan</a:t>
            </a:r>
            <a:r>
              <a:rPr lang="en-US" sz="2000" dirty="0" smtClean="0"/>
              <a:t> </a:t>
            </a:r>
            <a:r>
              <a:rPr lang="en-US" sz="2000" dirty="0" err="1" smtClean="0"/>
              <a:t>ang</a:t>
            </a:r>
            <a:r>
              <a:rPr lang="en-US" sz="2000" dirty="0" smtClean="0"/>
              <a:t> </a:t>
            </a:r>
            <a:r>
              <a:rPr lang="en-US" sz="2000" dirty="0" err="1" smtClean="0"/>
              <a:t>mga</a:t>
            </a:r>
            <a:r>
              <a:rPr lang="en-US" sz="2000" dirty="0" smtClean="0"/>
              <a:t> </a:t>
            </a:r>
            <a:r>
              <a:rPr lang="en-US" sz="2000" dirty="0" err="1" smtClean="0"/>
              <a:t>magulang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pag</a:t>
            </a:r>
            <a:r>
              <a:rPr lang="en-US" sz="2000" dirty="0" smtClean="0"/>
              <a:t> </a:t>
            </a:r>
            <a:r>
              <a:rPr lang="en-US" sz="2000" dirty="0" err="1" smtClean="0"/>
              <a:t>aralin</a:t>
            </a:r>
            <a:r>
              <a:rPr lang="en-US" sz="2000" dirty="0" smtClean="0"/>
              <a:t> </a:t>
            </a:r>
            <a:r>
              <a:rPr lang="en-US" sz="2000" dirty="0" err="1" smtClean="0"/>
              <a:t>sila</a:t>
            </a:r>
            <a:r>
              <a:rPr lang="en-US" sz="2000" dirty="0" smtClean="0"/>
              <a:t>. </a:t>
            </a:r>
            <a:r>
              <a:rPr lang="en-US" sz="2000" dirty="0" err="1" smtClean="0"/>
              <a:t>Marami</a:t>
            </a:r>
            <a:r>
              <a:rPr lang="en-US" sz="2000" dirty="0" smtClean="0"/>
              <a:t> </a:t>
            </a:r>
            <a:r>
              <a:rPr lang="en-US" sz="2000" dirty="0" err="1" smtClean="0"/>
              <a:t>ang</a:t>
            </a:r>
            <a:r>
              <a:rPr lang="en-US" sz="2000" dirty="0" smtClean="0"/>
              <a:t> </a:t>
            </a:r>
            <a:r>
              <a:rPr lang="en-US" sz="2000" dirty="0" err="1" smtClean="0"/>
              <a:t>mga</a:t>
            </a:r>
            <a:r>
              <a:rPr lang="en-US" sz="2000" dirty="0" smtClean="0"/>
              <a:t> </a:t>
            </a:r>
            <a:r>
              <a:rPr lang="en-US" sz="2000" dirty="0" err="1" smtClean="0"/>
              <a:t>kabatan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barangay </a:t>
            </a:r>
            <a:r>
              <a:rPr lang="en-US" sz="2000" dirty="0" err="1" smtClean="0"/>
              <a:t>malinta</a:t>
            </a:r>
            <a:r>
              <a:rPr lang="en-US" sz="2000" dirty="0" smtClean="0"/>
              <a:t> </a:t>
            </a:r>
            <a:r>
              <a:rPr lang="en-US" sz="2000" dirty="0" err="1" smtClean="0"/>
              <a:t>ang</a:t>
            </a:r>
            <a:r>
              <a:rPr lang="en-US" sz="2000" dirty="0" smtClean="0"/>
              <a:t> </a:t>
            </a:r>
            <a:r>
              <a:rPr lang="en-US" sz="2000" dirty="0" err="1" smtClean="0"/>
              <a:t>nais</a:t>
            </a:r>
            <a:r>
              <a:rPr lang="en-US" sz="2000" dirty="0" smtClean="0"/>
              <a:t> at may </a:t>
            </a:r>
            <a:r>
              <a:rPr lang="en-US" sz="2000" dirty="0" err="1" smtClean="0"/>
              <a:t>potenayal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pag</a:t>
            </a:r>
            <a:r>
              <a:rPr lang="en-US" sz="2000" dirty="0" smtClean="0"/>
              <a:t> </a:t>
            </a:r>
            <a:r>
              <a:rPr lang="en-US" sz="2000" dirty="0" err="1" smtClean="0"/>
              <a:t>tapos</a:t>
            </a:r>
            <a:r>
              <a:rPr lang="en-US" sz="2000" dirty="0" smtClean="0"/>
              <a:t> </a:t>
            </a: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 err="1" smtClean="0"/>
              <a:t>pag</a:t>
            </a:r>
            <a:r>
              <a:rPr lang="en-US" sz="2000" dirty="0" smtClean="0"/>
              <a:t> </a:t>
            </a:r>
            <a:r>
              <a:rPr lang="en-US" sz="2000" dirty="0" err="1" smtClean="0"/>
              <a:t>aaral</a:t>
            </a:r>
            <a:r>
              <a:rPr lang="en-US" sz="2000" dirty="0"/>
              <a:t> </a:t>
            </a:r>
            <a:r>
              <a:rPr lang="en-US" sz="2000" dirty="0" err="1" smtClean="0"/>
              <a:t>ngunit</a:t>
            </a:r>
            <a:r>
              <a:rPr lang="en-US" sz="2000" dirty="0" smtClean="0"/>
              <a:t> </a:t>
            </a:r>
            <a:r>
              <a:rPr lang="en-US" sz="2000" dirty="0" err="1" smtClean="0"/>
              <a:t>walang</a:t>
            </a:r>
            <a:r>
              <a:rPr lang="en-US" sz="2000" dirty="0" smtClean="0"/>
              <a:t> </a:t>
            </a:r>
            <a:r>
              <a:rPr lang="en-US" sz="2000" dirty="0" err="1" smtClean="0"/>
              <a:t>pinsyal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kakayahan</a:t>
            </a:r>
            <a:r>
              <a:rPr lang="en-US" sz="2000" dirty="0" smtClean="0"/>
              <a:t> </a:t>
            </a:r>
            <a:r>
              <a:rPr lang="en-US" sz="2000" dirty="0" err="1" smtClean="0"/>
              <a:t>upang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pagaral</a:t>
            </a:r>
            <a:r>
              <a:rPr lang="en-US" sz="2000" dirty="0"/>
              <a:t> </a:t>
            </a:r>
            <a:r>
              <a:rPr lang="en-US" sz="2000" dirty="0" smtClean="0"/>
              <a:t>at </a:t>
            </a:r>
            <a:r>
              <a:rPr lang="en-US" sz="2000" dirty="0" err="1" smtClean="0"/>
              <a:t>isa</a:t>
            </a:r>
            <a:r>
              <a:rPr lang="en-US" sz="2000" dirty="0" smtClean="0"/>
              <a:t> </a:t>
            </a:r>
            <a:r>
              <a:rPr lang="en-US" sz="2000" dirty="0" err="1" smtClean="0"/>
              <a:t>ito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ninanais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masolusyonan</a:t>
            </a:r>
            <a:r>
              <a:rPr lang="en-US" sz="2000" dirty="0" smtClean="0"/>
              <a:t> </a:t>
            </a: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 err="1" smtClean="0"/>
              <a:t>mga</a:t>
            </a:r>
            <a:r>
              <a:rPr lang="en-US" sz="2000" dirty="0" smtClean="0"/>
              <a:t> </a:t>
            </a:r>
            <a:r>
              <a:rPr lang="en-US" sz="2000" dirty="0" err="1" smtClean="0"/>
              <a:t>namamahala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barangay.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Ang</a:t>
            </a:r>
            <a:r>
              <a:rPr lang="en-US" sz="2000" dirty="0" smtClean="0"/>
              <a:t> </a:t>
            </a:r>
            <a:r>
              <a:rPr lang="en-US" sz="2000" dirty="0" err="1" smtClean="0"/>
              <a:t>huli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mga</a:t>
            </a:r>
            <a:r>
              <a:rPr lang="en-US" sz="2000" dirty="0" smtClean="0"/>
              <a:t> </a:t>
            </a:r>
            <a:r>
              <a:rPr lang="en-US" sz="2000" dirty="0" err="1" smtClean="0"/>
              <a:t>problemang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bangit</a:t>
            </a:r>
            <a:r>
              <a:rPr lang="en-US" sz="2000" dirty="0" smtClean="0"/>
              <a:t> at </a:t>
            </a:r>
            <a:r>
              <a:rPr lang="en-US" sz="2000" dirty="0" err="1" smtClean="0"/>
              <a:t>ang</a:t>
            </a:r>
            <a:r>
              <a:rPr lang="en-US" sz="2000" dirty="0" smtClean="0"/>
              <a:t> </a:t>
            </a:r>
            <a:r>
              <a:rPr lang="en-US" sz="2000" dirty="0" err="1" smtClean="0"/>
              <a:t>mga</a:t>
            </a:r>
            <a:r>
              <a:rPr lang="en-US" sz="2000" dirty="0" smtClean="0"/>
              <a:t> malnourished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bata</a:t>
            </a:r>
            <a:r>
              <a:rPr lang="en-US" sz="2000" dirty="0" smtClean="0"/>
              <a:t>. Isa </a:t>
            </a:r>
            <a:r>
              <a:rPr lang="en-US" sz="2000" dirty="0" err="1" smtClean="0"/>
              <a:t>ito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/>
              <a:t> </a:t>
            </a:r>
            <a:r>
              <a:rPr lang="en-US" sz="2000" dirty="0" err="1" smtClean="0"/>
              <a:t>mga</a:t>
            </a:r>
            <a:r>
              <a:rPr lang="en-US" sz="2000" dirty="0" smtClean="0"/>
              <a:t> </a:t>
            </a:r>
            <a:r>
              <a:rPr lang="en-US" sz="2000" dirty="0" err="1" smtClean="0"/>
              <a:t>laging</a:t>
            </a:r>
            <a:r>
              <a:rPr lang="en-US" sz="2000" dirty="0" smtClean="0"/>
              <a:t> </a:t>
            </a:r>
            <a:r>
              <a:rPr lang="en-US" sz="2000" dirty="0" err="1" smtClean="0"/>
              <a:t>problema</a:t>
            </a:r>
            <a:r>
              <a:rPr lang="en-US" sz="2000" dirty="0" smtClean="0"/>
              <a:t> </a:t>
            </a: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 err="1" smtClean="0"/>
              <a:t>mga</a:t>
            </a:r>
            <a:r>
              <a:rPr lang="en-US" sz="2000" dirty="0" smtClean="0"/>
              <a:t> barangay, </a:t>
            </a:r>
            <a:r>
              <a:rPr lang="en-US" sz="2000" dirty="0" err="1" smtClean="0"/>
              <a:t>dahil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kakulangan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pinsyal</a:t>
            </a:r>
            <a:r>
              <a:rPr lang="en-US" sz="2000" dirty="0" smtClean="0"/>
              <a:t> </a:t>
            </a: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 err="1" smtClean="0"/>
              <a:t>mga</a:t>
            </a:r>
            <a:r>
              <a:rPr lang="en-US" sz="2000" dirty="0" smtClean="0"/>
              <a:t> </a:t>
            </a:r>
            <a:r>
              <a:rPr lang="en-US" sz="2000" dirty="0" err="1" smtClean="0"/>
              <a:t>pamilya</a:t>
            </a:r>
            <a:r>
              <a:rPr lang="en-US" sz="2000" dirty="0" smtClean="0"/>
              <a:t> ay </a:t>
            </a:r>
            <a:r>
              <a:rPr lang="en-US" sz="2000" dirty="0" err="1" smtClean="0"/>
              <a:t>madalas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ang</a:t>
            </a:r>
            <a:r>
              <a:rPr lang="en-US" sz="2000" dirty="0" smtClean="0"/>
              <a:t> </a:t>
            </a:r>
            <a:r>
              <a:rPr lang="en-US" sz="2000" dirty="0" err="1" smtClean="0"/>
              <a:t>mga</a:t>
            </a:r>
            <a:r>
              <a:rPr lang="en-US" sz="2000" dirty="0" smtClean="0"/>
              <a:t> </a:t>
            </a:r>
            <a:r>
              <a:rPr lang="en-US" sz="2000" dirty="0" err="1" smtClean="0"/>
              <a:t>batay</a:t>
            </a:r>
            <a:r>
              <a:rPr lang="en-US" sz="2000" dirty="0" smtClean="0"/>
              <a:t> ay </a:t>
            </a:r>
            <a:r>
              <a:rPr lang="en-US" sz="2000" dirty="0" err="1" smtClean="0"/>
              <a:t>kulang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timbang</a:t>
            </a:r>
            <a:r>
              <a:rPr lang="en-US" sz="2000" dirty="0" smtClean="0"/>
              <a:t>. </a:t>
            </a:r>
            <a:r>
              <a:rPr lang="en-US" sz="2000" dirty="0" err="1" smtClean="0"/>
              <a:t>Ngunit</a:t>
            </a:r>
            <a:r>
              <a:rPr lang="en-US" sz="2000" dirty="0" smtClean="0"/>
              <a:t> </a:t>
            </a:r>
            <a:r>
              <a:rPr lang="en-US" sz="2000" dirty="0" err="1" smtClean="0"/>
              <a:t>kulang</a:t>
            </a:r>
            <a:r>
              <a:rPr lang="en-US" sz="2000" dirty="0" smtClean="0"/>
              <a:t> din </a:t>
            </a:r>
            <a:r>
              <a:rPr lang="en-US" sz="2000" dirty="0" err="1" smtClean="0"/>
              <a:t>ang</a:t>
            </a:r>
            <a:r>
              <a:rPr lang="en-US" sz="2000" dirty="0" smtClean="0"/>
              <a:t> </a:t>
            </a:r>
            <a:r>
              <a:rPr lang="en-US" sz="2000" dirty="0" err="1" smtClean="0"/>
              <a:t>pundo</a:t>
            </a:r>
            <a:r>
              <a:rPr lang="en-US" sz="2000" dirty="0" smtClean="0"/>
              <a:t> </a:t>
            </a:r>
            <a:r>
              <a:rPr lang="en-US" sz="2000" dirty="0" err="1" smtClean="0"/>
              <a:t>ng</a:t>
            </a:r>
            <a:r>
              <a:rPr lang="en-US" sz="2000" dirty="0" smtClean="0"/>
              <a:t> barangay para </a:t>
            </a:r>
            <a:r>
              <a:rPr lang="en-US" sz="2000" dirty="0" err="1" smtClean="0"/>
              <a:t>bigyangtulong</a:t>
            </a:r>
            <a:r>
              <a:rPr lang="en-US" sz="2000" dirty="0" smtClean="0"/>
              <a:t> </a:t>
            </a:r>
            <a:r>
              <a:rPr lang="en-US" sz="2000" dirty="0" err="1" smtClean="0"/>
              <a:t>lahat</a:t>
            </a:r>
            <a:r>
              <a:rPr lang="en-US" sz="2000" dirty="0" smtClean="0"/>
              <a:t> </a:t>
            </a: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 err="1" smtClean="0"/>
              <a:t>pamilyan</a:t>
            </a:r>
            <a:r>
              <a:rPr lang="en-US" sz="2000" dirty="0" smtClean="0"/>
              <a:t> </a:t>
            </a:r>
            <a:r>
              <a:rPr lang="en-US" sz="2000" dirty="0" err="1" smtClean="0"/>
              <a:t>nangangailangan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kanilang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sasakupan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116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50" y="115115"/>
            <a:ext cx="90982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KABANATA IV</a:t>
            </a:r>
          </a:p>
          <a:p>
            <a:pPr algn="ctr"/>
            <a:r>
              <a:rPr lang="en-PH" sz="2400" dirty="0"/>
              <a:t>MGA HAKBANG NG LOKAL NA PAMAHALAAN SA MGA SULIRANIN O </a:t>
            </a:r>
            <a:r>
              <a:rPr lang="en-PH" sz="2400" dirty="0" smtClean="0"/>
              <a:t>PROBLEM</a:t>
            </a:r>
          </a:p>
          <a:p>
            <a:pPr algn="ctr"/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Kung may </a:t>
            </a:r>
            <a:r>
              <a:rPr lang="en-US" sz="2000" dirty="0" err="1" smtClean="0"/>
              <a:t>mga</a:t>
            </a:r>
            <a:r>
              <a:rPr lang="en-US" sz="2000" dirty="0" smtClean="0"/>
              <a:t> </a:t>
            </a:r>
            <a:r>
              <a:rPr lang="en-US" sz="2000" dirty="0" err="1" smtClean="0"/>
              <a:t>suliranin</a:t>
            </a:r>
            <a:r>
              <a:rPr lang="en-US" sz="2000" dirty="0" smtClean="0"/>
              <a:t> </a:t>
            </a:r>
            <a:r>
              <a:rPr lang="en-US" sz="2000" dirty="0" err="1" smtClean="0"/>
              <a:t>ang</a:t>
            </a:r>
            <a:r>
              <a:rPr lang="en-US" sz="2000" dirty="0" smtClean="0"/>
              <a:t> </a:t>
            </a:r>
            <a:r>
              <a:rPr lang="en-US" sz="2000" dirty="0" err="1" smtClean="0"/>
              <a:t>isang</a:t>
            </a:r>
            <a:r>
              <a:rPr lang="en-US" sz="2000" dirty="0" smtClean="0"/>
              <a:t> barangay ay may </a:t>
            </a:r>
            <a:r>
              <a:rPr lang="en-US" sz="2000" dirty="0" err="1" smtClean="0"/>
              <a:t>mga</a:t>
            </a:r>
            <a:r>
              <a:rPr lang="en-US" sz="2000" dirty="0" smtClean="0"/>
              <a:t> </a:t>
            </a:r>
            <a:r>
              <a:rPr lang="en-US" sz="2000" dirty="0" err="1" smtClean="0"/>
              <a:t>hakbang</a:t>
            </a:r>
            <a:r>
              <a:rPr lang="en-US" sz="2000" dirty="0" smtClean="0"/>
              <a:t> </a:t>
            </a:r>
            <a:r>
              <a:rPr lang="en-US" sz="2000" dirty="0" err="1" smtClean="0"/>
              <a:t>naman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ginagawa</a:t>
            </a:r>
            <a:r>
              <a:rPr lang="en-US" sz="2000" dirty="0" smtClean="0"/>
              <a:t> </a:t>
            </a:r>
            <a:r>
              <a:rPr lang="en-US" sz="2000" dirty="0" err="1" smtClean="0"/>
              <a:t>ang</a:t>
            </a:r>
            <a:r>
              <a:rPr lang="en-US" sz="2000" dirty="0" smtClean="0"/>
              <a:t> </a:t>
            </a:r>
            <a:r>
              <a:rPr lang="en-US" sz="2000" dirty="0" err="1" smtClean="0"/>
              <a:t>mga</a:t>
            </a:r>
            <a:r>
              <a:rPr lang="en-US" sz="2000" dirty="0" smtClean="0"/>
              <a:t> </a:t>
            </a:r>
            <a:r>
              <a:rPr lang="en-US" sz="2000" dirty="0" err="1" smtClean="0"/>
              <a:t>namamahala</a:t>
            </a:r>
            <a:r>
              <a:rPr lang="en-US" sz="2000" dirty="0" smtClean="0"/>
              <a:t> </a:t>
            </a:r>
            <a:r>
              <a:rPr lang="en-US" sz="2000" dirty="0" err="1" smtClean="0"/>
              <a:t>dito</a:t>
            </a:r>
            <a:r>
              <a:rPr lang="en-US" sz="20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Sa </a:t>
            </a:r>
            <a:r>
              <a:rPr lang="en-US" sz="2000" dirty="0" err="1" smtClean="0"/>
              <a:t>unang</a:t>
            </a:r>
            <a:r>
              <a:rPr lang="en-US" sz="2000" dirty="0" smtClean="0"/>
              <a:t> </a:t>
            </a:r>
            <a:r>
              <a:rPr lang="en-US" sz="2000" dirty="0" err="1" smtClean="0"/>
              <a:t>problema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kulang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pondong</a:t>
            </a:r>
            <a:r>
              <a:rPr lang="en-US" sz="2000" dirty="0" smtClean="0"/>
              <a:t> </a:t>
            </a:r>
            <a:r>
              <a:rPr lang="en-US" sz="2000" dirty="0" err="1" smtClean="0"/>
              <a:t>tinatangap</a:t>
            </a:r>
            <a:r>
              <a:rPr lang="en-US" sz="2000" dirty="0" smtClean="0"/>
              <a:t> </a:t>
            </a:r>
            <a:r>
              <a:rPr lang="en-US" sz="2000" dirty="0" err="1" smtClean="0"/>
              <a:t>ng</a:t>
            </a:r>
            <a:r>
              <a:rPr lang="en-US" sz="2000" dirty="0"/>
              <a:t> </a:t>
            </a:r>
            <a:r>
              <a:rPr lang="en-US" sz="2000" dirty="0" smtClean="0"/>
              <a:t>barangay. </a:t>
            </a:r>
            <a:r>
              <a:rPr lang="en-US" sz="2000" dirty="0" err="1" smtClean="0"/>
              <a:t>Ang</a:t>
            </a:r>
            <a:r>
              <a:rPr lang="en-US" sz="2000" dirty="0" smtClean="0"/>
              <a:t> </a:t>
            </a:r>
            <a:r>
              <a:rPr lang="en-US" sz="2000" dirty="0" err="1" smtClean="0"/>
              <a:t>sagot</a:t>
            </a:r>
            <a:r>
              <a:rPr lang="en-US" sz="2000" dirty="0" smtClean="0"/>
              <a:t> </a:t>
            </a: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 err="1" smtClean="0"/>
              <a:t>kanilang</a:t>
            </a:r>
            <a:r>
              <a:rPr lang="en-US" sz="2000" dirty="0" smtClean="0"/>
              <a:t> </a:t>
            </a:r>
            <a:r>
              <a:rPr lang="en-US" sz="2000" dirty="0" err="1" smtClean="0"/>
              <a:t>kapitan</a:t>
            </a:r>
            <a:r>
              <a:rPr lang="en-US" sz="2000" dirty="0" smtClean="0"/>
              <a:t> </a:t>
            </a:r>
            <a:r>
              <a:rPr lang="en-US" sz="2000" dirty="0" err="1" smtClean="0"/>
              <a:t>diyan</a:t>
            </a:r>
            <a:r>
              <a:rPr lang="en-US" sz="2000" dirty="0" smtClean="0"/>
              <a:t> ay </a:t>
            </a:r>
            <a:r>
              <a:rPr lang="en-US" sz="2000" dirty="0" err="1" smtClean="0"/>
              <a:t>ang</a:t>
            </a:r>
            <a:r>
              <a:rPr lang="en-US" sz="2000" dirty="0" smtClean="0"/>
              <a:t> </a:t>
            </a:r>
            <a:r>
              <a:rPr lang="en-US" sz="2000" dirty="0" err="1" smtClean="0"/>
              <a:t>pag</a:t>
            </a:r>
            <a:r>
              <a:rPr lang="en-US" sz="2000" dirty="0" smtClean="0"/>
              <a:t> </a:t>
            </a:r>
            <a:r>
              <a:rPr lang="en-US" sz="2000" dirty="0" err="1" smtClean="0"/>
              <a:t>kakaroon</a:t>
            </a:r>
            <a:r>
              <a:rPr lang="en-US" sz="2000" dirty="0" smtClean="0"/>
              <a:t> </a:t>
            </a: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 err="1" smtClean="0"/>
              <a:t>tamang</a:t>
            </a:r>
            <a:r>
              <a:rPr lang="en-US" sz="2000" dirty="0" smtClean="0"/>
              <a:t> </a:t>
            </a:r>
            <a:r>
              <a:rPr lang="en-US" sz="2000" dirty="0" err="1" smtClean="0"/>
              <a:t>pag</a:t>
            </a:r>
            <a:r>
              <a:rPr lang="en-US" sz="2000" dirty="0" smtClean="0"/>
              <a:t> </a:t>
            </a:r>
            <a:r>
              <a:rPr lang="en-US" sz="2000" dirty="0" err="1" smtClean="0"/>
              <a:t>ba-badyet</a:t>
            </a:r>
            <a:r>
              <a:rPr lang="en-US" sz="2000" dirty="0" smtClean="0"/>
              <a:t> </a:t>
            </a: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 err="1" smtClean="0"/>
              <a:t>pundong</a:t>
            </a:r>
            <a:r>
              <a:rPr lang="en-US" sz="2000" dirty="0" smtClean="0"/>
              <a:t> </a:t>
            </a:r>
            <a:r>
              <a:rPr lang="en-US" sz="2000" dirty="0" err="1" smtClean="0"/>
              <a:t>kanilang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tatangap</a:t>
            </a:r>
            <a:r>
              <a:rPr lang="en-US" sz="2000" dirty="0" smtClean="0"/>
              <a:t>. </a:t>
            </a:r>
            <a:r>
              <a:rPr lang="en-US" sz="2000" dirty="0" err="1" smtClean="0"/>
              <a:t>Upang</a:t>
            </a:r>
            <a:r>
              <a:rPr lang="en-US" sz="2000" dirty="0" smtClean="0"/>
              <a:t> ma-</a:t>
            </a:r>
            <a:r>
              <a:rPr lang="en-US" sz="2000" dirty="0" err="1" smtClean="0"/>
              <a:t>ayos</a:t>
            </a:r>
            <a:r>
              <a:rPr lang="en-US" sz="2000" dirty="0" smtClean="0"/>
              <a:t> </a:t>
            </a:r>
            <a:r>
              <a:rPr lang="en-US" sz="2000" dirty="0" err="1" smtClean="0"/>
              <a:t>nilang</a:t>
            </a:r>
            <a:r>
              <a:rPr lang="en-US" sz="2000" dirty="0" smtClean="0"/>
              <a:t> </a:t>
            </a:r>
            <a:r>
              <a:rPr lang="en-US" sz="2000" dirty="0" err="1" smtClean="0"/>
              <a:t>maisakatuparan</a:t>
            </a:r>
            <a:r>
              <a:rPr lang="en-US" sz="2000" dirty="0" smtClean="0"/>
              <a:t> </a:t>
            </a:r>
            <a:r>
              <a:rPr lang="en-US" sz="2000" dirty="0" err="1" smtClean="0"/>
              <a:t>ang</a:t>
            </a:r>
            <a:r>
              <a:rPr lang="en-US" sz="2000" dirty="0" smtClean="0"/>
              <a:t> </a:t>
            </a:r>
            <a:r>
              <a:rPr lang="en-US" sz="2000" dirty="0" err="1" smtClean="0"/>
              <a:t>kanilang</a:t>
            </a:r>
            <a:r>
              <a:rPr lang="en-US" sz="2000" dirty="0" smtClean="0"/>
              <a:t> </a:t>
            </a:r>
            <a:r>
              <a:rPr lang="en-US" sz="2000" dirty="0" err="1" smtClean="0"/>
              <a:t>mga</a:t>
            </a:r>
            <a:r>
              <a:rPr lang="en-US" sz="2000" dirty="0" smtClean="0"/>
              <a:t> </a:t>
            </a:r>
            <a:r>
              <a:rPr lang="en-US" sz="2000" dirty="0" err="1" smtClean="0"/>
              <a:t>plano</a:t>
            </a:r>
            <a:r>
              <a:rPr lang="en-US" sz="2000" dirty="0" smtClean="0"/>
              <a:t> at </a:t>
            </a:r>
            <a:r>
              <a:rPr lang="en-US" sz="2000" dirty="0" err="1" smtClean="0"/>
              <a:t>proyekto</a:t>
            </a:r>
            <a:r>
              <a:rPr lang="en-US" sz="20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Ang</a:t>
            </a:r>
            <a:r>
              <a:rPr lang="en-US" sz="2000" dirty="0" smtClean="0"/>
              <a:t> </a:t>
            </a:r>
            <a:r>
              <a:rPr lang="en-US" sz="2000" dirty="0" err="1" smtClean="0"/>
              <a:t>solusyon</a:t>
            </a:r>
            <a:r>
              <a:rPr lang="en-US" sz="2000" dirty="0" smtClean="0"/>
              <a:t> </a:t>
            </a:r>
            <a:r>
              <a:rPr lang="en-US" sz="2000" dirty="0" err="1" smtClean="0"/>
              <a:t>naman</a:t>
            </a:r>
            <a:r>
              <a:rPr lang="en-US" sz="2000" dirty="0" smtClean="0"/>
              <a:t> </a:t>
            </a:r>
            <a:r>
              <a:rPr lang="en-US" sz="2000" dirty="0" err="1" smtClean="0"/>
              <a:t>nila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mga</a:t>
            </a:r>
            <a:r>
              <a:rPr lang="en-US" sz="2000" dirty="0" smtClean="0"/>
              <a:t> </a:t>
            </a:r>
            <a:r>
              <a:rPr lang="en-US" sz="2000" dirty="0" err="1" smtClean="0"/>
              <a:t>kabataan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nais</a:t>
            </a:r>
            <a:r>
              <a:rPr lang="en-US" sz="2000" dirty="0" smtClean="0"/>
              <a:t> </a:t>
            </a:r>
            <a:r>
              <a:rPr lang="en-US" sz="2000" dirty="0" err="1" smtClean="0"/>
              <a:t>makapagtapos</a:t>
            </a:r>
            <a:r>
              <a:rPr lang="en-US" sz="2000" dirty="0" smtClean="0"/>
              <a:t> ay </a:t>
            </a:r>
            <a:r>
              <a:rPr lang="en-US" sz="2000" dirty="0" err="1" smtClean="0"/>
              <a:t>pag</a:t>
            </a:r>
            <a:r>
              <a:rPr lang="en-US" sz="2000" dirty="0" smtClean="0"/>
              <a:t> </a:t>
            </a:r>
            <a:r>
              <a:rPr lang="en-US" sz="2000" dirty="0" err="1" smtClean="0"/>
              <a:t>rerekomenda</a:t>
            </a:r>
            <a:r>
              <a:rPr lang="en-US" sz="2000" dirty="0" smtClean="0"/>
              <a:t> </a:t>
            </a:r>
            <a:r>
              <a:rPr lang="en-US" sz="2000" dirty="0" err="1" smtClean="0"/>
              <a:t>kanila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mga</a:t>
            </a:r>
            <a:r>
              <a:rPr lang="en-US" sz="2000" dirty="0" smtClean="0"/>
              <a:t> scholarship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binibigay</a:t>
            </a:r>
            <a:r>
              <a:rPr lang="en-US" sz="2000" dirty="0" smtClean="0"/>
              <a:t> </a:t>
            </a: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 err="1" smtClean="0"/>
              <a:t>ating</a:t>
            </a:r>
            <a:r>
              <a:rPr lang="en-US" sz="2000" dirty="0" smtClean="0"/>
              <a:t> </a:t>
            </a:r>
            <a:r>
              <a:rPr lang="en-US" sz="2000" dirty="0" err="1" smtClean="0"/>
              <a:t>pamahalaan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At </a:t>
            </a:r>
            <a:r>
              <a:rPr lang="en-US" sz="2000" dirty="0" err="1" smtClean="0"/>
              <a:t>bilang</a:t>
            </a:r>
            <a:r>
              <a:rPr lang="en-US" sz="2000" dirty="0" smtClean="0"/>
              <a:t> </a:t>
            </a:r>
            <a:r>
              <a:rPr lang="en-US" sz="2000" dirty="0" err="1" smtClean="0"/>
              <a:t>solusyon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mga</a:t>
            </a:r>
            <a:r>
              <a:rPr lang="en-US" sz="2000" dirty="0" smtClean="0"/>
              <a:t> </a:t>
            </a:r>
            <a:r>
              <a:rPr lang="en-US" sz="2000" dirty="0" err="1" smtClean="0"/>
              <a:t>kabataan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kulang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timbang</a:t>
            </a:r>
            <a:r>
              <a:rPr lang="en-US" sz="2000" dirty="0" smtClean="0"/>
              <a:t> ay nag </a:t>
            </a:r>
            <a:r>
              <a:rPr lang="en-US" sz="2000" dirty="0" err="1" smtClean="0"/>
              <a:t>kakaroon</a:t>
            </a:r>
            <a:r>
              <a:rPr lang="en-US" sz="2000" dirty="0" smtClean="0"/>
              <a:t> </a:t>
            </a:r>
            <a:r>
              <a:rPr lang="en-US" sz="2000" dirty="0" err="1" smtClean="0"/>
              <a:t>ang</a:t>
            </a:r>
            <a:r>
              <a:rPr lang="en-US" sz="2000" dirty="0" smtClean="0"/>
              <a:t> barangay </a:t>
            </a:r>
            <a:r>
              <a:rPr lang="en-US" sz="2000" dirty="0" err="1" smtClean="0"/>
              <a:t>malinta</a:t>
            </a:r>
            <a:r>
              <a:rPr lang="en-US" sz="2000" dirty="0" smtClean="0"/>
              <a:t> </a:t>
            </a:r>
            <a:r>
              <a:rPr lang="en-US" sz="2000" dirty="0" err="1" smtClean="0"/>
              <a:t>ng</a:t>
            </a:r>
            <a:r>
              <a:rPr lang="en-US" sz="2000" dirty="0" smtClean="0"/>
              <a:t> feeding program </a:t>
            </a:r>
            <a:r>
              <a:rPr lang="en-US" sz="2000" dirty="0" err="1" smtClean="0"/>
              <a:t>upang</a:t>
            </a:r>
            <a:r>
              <a:rPr lang="en-US" sz="2000" dirty="0" smtClean="0"/>
              <a:t> ma </a:t>
            </a:r>
            <a:r>
              <a:rPr lang="en-US" sz="2000" dirty="0" err="1" smtClean="0"/>
              <a:t>bigyan</a:t>
            </a:r>
            <a:r>
              <a:rPr lang="en-US" sz="2000" dirty="0" smtClean="0"/>
              <a:t> </a:t>
            </a: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 err="1" smtClean="0"/>
              <a:t>sapat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nutrisyon</a:t>
            </a:r>
            <a:r>
              <a:rPr lang="en-US" sz="2000" dirty="0" smtClean="0"/>
              <a:t> </a:t>
            </a:r>
            <a:r>
              <a:rPr lang="en-US" sz="2000" dirty="0" err="1" smtClean="0"/>
              <a:t>nga</a:t>
            </a:r>
            <a:r>
              <a:rPr lang="en-US" sz="2000" dirty="0" smtClean="0"/>
              <a:t> </a:t>
            </a:r>
            <a:r>
              <a:rPr lang="en-US" sz="2000" dirty="0" err="1" smtClean="0"/>
              <a:t>mga</a:t>
            </a:r>
            <a:r>
              <a:rPr lang="en-US" sz="2000" dirty="0" smtClean="0"/>
              <a:t> </a:t>
            </a:r>
            <a:r>
              <a:rPr lang="en-US" sz="2000" dirty="0" err="1" smtClean="0"/>
              <a:t>kabataan</a:t>
            </a:r>
            <a:r>
              <a:rPr lang="en-US" sz="20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988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1886" y="102053"/>
            <a:ext cx="909828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KABANATA V</a:t>
            </a:r>
          </a:p>
          <a:p>
            <a:pPr algn="ctr"/>
            <a:r>
              <a:rPr lang="en-PH" sz="2400" dirty="0"/>
              <a:t>KONKLUSYON</a:t>
            </a:r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Bilang</a:t>
            </a:r>
            <a:r>
              <a:rPr lang="en-US" sz="2000" dirty="0" smtClean="0"/>
              <a:t> </a:t>
            </a:r>
            <a:r>
              <a:rPr lang="en-US" sz="2000" dirty="0" err="1" smtClean="0"/>
              <a:t>konklusyon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panayam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ito</a:t>
            </a:r>
            <a:r>
              <a:rPr lang="en-US" sz="2000" dirty="0" smtClean="0"/>
              <a:t> ay </a:t>
            </a:r>
            <a:r>
              <a:rPr lang="en-US" sz="2000" dirty="0" err="1" smtClean="0"/>
              <a:t>nailahad</a:t>
            </a:r>
            <a:r>
              <a:rPr lang="en-US" sz="2000" dirty="0" smtClean="0"/>
              <a:t> </a:t>
            </a:r>
            <a:r>
              <a:rPr lang="en-US" sz="2000" dirty="0" err="1" smtClean="0"/>
              <a:t>ang</a:t>
            </a:r>
            <a:r>
              <a:rPr lang="en-US" sz="2000" dirty="0" smtClean="0"/>
              <a:t> </a:t>
            </a:r>
            <a:r>
              <a:rPr lang="en-US" sz="2000" dirty="0" err="1" smtClean="0"/>
              <a:t>mga</a:t>
            </a:r>
            <a:r>
              <a:rPr lang="en-US" sz="2000" dirty="0" smtClean="0"/>
              <a:t> </a:t>
            </a:r>
            <a:r>
              <a:rPr lang="en-US" sz="2000" dirty="0" err="1" smtClean="0"/>
              <a:t>suliranin</a:t>
            </a:r>
            <a:r>
              <a:rPr lang="en-US" sz="2000" dirty="0" smtClean="0"/>
              <a:t> o </a:t>
            </a:r>
            <a:r>
              <a:rPr lang="en-US" sz="2000" dirty="0" err="1" smtClean="0"/>
              <a:t>problema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kinakahara</a:t>
            </a:r>
            <a:r>
              <a:rPr lang="en-US" sz="2000" dirty="0" smtClean="0"/>
              <a:t> </a:t>
            </a:r>
            <a:r>
              <a:rPr lang="en-US" sz="2000" dirty="0" err="1" smtClean="0"/>
              <a:t>ng</a:t>
            </a:r>
            <a:r>
              <a:rPr lang="en-US" sz="2000" dirty="0" smtClean="0"/>
              <a:t> barangay </a:t>
            </a:r>
            <a:r>
              <a:rPr lang="en-US" sz="2000" dirty="0" err="1" smtClean="0"/>
              <a:t>malinta</a:t>
            </a:r>
            <a:r>
              <a:rPr lang="en-US" sz="2000" dirty="0"/>
              <a:t> </a:t>
            </a:r>
            <a:r>
              <a:rPr lang="en-US" sz="2000" dirty="0" err="1" smtClean="0"/>
              <a:t>gaya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lng</a:t>
            </a:r>
            <a:r>
              <a:rPr lang="en-US" sz="2000" dirty="0" smtClean="0"/>
              <a:t> </a:t>
            </a: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 err="1" smtClean="0"/>
              <a:t>kulang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pondo</a:t>
            </a:r>
            <a:r>
              <a:rPr lang="en-US" sz="2000" dirty="0" smtClean="0"/>
              <a:t>, </a:t>
            </a:r>
            <a:r>
              <a:rPr lang="en-US" sz="2000" dirty="0" err="1" smtClean="0"/>
              <a:t>Kabataang</a:t>
            </a:r>
            <a:r>
              <a:rPr lang="en-US" sz="2000" dirty="0" smtClean="0"/>
              <a:t> </a:t>
            </a:r>
            <a:r>
              <a:rPr lang="en-US" sz="2000" dirty="0" err="1" smtClean="0"/>
              <a:t>hindi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pag</a:t>
            </a:r>
            <a:r>
              <a:rPr lang="en-US" sz="2000" dirty="0" smtClean="0"/>
              <a:t> </a:t>
            </a:r>
            <a:r>
              <a:rPr lang="en-US" sz="2000" dirty="0" err="1" smtClean="0"/>
              <a:t>tapos</a:t>
            </a:r>
            <a:r>
              <a:rPr lang="en-US" sz="2000" dirty="0"/>
              <a:t> </a:t>
            </a:r>
            <a:r>
              <a:rPr lang="en-US" sz="2000" dirty="0" smtClean="0"/>
              <a:t>at </a:t>
            </a:r>
            <a:r>
              <a:rPr lang="en-US" sz="2000" dirty="0" err="1" smtClean="0"/>
              <a:t>kabataang</a:t>
            </a:r>
            <a:r>
              <a:rPr lang="en-US" sz="2000" dirty="0" smtClean="0"/>
              <a:t> </a:t>
            </a:r>
            <a:r>
              <a:rPr lang="en-US" sz="2000" dirty="0" err="1" smtClean="0"/>
              <a:t>kulang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timbang</a:t>
            </a:r>
            <a:r>
              <a:rPr lang="en-US" sz="2000" dirty="0" smtClean="0"/>
              <a:t>. I-</a:t>
            </a:r>
            <a:r>
              <a:rPr lang="en-US" sz="2000" dirty="0" err="1" smtClean="0"/>
              <a:t>ilan</a:t>
            </a:r>
            <a:r>
              <a:rPr lang="en-US" sz="2000" dirty="0" smtClean="0"/>
              <a:t> pa </a:t>
            </a:r>
            <a:r>
              <a:rPr lang="en-US" sz="2000" dirty="0" err="1" smtClean="0"/>
              <a:t>lang</a:t>
            </a:r>
            <a:r>
              <a:rPr lang="en-US" sz="2000" dirty="0" smtClean="0"/>
              <a:t> </a:t>
            </a:r>
            <a:r>
              <a:rPr lang="en-US" sz="2000" dirty="0" err="1" smtClean="0"/>
              <a:t>ito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mga</a:t>
            </a:r>
            <a:r>
              <a:rPr lang="en-US" sz="2000" dirty="0" smtClean="0"/>
              <a:t> </a:t>
            </a:r>
            <a:r>
              <a:rPr lang="en-US" sz="2000" dirty="0" err="1" smtClean="0"/>
              <a:t>problema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kinakaharap</a:t>
            </a:r>
            <a:r>
              <a:rPr lang="en-US" sz="2000" dirty="0" smtClean="0"/>
              <a:t> </a:t>
            </a:r>
            <a:r>
              <a:rPr lang="en-US" sz="2000" dirty="0" err="1" smtClean="0"/>
              <a:t>ng</a:t>
            </a:r>
            <a:r>
              <a:rPr lang="en-US" sz="2000" dirty="0" smtClean="0"/>
              <a:t> barangay </a:t>
            </a:r>
            <a:r>
              <a:rPr lang="en-US" sz="2000" dirty="0" err="1" smtClean="0"/>
              <a:t>malinta</a:t>
            </a:r>
            <a:r>
              <a:rPr lang="en-US" sz="2000" dirty="0" smtClean="0"/>
              <a:t> </a:t>
            </a:r>
            <a:r>
              <a:rPr lang="en-US" sz="2000" dirty="0" err="1" smtClean="0"/>
              <a:t>ngunit</a:t>
            </a:r>
            <a:r>
              <a:rPr lang="en-US" sz="2000" dirty="0" smtClean="0"/>
              <a:t> </a:t>
            </a:r>
            <a:r>
              <a:rPr lang="en-US" sz="2000" dirty="0" err="1" smtClean="0"/>
              <a:t>makikita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natin</a:t>
            </a:r>
            <a:r>
              <a:rPr lang="en-US" sz="2000" dirty="0" smtClean="0"/>
              <a:t> </a:t>
            </a:r>
            <a:r>
              <a:rPr lang="en-US" sz="2000" dirty="0" err="1" smtClean="0"/>
              <a:t>ang</a:t>
            </a:r>
            <a:r>
              <a:rPr lang="en-US" sz="2000" dirty="0" smtClean="0"/>
              <a:t> </a:t>
            </a:r>
            <a:r>
              <a:rPr lang="en-US" sz="2000" dirty="0" err="1" smtClean="0"/>
              <a:t>mga</a:t>
            </a:r>
            <a:r>
              <a:rPr lang="en-US" sz="2000" dirty="0" smtClean="0"/>
              <a:t> </a:t>
            </a:r>
            <a:r>
              <a:rPr lang="en-US" sz="2000" dirty="0" err="1" smtClean="0"/>
              <a:t>epektibong</a:t>
            </a:r>
            <a:r>
              <a:rPr lang="en-US" sz="2000" dirty="0" smtClean="0"/>
              <a:t> </a:t>
            </a:r>
            <a:r>
              <a:rPr lang="en-US" sz="2000" dirty="0" err="1" smtClean="0"/>
              <a:t>hakbang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nagagawa</a:t>
            </a:r>
            <a:r>
              <a:rPr lang="en-US" sz="2000" dirty="0" smtClean="0"/>
              <a:t> </a:t>
            </a: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 err="1" smtClean="0"/>
              <a:t>mga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mamahala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loob</a:t>
            </a:r>
            <a:r>
              <a:rPr lang="en-US" sz="2000" dirty="0" smtClean="0"/>
              <a:t> </a:t>
            </a:r>
            <a:r>
              <a:rPr lang="en-US" sz="2000" dirty="0" err="1" smtClean="0"/>
              <a:t>nga</a:t>
            </a:r>
            <a:r>
              <a:rPr lang="en-US" sz="2000" dirty="0" smtClean="0"/>
              <a:t> barangay at </a:t>
            </a: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 err="1" smtClean="0"/>
              <a:t>kanilang</a:t>
            </a:r>
            <a:r>
              <a:rPr lang="en-US" sz="2000" dirty="0" smtClean="0"/>
              <a:t> </a:t>
            </a:r>
            <a:r>
              <a:rPr lang="en-US" sz="2000" dirty="0" err="1" smtClean="0"/>
              <a:t>punong</a:t>
            </a:r>
            <a:r>
              <a:rPr lang="en-US" sz="2000" dirty="0" smtClean="0"/>
              <a:t> </a:t>
            </a:r>
            <a:r>
              <a:rPr lang="en-US" sz="2000" dirty="0" err="1" smtClean="0"/>
              <a:t>baranagay</a:t>
            </a:r>
            <a:r>
              <a:rPr lang="en-US" sz="2000" dirty="0" smtClean="0"/>
              <a:t>. Na </a:t>
            </a:r>
            <a:r>
              <a:rPr lang="en-US" sz="2000" dirty="0" err="1" smtClean="0"/>
              <a:t>kakaaliw</a:t>
            </a:r>
            <a:r>
              <a:rPr lang="en-US" sz="2000" dirty="0" smtClean="0"/>
              <a:t> ding </a:t>
            </a:r>
            <a:r>
              <a:rPr lang="en-US" sz="2000" dirty="0" err="1" smtClean="0"/>
              <a:t>malaman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nagagampan</a:t>
            </a:r>
            <a:r>
              <a:rPr lang="en-US" sz="2000" dirty="0" smtClean="0"/>
              <a:t> </a:t>
            </a:r>
            <a:r>
              <a:rPr lang="en-US" sz="2000" dirty="0" err="1" smtClean="0"/>
              <a:t>ng</a:t>
            </a:r>
            <a:r>
              <a:rPr lang="en-US" sz="2000" dirty="0" smtClean="0"/>
              <a:t> tama </a:t>
            </a: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 err="1" smtClean="0"/>
              <a:t>mga</a:t>
            </a:r>
            <a:r>
              <a:rPr lang="en-US" sz="2000" dirty="0" smtClean="0"/>
              <a:t> </a:t>
            </a:r>
            <a:r>
              <a:rPr lang="en-US" sz="2000" dirty="0" err="1" smtClean="0"/>
              <a:t>namamahala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barangay </a:t>
            </a:r>
            <a:r>
              <a:rPr lang="en-US" sz="2000" dirty="0" err="1" smtClean="0"/>
              <a:t>ang</a:t>
            </a:r>
            <a:r>
              <a:rPr lang="en-US" sz="2000" dirty="0" smtClean="0"/>
              <a:t> </a:t>
            </a:r>
            <a:r>
              <a:rPr lang="en-US" sz="2000" dirty="0" err="1" smtClean="0"/>
              <a:t>kanilang</a:t>
            </a:r>
            <a:r>
              <a:rPr lang="en-US" sz="2000" dirty="0" smtClean="0"/>
              <a:t> </a:t>
            </a:r>
            <a:r>
              <a:rPr lang="en-US" sz="2000" dirty="0" err="1" smtClean="0"/>
              <a:t>responsibilidan</a:t>
            </a:r>
            <a:r>
              <a:rPr lang="en-US" sz="20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Sa </a:t>
            </a:r>
            <a:r>
              <a:rPr lang="en-US" sz="2000" dirty="0" err="1" smtClean="0"/>
              <a:t>pag</a:t>
            </a:r>
            <a:r>
              <a:rPr lang="en-US" sz="2000" dirty="0" smtClean="0"/>
              <a:t> </a:t>
            </a:r>
            <a:r>
              <a:rPr lang="en-US" sz="2000" dirty="0" err="1" smtClean="0"/>
              <a:t>tatapos</a:t>
            </a:r>
            <a:r>
              <a:rPr lang="en-US" sz="2000" dirty="0" smtClean="0"/>
              <a:t> </a:t>
            </a: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 err="1" smtClean="0"/>
              <a:t>panayam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ito</a:t>
            </a:r>
            <a:r>
              <a:rPr lang="en-US" sz="2000" dirty="0" smtClean="0"/>
              <a:t> ay </a:t>
            </a:r>
            <a:r>
              <a:rPr lang="en-US" sz="2000" dirty="0" err="1" smtClean="0"/>
              <a:t>malalaman</a:t>
            </a:r>
            <a:r>
              <a:rPr lang="en-US" sz="2000" dirty="0" smtClean="0"/>
              <a:t> </a:t>
            </a:r>
            <a:r>
              <a:rPr lang="en-US" sz="2000" dirty="0" err="1" smtClean="0"/>
              <a:t>natin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kahit</a:t>
            </a:r>
            <a:r>
              <a:rPr lang="en-US" sz="2000" dirty="0" smtClean="0"/>
              <a:t> </a:t>
            </a:r>
            <a:r>
              <a:rPr lang="en-US" sz="2000" dirty="0" err="1" smtClean="0"/>
              <a:t>anuman</a:t>
            </a:r>
            <a:r>
              <a:rPr lang="en-US" sz="2000" dirty="0" smtClean="0"/>
              <a:t> </a:t>
            </a:r>
            <a:r>
              <a:rPr lang="en-US" sz="2000" dirty="0" err="1" smtClean="0"/>
              <a:t>ang</a:t>
            </a:r>
            <a:r>
              <a:rPr lang="en-US" sz="2000" dirty="0" smtClean="0"/>
              <a:t> </a:t>
            </a:r>
            <a:r>
              <a:rPr lang="en-US" sz="2000" dirty="0" err="1" smtClean="0"/>
              <a:t>problemang</a:t>
            </a:r>
            <a:r>
              <a:rPr lang="en-US" sz="2000" dirty="0" smtClean="0"/>
              <a:t> </a:t>
            </a:r>
            <a:r>
              <a:rPr lang="en-US" sz="2000" dirty="0" err="1" smtClean="0"/>
              <a:t>kaharapin</a:t>
            </a:r>
            <a:r>
              <a:rPr lang="en-US" sz="2000" dirty="0" smtClean="0"/>
              <a:t> </a:t>
            </a:r>
            <a:r>
              <a:rPr lang="en-US" sz="2000" dirty="0" err="1" smtClean="0"/>
              <a:t>ng</a:t>
            </a:r>
            <a:r>
              <a:rPr lang="en-US" sz="2000" dirty="0" smtClean="0"/>
              <a:t> barangay </a:t>
            </a: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 err="1" smtClean="0"/>
              <a:t>malinta</a:t>
            </a:r>
            <a:r>
              <a:rPr lang="en-US" sz="2000" dirty="0" smtClean="0"/>
              <a:t> ay </a:t>
            </a:r>
            <a:r>
              <a:rPr lang="en-US" sz="2000" dirty="0" err="1" smtClean="0"/>
              <a:t>mabibigyan</a:t>
            </a:r>
            <a:r>
              <a:rPr lang="en-US" sz="2000" dirty="0" smtClean="0"/>
              <a:t> </a:t>
            </a: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 err="1" smtClean="0"/>
              <a:t>solusyon</a:t>
            </a:r>
            <a:r>
              <a:rPr lang="en-US" sz="2000" dirty="0" smtClean="0"/>
              <a:t> </a:t>
            </a:r>
            <a:r>
              <a:rPr lang="en-US" sz="2000" dirty="0" err="1" smtClean="0"/>
              <a:t>ito</a:t>
            </a:r>
            <a:r>
              <a:rPr lang="en-US" sz="2000" dirty="0" smtClean="0"/>
              <a:t> </a:t>
            </a:r>
            <a:r>
              <a:rPr lang="en-US" sz="2000" dirty="0" err="1" smtClean="0"/>
              <a:t>dahil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maayos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mamahala</a:t>
            </a:r>
            <a:r>
              <a:rPr lang="en-US" sz="2000" dirty="0" smtClean="0"/>
              <a:t> </a:t>
            </a: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 err="1" smtClean="0"/>
              <a:t>kanilang</a:t>
            </a:r>
            <a:r>
              <a:rPr lang="en-US" sz="2000" dirty="0" smtClean="0"/>
              <a:t> </a:t>
            </a:r>
            <a:r>
              <a:rPr lang="en-US" sz="2000" dirty="0" err="1" smtClean="0"/>
              <a:t>punong</a:t>
            </a:r>
            <a:r>
              <a:rPr lang="en-US" sz="2000" dirty="0" smtClean="0"/>
              <a:t> barangay at </a:t>
            </a:r>
            <a:r>
              <a:rPr lang="en-US" sz="2000" dirty="0" err="1" smtClean="0"/>
              <a:t>mga</a:t>
            </a:r>
            <a:r>
              <a:rPr lang="en-US" sz="2000" dirty="0" smtClean="0"/>
              <a:t> </a:t>
            </a:r>
            <a:r>
              <a:rPr lang="en-US" sz="2000" dirty="0" err="1" smtClean="0"/>
              <a:t>kinatawan</a:t>
            </a:r>
            <a:r>
              <a:rPr lang="en-US" sz="2000" dirty="0" smtClean="0"/>
              <a:t> </a:t>
            </a:r>
            <a:r>
              <a:rPr lang="en-US" sz="2000" dirty="0" err="1" smtClean="0"/>
              <a:t>nito</a:t>
            </a:r>
            <a:r>
              <a:rPr lang="en-US" sz="2000" dirty="0" smtClean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38625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646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Suliranin at mga Solusyon sa Barangay Malinta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Suliranin at mga Solusyon sa Barangay Malinta</dc:title>
  <dc:creator>Guest2</dc:creator>
  <cp:lastModifiedBy>Guest2</cp:lastModifiedBy>
  <cp:revision>7</cp:revision>
  <dcterms:created xsi:type="dcterms:W3CDTF">2022-11-29T00:31:58Z</dcterms:created>
  <dcterms:modified xsi:type="dcterms:W3CDTF">2022-11-29T01:35:22Z</dcterms:modified>
</cp:coreProperties>
</file>