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000000"/>
          </p15:clr>
        </p15:guide>
        <p15:guide id="2" pos="2857">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F7FE69DF-D11E-49BA-B546-6195E4E87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d Shaikh" userId="d8ec0917be8ee2ee" providerId="LiveId" clId="{85F43C3F-576B-4E1F-9547-4BFB38B9342A}"/>
    <pc:docChg chg="undo custSel addSld modSld">
      <pc:chgData name="Naveed Shaikh" userId="d8ec0917be8ee2ee" providerId="LiveId" clId="{85F43C3F-576B-4E1F-9547-4BFB38B9342A}" dt="2022-10-18T06:29:12.601" v="110" actId="1038"/>
      <pc:docMkLst>
        <pc:docMk/>
      </pc:docMkLst>
      <pc:sldChg chg="modSp mod">
        <pc:chgData name="Naveed Shaikh" userId="d8ec0917be8ee2ee" providerId="LiveId" clId="{85F43C3F-576B-4E1F-9547-4BFB38B9342A}" dt="2022-10-18T06:29:12.601" v="110" actId="1038"/>
        <pc:sldMkLst>
          <pc:docMk/>
          <pc:sldMk cId="0" sldId="256"/>
        </pc:sldMkLst>
        <pc:spChg chg="mod">
          <ac:chgData name="Naveed Shaikh" userId="d8ec0917be8ee2ee" providerId="LiveId" clId="{85F43C3F-576B-4E1F-9547-4BFB38B9342A}" dt="2022-10-18T06:29:12.601" v="110" actId="1038"/>
          <ac:spMkLst>
            <pc:docMk/>
            <pc:sldMk cId="0" sldId="256"/>
            <ac:spMk id="2" creationId="{00000000-0000-0000-0000-000000000000}"/>
          </ac:spMkLst>
        </pc:spChg>
      </pc:sldChg>
      <pc:sldChg chg="modSp mod">
        <pc:chgData name="Naveed Shaikh" userId="d8ec0917be8ee2ee" providerId="LiveId" clId="{85F43C3F-576B-4E1F-9547-4BFB38B9342A}" dt="2022-10-18T04:56:20.711" v="58" actId="20577"/>
        <pc:sldMkLst>
          <pc:docMk/>
          <pc:sldMk cId="0" sldId="257"/>
        </pc:sldMkLst>
        <pc:spChg chg="mod">
          <ac:chgData name="Naveed Shaikh" userId="d8ec0917be8ee2ee" providerId="LiveId" clId="{85F43C3F-576B-4E1F-9547-4BFB38B9342A}" dt="2022-10-18T04:56:20.711" v="58" actId="20577"/>
          <ac:spMkLst>
            <pc:docMk/>
            <pc:sldMk cId="0" sldId="257"/>
            <ac:spMk id="6" creationId="{00000000-0000-0000-0000-000000000000}"/>
          </ac:spMkLst>
        </pc:spChg>
      </pc:sldChg>
      <pc:sldChg chg="modSp mod">
        <pc:chgData name="Naveed Shaikh" userId="d8ec0917be8ee2ee" providerId="LiveId" clId="{85F43C3F-576B-4E1F-9547-4BFB38B9342A}" dt="2022-10-18T05:14:00.933" v="107" actId="20577"/>
        <pc:sldMkLst>
          <pc:docMk/>
          <pc:sldMk cId="0" sldId="260"/>
        </pc:sldMkLst>
        <pc:graphicFrameChg chg="modGraphic">
          <ac:chgData name="Naveed Shaikh" userId="d8ec0917be8ee2ee" providerId="LiveId" clId="{85F43C3F-576B-4E1F-9547-4BFB38B9342A}" dt="2022-10-18T05:14:00.933" v="107" actId="20577"/>
          <ac:graphicFrameMkLst>
            <pc:docMk/>
            <pc:sldMk cId="0" sldId="260"/>
            <ac:graphicFrameMk id="6" creationId="{00000000-0000-0000-0000-000000000000}"/>
          </ac:graphicFrameMkLst>
        </pc:graphicFrameChg>
      </pc:sldChg>
      <pc:sldChg chg="modSp mod">
        <pc:chgData name="Naveed Shaikh" userId="d8ec0917be8ee2ee" providerId="LiveId" clId="{85F43C3F-576B-4E1F-9547-4BFB38B9342A}" dt="2022-10-18T05:33:44.713" v="109" actId="20577"/>
        <pc:sldMkLst>
          <pc:docMk/>
          <pc:sldMk cId="0" sldId="261"/>
        </pc:sldMkLst>
        <pc:spChg chg="mod">
          <ac:chgData name="Naveed Shaikh" userId="d8ec0917be8ee2ee" providerId="LiveId" clId="{85F43C3F-576B-4E1F-9547-4BFB38B9342A}" dt="2022-10-18T05:33:44.713" v="109" actId="20577"/>
          <ac:spMkLst>
            <pc:docMk/>
            <pc:sldMk cId="0" sldId="261"/>
            <ac:spMk id="6" creationId="{00000000-0000-0000-0000-000000000000}"/>
          </ac:spMkLst>
        </pc:spChg>
      </pc:sldChg>
      <pc:sldChg chg="addSp delSp modSp mod">
        <pc:chgData name="Naveed Shaikh" userId="d8ec0917be8ee2ee" providerId="LiveId" clId="{85F43C3F-576B-4E1F-9547-4BFB38B9342A}" dt="2022-10-18T05:07:44.553" v="76" actId="1036"/>
        <pc:sldMkLst>
          <pc:docMk/>
          <pc:sldMk cId="0" sldId="264"/>
        </pc:sldMkLst>
        <pc:spChg chg="mod">
          <ac:chgData name="Naveed Shaikh" userId="d8ec0917be8ee2ee" providerId="LiveId" clId="{85F43C3F-576B-4E1F-9547-4BFB38B9342A}" dt="2022-10-18T04:54:50.733" v="51" actId="20577"/>
          <ac:spMkLst>
            <pc:docMk/>
            <pc:sldMk cId="0" sldId="264"/>
            <ac:spMk id="8" creationId="{00000000-0000-0000-0000-000000000000}"/>
          </ac:spMkLst>
        </pc:spChg>
        <pc:picChg chg="add mod">
          <ac:chgData name="Naveed Shaikh" userId="d8ec0917be8ee2ee" providerId="LiveId" clId="{85F43C3F-576B-4E1F-9547-4BFB38B9342A}" dt="2022-10-18T05:07:44.553" v="76" actId="1036"/>
          <ac:picMkLst>
            <pc:docMk/>
            <pc:sldMk cId="0" sldId="264"/>
            <ac:picMk id="3" creationId="{BF01BA89-7C3D-11AC-BAD4-3E1126FED7B5}"/>
          </ac:picMkLst>
        </pc:picChg>
        <pc:picChg chg="del mod modCrop">
          <ac:chgData name="Naveed Shaikh" userId="d8ec0917be8ee2ee" providerId="LiveId" clId="{85F43C3F-576B-4E1F-9547-4BFB38B9342A}" dt="2022-10-18T05:07:11.176" v="70" actId="478"/>
          <ac:picMkLst>
            <pc:docMk/>
            <pc:sldMk cId="0" sldId="264"/>
            <ac:picMk id="6" creationId="{00000000-0000-0000-0000-000000000000}"/>
          </ac:picMkLst>
        </pc:picChg>
      </pc:sldChg>
      <pc:sldChg chg="modSp mod">
        <pc:chgData name="Naveed Shaikh" userId="d8ec0917be8ee2ee" providerId="LiveId" clId="{85F43C3F-576B-4E1F-9547-4BFB38B9342A}" dt="2022-10-18T05:09:06.248" v="88" actId="20577"/>
        <pc:sldMkLst>
          <pc:docMk/>
          <pc:sldMk cId="0" sldId="272"/>
        </pc:sldMkLst>
        <pc:spChg chg="mod">
          <ac:chgData name="Naveed Shaikh" userId="d8ec0917be8ee2ee" providerId="LiveId" clId="{85F43C3F-576B-4E1F-9547-4BFB38B9342A}" dt="2022-10-18T05:09:06.248" v="88" actId="20577"/>
          <ac:spMkLst>
            <pc:docMk/>
            <pc:sldMk cId="0" sldId="272"/>
            <ac:spMk id="3" creationId="{00000000-0000-0000-0000-000000000000}"/>
          </ac:spMkLst>
        </pc:spChg>
      </pc:sldChg>
      <pc:sldChg chg="modSp mod">
        <pc:chgData name="Naveed Shaikh" userId="d8ec0917be8ee2ee" providerId="LiveId" clId="{85F43C3F-576B-4E1F-9547-4BFB38B9342A}" dt="2022-10-18T05:10:20.502" v="97" actId="207"/>
        <pc:sldMkLst>
          <pc:docMk/>
          <pc:sldMk cId="0" sldId="273"/>
        </pc:sldMkLst>
        <pc:spChg chg="mod">
          <ac:chgData name="Naveed Shaikh" userId="d8ec0917be8ee2ee" providerId="LiveId" clId="{85F43C3F-576B-4E1F-9547-4BFB38B9342A}" dt="2022-10-18T05:10:20.502" v="97" actId="207"/>
          <ac:spMkLst>
            <pc:docMk/>
            <pc:sldMk cId="0" sldId="273"/>
            <ac:spMk id="7" creationId="{00000000-0000-0000-0000-000000000000}"/>
          </ac:spMkLst>
        </pc:spChg>
      </pc:sldChg>
      <pc:sldChg chg="addSp delSp modSp new mod">
        <pc:chgData name="Naveed Shaikh" userId="d8ec0917be8ee2ee" providerId="LiveId" clId="{85F43C3F-576B-4E1F-9547-4BFB38B9342A}" dt="2022-10-18T05:08:13.227" v="81" actId="1076"/>
        <pc:sldMkLst>
          <pc:docMk/>
          <pc:sldMk cId="1034929160" sldId="275"/>
        </pc:sldMkLst>
        <pc:spChg chg="del">
          <ac:chgData name="Naveed Shaikh" userId="d8ec0917be8ee2ee" providerId="LiveId" clId="{85F43C3F-576B-4E1F-9547-4BFB38B9342A}" dt="2022-10-18T05:07:52.332" v="78" actId="478"/>
          <ac:spMkLst>
            <pc:docMk/>
            <pc:sldMk cId="1034929160" sldId="275"/>
            <ac:spMk id="2" creationId="{D3D8D0EC-1CAC-036C-E8C8-006D2700BFD9}"/>
          </ac:spMkLst>
        </pc:spChg>
        <pc:spChg chg="del">
          <ac:chgData name="Naveed Shaikh" userId="d8ec0917be8ee2ee" providerId="LiveId" clId="{85F43C3F-576B-4E1F-9547-4BFB38B9342A}" dt="2022-10-18T05:07:52.332" v="78" actId="478"/>
          <ac:spMkLst>
            <pc:docMk/>
            <pc:sldMk cId="1034929160" sldId="275"/>
            <ac:spMk id="3" creationId="{85E98B22-198F-1AED-2F35-35EFCBDBC7E0}"/>
          </ac:spMkLst>
        </pc:spChg>
        <pc:spChg chg="del">
          <ac:chgData name="Naveed Shaikh" userId="d8ec0917be8ee2ee" providerId="LiveId" clId="{85F43C3F-576B-4E1F-9547-4BFB38B9342A}" dt="2022-10-18T05:07:52.332" v="78" actId="478"/>
          <ac:spMkLst>
            <pc:docMk/>
            <pc:sldMk cId="1034929160" sldId="275"/>
            <ac:spMk id="4" creationId="{6E3C6D95-7580-23EC-99C4-744B89841910}"/>
          </ac:spMkLst>
        </pc:spChg>
        <pc:spChg chg="del">
          <ac:chgData name="Naveed Shaikh" userId="d8ec0917be8ee2ee" providerId="LiveId" clId="{85F43C3F-576B-4E1F-9547-4BFB38B9342A}" dt="2022-10-18T05:07:52.332" v="78" actId="478"/>
          <ac:spMkLst>
            <pc:docMk/>
            <pc:sldMk cId="1034929160" sldId="275"/>
            <ac:spMk id="5" creationId="{E62D9F2E-43EE-9E6B-EF1C-EC03B9186CFC}"/>
          </ac:spMkLst>
        </pc:spChg>
        <pc:picChg chg="add mod">
          <ac:chgData name="Naveed Shaikh" userId="d8ec0917be8ee2ee" providerId="LiveId" clId="{85F43C3F-576B-4E1F-9547-4BFB38B9342A}" dt="2022-10-18T05:08:13.227" v="81" actId="1076"/>
          <ac:picMkLst>
            <pc:docMk/>
            <pc:sldMk cId="1034929160" sldId="275"/>
            <ac:picMk id="7" creationId="{776C2C34-DF10-108B-3EF5-90B666324B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6"/>
          <p:cNvSpPr txBox="1">
            <a:spLocks noGrp="1"/>
          </p:cNvSpPr>
          <p:nvPr>
            <p:ph type="body" idx="1"/>
          </p:nvPr>
        </p:nvSpPr>
        <p:spPr>
          <a:xfrm>
            <a:off x="1049500" y="1459650"/>
            <a:ext cx="34179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6" name="Google Shape;26;p6"/>
          <p:cNvSpPr txBox="1">
            <a:spLocks noGrp="1"/>
          </p:cNvSpPr>
          <p:nvPr>
            <p:ph type="body" idx="2"/>
          </p:nvPr>
        </p:nvSpPr>
        <p:spPr>
          <a:xfrm>
            <a:off x="4676725" y="1459650"/>
            <a:ext cx="33936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7"/>
          <p:cNvSpPr txBox="1">
            <a:spLocks noGrp="1"/>
          </p:cNvSpPr>
          <p:nvPr>
            <p:ph type="body" idx="1"/>
          </p:nvPr>
        </p:nvSpPr>
        <p:spPr>
          <a:xfrm>
            <a:off x="108185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1" name="Google Shape;31;p7"/>
          <p:cNvSpPr txBox="1">
            <a:spLocks noGrp="1"/>
          </p:cNvSpPr>
          <p:nvPr>
            <p:ph type="body" idx="2"/>
          </p:nvPr>
        </p:nvSpPr>
        <p:spPr>
          <a:xfrm>
            <a:off x="342530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2" name="Google Shape;32;p7"/>
          <p:cNvSpPr txBox="1">
            <a:spLocks noGrp="1"/>
          </p:cNvSpPr>
          <p:nvPr>
            <p:ph type="body" idx="3"/>
          </p:nvPr>
        </p:nvSpPr>
        <p:spPr>
          <a:xfrm>
            <a:off x="5768751"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 name="Google Shape;33;p7"/>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1pPr>
            <a:lvl2pPr lvl="1">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2pPr>
            <a:lvl3pPr lvl="2">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3pPr>
            <a:lvl4pPr lvl="3">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4pPr>
            <a:lvl5pPr lvl="4">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5pPr>
            <a:lvl6pPr lvl="5">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6pPr>
            <a:lvl7pPr lvl="6">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7pPr>
            <a:lvl8pPr lvl="7">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8pPr>
            <a:lvl9pPr lvl="8">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1pPr>
            <a:lvl2pPr marL="914400" lvl="1"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2pPr>
            <a:lvl3pPr marL="1371600" lvl="2"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3pPr>
            <a:lvl4pPr marL="1828800" lvl="3"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4pPr>
            <a:lvl5pPr marL="2286000" lvl="4"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5pPr>
            <a:lvl6pPr marL="2743200" lvl="5"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6pPr>
            <a:lvl7pPr marL="3200400" lvl="6"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7pPr>
            <a:lvl8pPr marL="3657600" lvl="7" indent="-381000">
              <a:spcBef>
                <a:spcPts val="0"/>
              </a:spcBef>
              <a:spcAft>
                <a:spcPts val="0"/>
              </a:spcAft>
              <a:buClr>
                <a:srgbClr val="434343"/>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8pPr>
            <a:lvl9pPr marL="4114800" lvl="8" indent="-381000">
              <a:spcBef>
                <a:spcPts val="0"/>
              </a:spcBef>
              <a:spcAft>
                <a:spcPts val="0"/>
              </a:spcAft>
              <a:buClr>
                <a:srgbClr val="434343"/>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panose="04070505030100020000"/>
                <a:ea typeface="Sniglet" panose="04070505030100020000"/>
                <a:cs typeface="Sniglet" panose="04070505030100020000"/>
                <a:sym typeface="Sniglet" panose="04070505030100020000"/>
              </a:defRPr>
            </a:lvl1pPr>
            <a:lvl2pPr lvl="1" algn="r">
              <a:buNone/>
              <a:defRPr sz="1100">
                <a:solidFill>
                  <a:srgbClr val="FFFFFF"/>
                </a:solidFill>
                <a:latin typeface="Sniglet" panose="04070505030100020000"/>
                <a:ea typeface="Sniglet" panose="04070505030100020000"/>
                <a:cs typeface="Sniglet" panose="04070505030100020000"/>
                <a:sym typeface="Sniglet" panose="04070505030100020000"/>
              </a:defRPr>
            </a:lvl2pPr>
            <a:lvl3pPr lvl="2" algn="r">
              <a:buNone/>
              <a:defRPr sz="1100">
                <a:solidFill>
                  <a:srgbClr val="FFFFFF"/>
                </a:solidFill>
                <a:latin typeface="Sniglet" panose="04070505030100020000"/>
                <a:ea typeface="Sniglet" panose="04070505030100020000"/>
                <a:cs typeface="Sniglet" panose="04070505030100020000"/>
                <a:sym typeface="Sniglet" panose="04070505030100020000"/>
              </a:defRPr>
            </a:lvl3pPr>
            <a:lvl4pPr lvl="3" algn="r">
              <a:buNone/>
              <a:defRPr sz="1100">
                <a:solidFill>
                  <a:srgbClr val="FFFFFF"/>
                </a:solidFill>
                <a:latin typeface="Sniglet" panose="04070505030100020000"/>
                <a:ea typeface="Sniglet" panose="04070505030100020000"/>
                <a:cs typeface="Sniglet" panose="04070505030100020000"/>
                <a:sym typeface="Sniglet" panose="04070505030100020000"/>
              </a:defRPr>
            </a:lvl4pPr>
            <a:lvl5pPr lvl="4" algn="r">
              <a:buNone/>
              <a:defRPr sz="1100">
                <a:solidFill>
                  <a:srgbClr val="FFFFFF"/>
                </a:solidFill>
                <a:latin typeface="Sniglet" panose="04070505030100020000"/>
                <a:ea typeface="Sniglet" panose="04070505030100020000"/>
                <a:cs typeface="Sniglet" panose="04070505030100020000"/>
                <a:sym typeface="Sniglet" panose="04070505030100020000"/>
              </a:defRPr>
            </a:lvl5pPr>
            <a:lvl6pPr lvl="5" algn="r">
              <a:buNone/>
              <a:defRPr sz="1100">
                <a:solidFill>
                  <a:srgbClr val="FFFFFF"/>
                </a:solidFill>
                <a:latin typeface="Sniglet" panose="04070505030100020000"/>
                <a:ea typeface="Sniglet" panose="04070505030100020000"/>
                <a:cs typeface="Sniglet" panose="04070505030100020000"/>
                <a:sym typeface="Sniglet" panose="04070505030100020000"/>
              </a:defRPr>
            </a:lvl6pPr>
            <a:lvl7pPr lvl="6" algn="r">
              <a:buNone/>
              <a:defRPr sz="1100">
                <a:solidFill>
                  <a:srgbClr val="FFFFFF"/>
                </a:solidFill>
                <a:latin typeface="Sniglet" panose="04070505030100020000"/>
                <a:ea typeface="Sniglet" panose="04070505030100020000"/>
                <a:cs typeface="Sniglet" panose="04070505030100020000"/>
                <a:sym typeface="Sniglet" panose="04070505030100020000"/>
              </a:defRPr>
            </a:lvl7pPr>
            <a:lvl8pPr lvl="7" algn="r">
              <a:buNone/>
              <a:defRPr sz="1100">
                <a:solidFill>
                  <a:srgbClr val="FFFFFF"/>
                </a:solidFill>
                <a:latin typeface="Sniglet" panose="04070505030100020000"/>
                <a:ea typeface="Sniglet" panose="04070505030100020000"/>
                <a:cs typeface="Sniglet" panose="04070505030100020000"/>
                <a:sym typeface="Sniglet" panose="04070505030100020000"/>
              </a:defRPr>
            </a:lvl8pPr>
            <a:lvl9pPr lvl="8" algn="r">
              <a:buNone/>
              <a:defRPr sz="1100">
                <a:solidFill>
                  <a:srgbClr val="FFFFFF"/>
                </a:solidFill>
                <a:latin typeface="Sniglet" panose="04070505030100020000"/>
                <a:ea typeface="Sniglet" panose="04070505030100020000"/>
                <a:cs typeface="Sniglet" panose="04070505030100020000"/>
                <a:sym typeface="Sniglet" panose="0407050503010002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odejs.org/en/docs/" TargetMode="External"/><Relationship Id="rId7" Type="http://schemas.openxmlformats.org/officeDocument/2006/relationships/hyperlink" Target="https://www.w3schools.com/html/html_forms.asp"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API/Fetch_API" TargetMode="External"/><Relationship Id="rId5" Type="http://schemas.openxmlformats.org/officeDocument/2006/relationships/hyperlink" Target="https://www.w3schools.com/html/html5_draganddrop.asp" TargetMode="External"/><Relationship Id="rId4" Type="http://schemas.openxmlformats.org/officeDocument/2006/relationships/hyperlink" Target="https://www.w3schools.com/xml/ajax_intro.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683568" y="483518"/>
            <a:ext cx="7056784"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File Sharing Website</a:t>
            </a:r>
            <a:endParaRPr b="1" dirty="0"/>
          </a:p>
        </p:txBody>
      </p:sp>
      <p:pic>
        <p:nvPicPr>
          <p:cNvPr id="3" name="Google Shape;120;p1"/>
          <p:cNvPicPr preferRelativeResize="0"/>
          <p:nvPr/>
        </p:nvPicPr>
        <p:blipFill rotWithShape="1">
          <a:blip r:embed="rId3"/>
          <a:srcRect/>
          <a:stretch>
            <a:fillRect/>
          </a:stretch>
        </p:blipFill>
        <p:spPr>
          <a:xfrm>
            <a:off x="7308304" y="577255"/>
            <a:ext cx="1008111" cy="1357298"/>
          </a:xfrm>
          <a:prstGeom prst="rect">
            <a:avLst/>
          </a:prstGeom>
          <a:noFill/>
          <a:ln>
            <a:noFill/>
          </a:ln>
        </p:spPr>
      </p:pic>
      <p:sp>
        <p:nvSpPr>
          <p:cNvPr id="2" name="TextBox 1"/>
          <p:cNvSpPr txBox="1"/>
          <p:nvPr/>
        </p:nvSpPr>
        <p:spPr>
          <a:xfrm>
            <a:off x="1120122" y="1934552"/>
            <a:ext cx="2522918" cy="830997"/>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Guided By:</a:t>
            </a:r>
          </a:p>
          <a:p>
            <a:pPr algn="just">
              <a:lnSpc>
                <a:spcPct val="150000"/>
              </a:lnSpc>
            </a:pPr>
            <a:r>
              <a:rPr lang="en-US" sz="1600" b="1" dirty="0">
                <a:latin typeface="Times New Roman" panose="02020603050405020304" pitchFamily="18" charset="0"/>
                <a:cs typeface="Times New Roman" panose="02020603050405020304" pitchFamily="18" charset="0"/>
              </a:rPr>
              <a:t>Prof. </a:t>
            </a:r>
            <a:r>
              <a:rPr lang="en-US" sz="1600" b="1" dirty="0" err="1">
                <a:latin typeface="Times New Roman" panose="02020603050405020304" pitchFamily="18" charset="0"/>
                <a:cs typeface="Times New Roman" panose="02020603050405020304" pitchFamily="18" charset="0"/>
              </a:rPr>
              <a:t>Snehal</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Gavale</a:t>
            </a:r>
            <a:endParaRPr lang="en-IN" sz="1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64088" y="1934552"/>
            <a:ext cx="2160240" cy="1938992"/>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Presented By:</a:t>
            </a:r>
          </a:p>
          <a:p>
            <a:pPr algn="just">
              <a:lnSpc>
                <a:spcPct val="150000"/>
              </a:lnSpc>
            </a:pPr>
            <a:r>
              <a:rPr lang="en-US" sz="1600" dirty="0" err="1">
                <a:latin typeface="Times New Roman" panose="02020603050405020304" pitchFamily="18" charset="0"/>
                <a:cs typeface="Times New Roman" panose="02020603050405020304" pitchFamily="18" charset="0"/>
              </a:rPr>
              <a:t>Chetan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Soni</a:t>
            </a:r>
            <a:r>
              <a:rPr lang="en-US" sz="1600" dirty="0">
                <a:latin typeface="Times New Roman" panose="02020603050405020304" pitchFamily="18" charset="0"/>
                <a:cs typeface="Times New Roman" panose="02020603050405020304" pitchFamily="18" charset="0"/>
              </a:rPr>
              <a:t>          (69)</a:t>
            </a:r>
          </a:p>
          <a:p>
            <a:pPr algn="just">
              <a:lnSpc>
                <a:spcPct val="150000"/>
              </a:lnSpc>
            </a:pPr>
            <a:r>
              <a:rPr lang="en-US" sz="1600" dirty="0" err="1">
                <a:latin typeface="Times New Roman" panose="02020603050405020304" pitchFamily="18" charset="0"/>
                <a:cs typeface="Times New Roman" panose="02020603050405020304" pitchFamily="18" charset="0"/>
              </a:rPr>
              <a:t>Naveed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Shaikh</a:t>
            </a:r>
            <a:r>
              <a:rPr lang="en-US" sz="1600" dirty="0">
                <a:latin typeface="Times New Roman" panose="02020603050405020304" pitchFamily="18" charset="0"/>
                <a:cs typeface="Times New Roman" panose="02020603050405020304" pitchFamily="18" charset="0"/>
              </a:rPr>
              <a:t>     (64)</a:t>
            </a:r>
          </a:p>
          <a:p>
            <a:pPr algn="just">
              <a:lnSpc>
                <a:spcPct val="150000"/>
              </a:lnSpc>
            </a:pPr>
            <a:r>
              <a:rPr lang="en-US" sz="1600" dirty="0">
                <a:latin typeface="Times New Roman" panose="02020603050405020304" pitchFamily="18" charset="0"/>
                <a:cs typeface="Times New Roman" panose="02020603050405020304" pitchFamily="18" charset="0"/>
              </a:rPr>
              <a:t>Rajesh </a:t>
            </a:r>
            <a:r>
              <a:rPr lang="en-US" sz="1600" dirty="0" err="1">
                <a:latin typeface="Times New Roman" panose="02020603050405020304" pitchFamily="18" charset="0"/>
                <a:cs typeface="Times New Roman" panose="02020603050405020304" pitchFamily="18" charset="0"/>
              </a:rPr>
              <a:t>Shivthare</a:t>
            </a:r>
            <a:r>
              <a:rPr lang="en-US" sz="1600" dirty="0">
                <a:latin typeface="Times New Roman" panose="02020603050405020304" pitchFamily="18" charset="0"/>
                <a:cs typeface="Times New Roman" panose="02020603050405020304" pitchFamily="18" charset="0"/>
              </a:rPr>
              <a:t>  (68)</a:t>
            </a:r>
          </a:p>
          <a:p>
            <a:pPr algn="just">
              <a:lnSpc>
                <a:spcPct val="150000"/>
              </a:lnSpc>
            </a:pPr>
            <a:r>
              <a:rPr lang="en-US" sz="1600" dirty="0" err="1">
                <a:latin typeface="Times New Roman" panose="02020603050405020304" pitchFamily="18" charset="0"/>
                <a:cs typeface="Times New Roman" panose="02020603050405020304" pitchFamily="18" charset="0"/>
              </a:rPr>
              <a:t>Nishant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Thakre</a:t>
            </a:r>
            <a:r>
              <a:rPr lang="en-US" sz="1600" dirty="0">
                <a:latin typeface="Times New Roman" panose="02020603050405020304" pitchFamily="18" charset="0"/>
                <a:cs typeface="Times New Roman" panose="02020603050405020304" pitchFamily="18" charset="0"/>
              </a:rPr>
              <a:t>     (71)</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6C2C34-DF10-108B-3EF5-90B666324B2F}"/>
              </a:ext>
            </a:extLst>
          </p:cNvPr>
          <p:cNvPicPr>
            <a:picLocks noChangeAspect="1"/>
          </p:cNvPicPr>
          <p:nvPr/>
        </p:nvPicPr>
        <p:blipFill>
          <a:blip r:embed="rId2"/>
          <a:stretch>
            <a:fillRect/>
          </a:stretch>
        </p:blipFill>
        <p:spPr>
          <a:xfrm>
            <a:off x="3709830" y="571500"/>
            <a:ext cx="1724340" cy="3829050"/>
          </a:xfrm>
          <a:prstGeom prst="rect">
            <a:avLst/>
          </a:prstGeom>
        </p:spPr>
      </p:pic>
    </p:spTree>
    <p:extLst>
      <p:ext uri="{BB962C8B-B14F-4D97-AF65-F5344CB8AC3E}">
        <p14:creationId xmlns:p14="http://schemas.microsoft.com/office/powerpoint/2010/main" val="103492916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9721" r="6796" b="7648"/>
          <a:stretch>
            <a:fillRect/>
          </a:stretch>
        </p:blipFill>
        <p:spPr>
          <a:xfrm>
            <a:off x="2103199" y="1347614"/>
            <a:ext cx="4937601" cy="2448272"/>
          </a:xfrm>
          <a:prstGeom prst="rect">
            <a:avLst/>
          </a:prstGeom>
          <a:noFill/>
          <a:ln>
            <a:noFill/>
          </a:ln>
        </p:spPr>
      </p:pic>
      <p:sp>
        <p:nvSpPr>
          <p:cNvPr id="7" name="Title 6"/>
          <p:cNvSpPr>
            <a:spLocks noGrp="1"/>
          </p:cNvSpPr>
          <p:nvPr>
            <p:ph type="title"/>
          </p:nvPr>
        </p:nvSpPr>
        <p:spPr>
          <a:xfrm>
            <a:off x="683568" y="555526"/>
            <a:ext cx="7776864" cy="750300"/>
          </a:xfrm>
        </p:spPr>
        <p:txBody>
          <a:bodyPr/>
          <a:lstStyle/>
          <a:p>
            <a:pPr algn="ctr"/>
            <a:r>
              <a:rPr lang="en-US" dirty="0"/>
              <a:t>Outputs</a:t>
            </a:r>
            <a:endParaRPr lang="en-IN" dirty="0"/>
          </a:p>
        </p:txBody>
      </p:sp>
      <p:sp>
        <p:nvSpPr>
          <p:cNvPr id="2" name="TextBox 1"/>
          <p:cNvSpPr txBox="1"/>
          <p:nvPr/>
        </p:nvSpPr>
        <p:spPr>
          <a:xfrm>
            <a:off x="4006780" y="3939902"/>
            <a:ext cx="1130438" cy="307777"/>
          </a:xfrm>
          <a:prstGeom prst="rect">
            <a:avLst/>
          </a:prstGeom>
          <a:noFill/>
        </p:spPr>
        <p:txBody>
          <a:bodyPr wrap="none" rtlCol="0">
            <a:spAutoFit/>
          </a:bodyPr>
          <a:lstStyle/>
          <a:p>
            <a:r>
              <a:rPr lang="en-IN" dirty="0"/>
              <a:t>Home Page</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881" t="11115" r="6248" b="6255"/>
          <a:stretch>
            <a:fillRect/>
          </a:stretch>
        </p:blipFill>
        <p:spPr>
          <a:xfrm>
            <a:off x="2231740" y="1347614"/>
            <a:ext cx="4680520" cy="2448272"/>
          </a:xfrm>
          <a:prstGeom prst="rect">
            <a:avLst/>
          </a:prstGeom>
          <a:noFill/>
          <a:ln>
            <a:noFill/>
          </a:ln>
        </p:spPr>
      </p:pic>
      <p:sp>
        <p:nvSpPr>
          <p:cNvPr id="2" name="TextBox 1"/>
          <p:cNvSpPr txBox="1"/>
          <p:nvPr/>
        </p:nvSpPr>
        <p:spPr>
          <a:xfrm>
            <a:off x="3923928" y="3939902"/>
            <a:ext cx="1296144" cy="307777"/>
          </a:xfrm>
          <a:prstGeom prst="rect">
            <a:avLst/>
          </a:prstGeom>
          <a:noFill/>
        </p:spPr>
        <p:txBody>
          <a:bodyPr wrap="square" rtlCol="0">
            <a:spAutoFit/>
          </a:bodyPr>
          <a:lstStyle/>
          <a:p>
            <a:r>
              <a:rPr lang="en-IN" dirty="0"/>
              <a:t>Drag &amp; Drop</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9305"/>
          <a:stretch>
            <a:fillRect/>
          </a:stretch>
        </p:blipFill>
        <p:spPr>
          <a:xfrm>
            <a:off x="2411760" y="1419622"/>
            <a:ext cx="4438476" cy="2105398"/>
          </a:xfrm>
          <a:prstGeom prst="rect">
            <a:avLst/>
          </a:prstGeom>
        </p:spPr>
      </p:pic>
      <p:sp>
        <p:nvSpPr>
          <p:cNvPr id="7" name="TextBox 6"/>
          <p:cNvSpPr txBox="1"/>
          <p:nvPr/>
        </p:nvSpPr>
        <p:spPr>
          <a:xfrm>
            <a:off x="3946922" y="3723878"/>
            <a:ext cx="1368152" cy="307777"/>
          </a:xfrm>
          <a:prstGeom prst="rect">
            <a:avLst/>
          </a:prstGeom>
          <a:noFill/>
        </p:spPr>
        <p:txBody>
          <a:bodyPr wrap="square" rtlCol="0">
            <a:spAutoFit/>
          </a:bodyPr>
          <a:lstStyle/>
          <a:p>
            <a:r>
              <a:rPr lang="en-IN" dirty="0"/>
              <a:t>Uploading Bar</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t="11115" r="7616" b="6255"/>
          <a:stretch>
            <a:fillRect/>
          </a:stretch>
        </p:blipFill>
        <p:spPr>
          <a:xfrm>
            <a:off x="2139203" y="1347614"/>
            <a:ext cx="4865593" cy="2448272"/>
          </a:xfrm>
          <a:prstGeom prst="rect">
            <a:avLst/>
          </a:prstGeom>
          <a:noFill/>
          <a:ln>
            <a:noFill/>
          </a:ln>
        </p:spPr>
      </p:pic>
      <p:sp>
        <p:nvSpPr>
          <p:cNvPr id="2" name="TextBox 1"/>
          <p:cNvSpPr txBox="1"/>
          <p:nvPr/>
        </p:nvSpPr>
        <p:spPr>
          <a:xfrm>
            <a:off x="3617892" y="3939902"/>
            <a:ext cx="1908213" cy="307777"/>
          </a:xfrm>
          <a:prstGeom prst="rect">
            <a:avLst/>
          </a:prstGeom>
          <a:noFill/>
        </p:spPr>
        <p:txBody>
          <a:bodyPr wrap="square" rtlCol="0">
            <a:spAutoFit/>
          </a:bodyPr>
          <a:lstStyle/>
          <a:p>
            <a:r>
              <a:rPr lang="en-IN" dirty="0"/>
              <a:t>Download Page link</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11115" r="6248" b="6255"/>
          <a:stretch>
            <a:fillRect/>
          </a:stretch>
        </p:blipFill>
        <p:spPr>
          <a:xfrm>
            <a:off x="2103199" y="1347614"/>
            <a:ext cx="4937601" cy="2448272"/>
          </a:xfrm>
          <a:prstGeom prst="rect">
            <a:avLst/>
          </a:prstGeom>
          <a:noFill/>
          <a:ln>
            <a:noFill/>
          </a:ln>
        </p:spPr>
      </p:pic>
      <p:sp>
        <p:nvSpPr>
          <p:cNvPr id="2" name="TextBox 1"/>
          <p:cNvSpPr txBox="1"/>
          <p:nvPr/>
        </p:nvSpPr>
        <p:spPr>
          <a:xfrm>
            <a:off x="3851919" y="3939902"/>
            <a:ext cx="1440160" cy="307777"/>
          </a:xfrm>
          <a:prstGeom prst="rect">
            <a:avLst/>
          </a:prstGeom>
          <a:noFill/>
        </p:spPr>
        <p:txBody>
          <a:bodyPr wrap="square" rtlCol="0">
            <a:spAutoFit/>
          </a:bodyPr>
          <a:lstStyle/>
          <a:p>
            <a:r>
              <a:rPr lang="en-IN" dirty="0"/>
              <a:t>Download Page</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9678" t="13631" r="12903"/>
          <a:stretch>
            <a:fillRect/>
          </a:stretch>
        </p:blipFill>
        <p:spPr>
          <a:xfrm>
            <a:off x="1979712" y="1059582"/>
            <a:ext cx="5184576" cy="2737452"/>
          </a:xfrm>
          <a:prstGeom prst="rect">
            <a:avLst/>
          </a:prstGeom>
        </p:spPr>
      </p:pic>
      <p:sp>
        <p:nvSpPr>
          <p:cNvPr id="2" name="Text Box 1"/>
          <p:cNvSpPr txBox="1"/>
          <p:nvPr/>
        </p:nvSpPr>
        <p:spPr>
          <a:xfrm>
            <a:off x="3902710" y="4084320"/>
            <a:ext cx="1338580" cy="306705"/>
          </a:xfrm>
          <a:prstGeom prst="rect">
            <a:avLst/>
          </a:prstGeom>
          <a:noFill/>
        </p:spPr>
        <p:txBody>
          <a:bodyPr wrap="square" rtlCol="0">
            <a:spAutoFit/>
          </a:bodyPr>
          <a:lstStyle/>
          <a:p>
            <a:r>
              <a:rPr lang="en-US"/>
              <a:t>Emai Service</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WhatsApp Image 2022-10-17 at 12.29.21 PM"/>
          <p:cNvPicPr>
            <a:picLocks noChangeAspect="1"/>
          </p:cNvPicPr>
          <p:nvPr/>
        </p:nvPicPr>
        <p:blipFill>
          <a:blip r:embed="rId2"/>
          <a:stretch>
            <a:fillRect/>
          </a:stretch>
        </p:blipFill>
        <p:spPr>
          <a:xfrm>
            <a:off x="1835785" y="1200150"/>
            <a:ext cx="5364480" cy="2742565"/>
          </a:xfrm>
          <a:prstGeom prst="rect">
            <a:avLst/>
          </a:prstGeom>
        </p:spPr>
      </p:pic>
      <p:sp>
        <p:nvSpPr>
          <p:cNvPr id="8" name="Text Box 7"/>
          <p:cNvSpPr txBox="1"/>
          <p:nvPr/>
        </p:nvSpPr>
        <p:spPr>
          <a:xfrm>
            <a:off x="3713480" y="4084320"/>
            <a:ext cx="1717675" cy="306705"/>
          </a:xfrm>
          <a:prstGeom prst="rect">
            <a:avLst/>
          </a:prstGeom>
          <a:noFill/>
        </p:spPr>
        <p:txBody>
          <a:bodyPr wrap="square" rtlCol="0">
            <a:spAutoFit/>
          </a:bodyPr>
          <a:lstStyle/>
          <a:p>
            <a:r>
              <a:rPr lang="en-US"/>
              <a:t>Email Sent Alert</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55526"/>
            <a:ext cx="7776864" cy="750300"/>
          </a:xfrm>
        </p:spPr>
        <p:txBody>
          <a:bodyPr/>
          <a:lstStyle/>
          <a:p>
            <a:pPr algn="ctr"/>
            <a:r>
              <a:rPr lang="en-US" dirty="0"/>
              <a:t>Conclusion</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
        <p:nvSpPr>
          <p:cNvPr id="3" name="TextBox 2"/>
          <p:cNvSpPr txBox="1"/>
          <p:nvPr/>
        </p:nvSpPr>
        <p:spPr>
          <a:xfrm>
            <a:off x="1619672" y="1484964"/>
            <a:ext cx="5832648" cy="1669496"/>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Creation of this file sharing website provides a platform for the user to send and receive files over the internet with the helper middle man being the website. The problem of sharing files between two computers without wired connection is solved by the file sharing website which allows to share file in any format.</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6" name="Title 1"/>
          <p:cNvSpPr>
            <a:spLocks noGrp="1"/>
          </p:cNvSpPr>
          <p:nvPr>
            <p:ph type="title"/>
          </p:nvPr>
        </p:nvSpPr>
        <p:spPr>
          <a:xfrm>
            <a:off x="683568" y="555526"/>
            <a:ext cx="7776864" cy="750300"/>
          </a:xfrm>
        </p:spPr>
        <p:txBody>
          <a:bodyPr/>
          <a:lstStyle/>
          <a:p>
            <a:pPr algn="ctr"/>
            <a:r>
              <a:rPr lang="en-US" dirty="0"/>
              <a:t>References</a:t>
            </a:r>
            <a:endParaRPr lang="en-IN" dirty="0"/>
          </a:p>
        </p:txBody>
      </p:sp>
      <p:sp>
        <p:nvSpPr>
          <p:cNvPr id="7" name="TextBox 6"/>
          <p:cNvSpPr txBox="1"/>
          <p:nvPr/>
        </p:nvSpPr>
        <p:spPr>
          <a:xfrm>
            <a:off x="1331640" y="1330771"/>
            <a:ext cx="6408712" cy="2960875"/>
          </a:xfrm>
          <a:prstGeom prst="rect">
            <a:avLst/>
          </a:prstGeom>
          <a:noFill/>
        </p:spPr>
        <p:txBody>
          <a:bodyPr wrap="square" rtlCol="0">
            <a:spAutoFit/>
          </a:bodyPr>
          <a:lstStyle/>
          <a:p>
            <a:pPr marL="342900" indent="-342900">
              <a:lnSpc>
                <a:spcPct val="150000"/>
              </a:lnSpc>
              <a:buFont typeface="+mj-lt"/>
              <a:buAutoNum type="arabicPeriod"/>
            </a:pPr>
            <a:r>
              <a:rPr lang="en-IN" dirty="0">
                <a:solidFill>
                  <a:schemeClr val="tx1"/>
                </a:solidFill>
                <a:hlinkClick r:id="rId2">
                  <a:extLst>
                    <a:ext uri="{A12FA001-AC4F-418D-AE19-62706E023703}">
                      <ahyp:hlinkClr xmlns:ahyp="http://schemas.microsoft.com/office/drawing/2018/hyperlinkcolor" val="tx"/>
                    </a:ext>
                  </a:extLst>
                </a:hlinkClick>
              </a:rPr>
              <a:t>https://developer.mozilla.org/en-US/docs/Web/CSS</a:t>
            </a:r>
            <a:endParaRPr lang="en-IN" dirty="0">
              <a:solidFill>
                <a:schemeClr val="tx1"/>
              </a:solidFill>
            </a:endParaRPr>
          </a:p>
          <a:p>
            <a:pPr marL="342900" indent="-342900">
              <a:lnSpc>
                <a:spcPct val="150000"/>
              </a:lnSpc>
              <a:buFont typeface="+mj-lt"/>
              <a:buAutoNum type="arabicPeriod"/>
            </a:pPr>
            <a:r>
              <a:rPr lang="en-IN" dirty="0">
                <a:solidFill>
                  <a:schemeClr val="tx1"/>
                </a:solidFill>
                <a:hlinkClick r:id="rId3">
                  <a:extLst>
                    <a:ext uri="{A12FA001-AC4F-418D-AE19-62706E023703}">
                      <ahyp:hlinkClr xmlns:ahyp="http://schemas.microsoft.com/office/drawing/2018/hyperlinkcolor" val="tx"/>
                    </a:ext>
                  </a:extLst>
                </a:hlinkClick>
              </a:rPr>
              <a:t>https://nodejs.org/en/docs/</a:t>
            </a:r>
            <a:endParaRPr lang="en-IN" dirty="0">
              <a:solidFill>
                <a:schemeClr val="tx1"/>
              </a:solidFill>
            </a:endParaRPr>
          </a:p>
          <a:p>
            <a:pPr marL="342900" indent="-342900">
              <a:lnSpc>
                <a:spcPct val="150000"/>
              </a:lnSpc>
              <a:buFont typeface="+mj-lt"/>
              <a:buAutoNum type="arabicPeriod"/>
            </a:pPr>
            <a:r>
              <a:rPr lang="en-IN" dirty="0">
                <a:solidFill>
                  <a:schemeClr val="tx1"/>
                </a:solidFill>
                <a:hlinkClick r:id="rId4">
                  <a:extLst>
                    <a:ext uri="{A12FA001-AC4F-418D-AE19-62706E023703}">
                      <ahyp:hlinkClr xmlns:ahyp="http://schemas.microsoft.com/office/drawing/2018/hyperlinkcolor" val="tx"/>
                    </a:ext>
                  </a:extLst>
                </a:hlinkClick>
              </a:rPr>
              <a:t>https://www.w3schools.com/xml/ajax_intro.asp</a:t>
            </a:r>
            <a:endParaRPr lang="en-IN" dirty="0">
              <a:solidFill>
                <a:schemeClr val="tx1"/>
              </a:solidFill>
            </a:endParaRPr>
          </a:p>
          <a:p>
            <a:pPr marL="342900" indent="-342900">
              <a:lnSpc>
                <a:spcPct val="150000"/>
              </a:lnSpc>
              <a:buFont typeface="+mj-lt"/>
              <a:buAutoNum type="arabicPeriod"/>
            </a:pPr>
            <a:r>
              <a:rPr lang="en-IN" dirty="0">
                <a:solidFill>
                  <a:schemeClr val="tx1"/>
                </a:solidFill>
                <a:hlinkClick r:id="rId5">
                  <a:extLst>
                    <a:ext uri="{A12FA001-AC4F-418D-AE19-62706E023703}">
                      <ahyp:hlinkClr xmlns:ahyp="http://schemas.microsoft.com/office/drawing/2018/hyperlinkcolor" val="tx"/>
                    </a:ext>
                  </a:extLst>
                </a:hlinkClick>
              </a:rPr>
              <a:t>https://www.w3schools.com/html/html5_draganddrop.asp</a:t>
            </a:r>
            <a:endParaRPr lang="en-IN" dirty="0">
              <a:solidFill>
                <a:schemeClr val="tx1"/>
              </a:solidFill>
            </a:endParaRPr>
          </a:p>
          <a:p>
            <a:pPr marL="342900" indent="-342900">
              <a:lnSpc>
                <a:spcPct val="150000"/>
              </a:lnSpc>
              <a:buFont typeface="+mj-lt"/>
              <a:buAutoNum type="arabicPeriod"/>
            </a:pPr>
            <a:r>
              <a:rPr lang="en-IN" dirty="0">
                <a:solidFill>
                  <a:schemeClr val="tx1"/>
                </a:solidFill>
                <a:hlinkClick r:id="rId6">
                  <a:extLst>
                    <a:ext uri="{A12FA001-AC4F-418D-AE19-62706E023703}">
                      <ahyp:hlinkClr xmlns:ahyp="http://schemas.microsoft.com/office/drawing/2018/hyperlinkcolor" val="tx"/>
                    </a:ext>
                  </a:extLst>
                </a:hlinkClick>
              </a:rPr>
              <a:t>https://developer.mozilla.org/en-US/docs/Web/API/Fetch_API</a:t>
            </a:r>
            <a:endParaRPr lang="en-IN" dirty="0">
              <a:solidFill>
                <a:schemeClr val="tx1"/>
              </a:solidFill>
            </a:endParaRPr>
          </a:p>
          <a:p>
            <a:pPr marL="342900" indent="-342900">
              <a:lnSpc>
                <a:spcPct val="150000"/>
              </a:lnSpc>
              <a:buFont typeface="+mj-lt"/>
              <a:buAutoNum type="arabicPeriod"/>
            </a:pPr>
            <a:r>
              <a:rPr lang="en-IN" dirty="0">
                <a:solidFill>
                  <a:srgbClr val="434343"/>
                </a:solidFill>
                <a:hlinkClick r:id="rId7">
                  <a:extLst>
                    <a:ext uri="{A12FA001-AC4F-418D-AE19-62706E023703}">
                      <ahyp:hlinkClr xmlns:ahyp="http://schemas.microsoft.com/office/drawing/2018/hyperlinkcolor" val="tx"/>
                    </a:ext>
                  </a:extLst>
                </a:hlinkClick>
              </a:rPr>
              <a:t>https://www.w3schools.com/html/html_forms.</a:t>
            </a:r>
            <a:r>
              <a:rPr lang="en-IN" dirty="0">
                <a:solidFill>
                  <a:schemeClr val="tx1"/>
                </a:solidFill>
                <a:hlinkClick r:id="rId7">
                  <a:extLst>
                    <a:ext uri="{A12FA001-AC4F-418D-AE19-62706E023703}">
                      <ahyp:hlinkClr xmlns:ahyp="http://schemas.microsoft.com/office/drawing/2018/hyperlinkcolor" val="tx"/>
                    </a:ext>
                  </a:extLst>
                </a:hlinkClick>
              </a:rPr>
              <a:t>asp</a:t>
            </a:r>
            <a:endParaRPr lang="en-IN" dirty="0">
              <a:solidFill>
                <a:schemeClr val="tx1"/>
              </a:solidFill>
            </a:endParaRPr>
          </a:p>
          <a:p>
            <a:pPr marL="342900" indent="-342900">
              <a:lnSpc>
                <a:spcPct val="150000"/>
              </a:lnSpc>
              <a:buFont typeface="+mj-lt"/>
              <a:buAutoNum type="arabicPeriod"/>
            </a:pPr>
            <a:r>
              <a:rPr lang="en-US" dirty="0">
                <a:solidFill>
                  <a:schemeClr val="tx1"/>
                </a:solidFill>
              </a:rPr>
              <a:t>Survey Paper: </a:t>
            </a:r>
            <a:r>
              <a:rPr lang="en-US" dirty="0" err="1">
                <a:solidFill>
                  <a:schemeClr val="tx1"/>
                </a:solidFill>
              </a:rPr>
              <a:t>FrameWork</a:t>
            </a:r>
            <a:r>
              <a:rPr lang="en-US" dirty="0">
                <a:solidFill>
                  <a:schemeClr val="tx1"/>
                </a:solidFill>
              </a:rPr>
              <a:t> of Rest APIs (IJERT)</a:t>
            </a:r>
          </a:p>
          <a:p>
            <a:pPr marL="342900" indent="-342900">
              <a:lnSpc>
                <a:spcPct val="150000"/>
              </a:lnSpc>
              <a:buFont typeface="+mj-lt"/>
              <a:buAutoNum type="arabicPeriod"/>
            </a:pPr>
            <a:r>
              <a:rPr lang="en-US" dirty="0">
                <a:solidFill>
                  <a:schemeClr val="tx1"/>
                </a:solidFill>
              </a:rPr>
              <a:t>Review on various Aspects of MongoDB Databases</a:t>
            </a:r>
            <a:endParaRPr lang="en-IN" dirty="0">
              <a:solidFill>
                <a:schemeClr val="tx1"/>
              </a:solidFill>
            </a:endParaRPr>
          </a:p>
          <a:p>
            <a:pPr marL="342900" indent="-342900">
              <a:lnSpc>
                <a:spcPct val="150000"/>
              </a:lnSpc>
              <a:buFont typeface="+mj-lt"/>
              <a:buAutoNum type="arabicPeriod"/>
            </a:pPr>
            <a:endParaRPr lang="en-IN" dirty="0">
              <a:solidFill>
                <a:schemeClr val="tx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55526"/>
            <a:ext cx="7776864" cy="750300"/>
          </a:xfrm>
        </p:spPr>
        <p:txBody>
          <a:bodyPr/>
          <a:lstStyle/>
          <a:p>
            <a:pPr algn="ctr"/>
            <a:r>
              <a:rPr lang="en-US" dirty="0"/>
              <a:t>Table of Contents</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6" name="TextBox 5"/>
          <p:cNvSpPr txBox="1"/>
          <p:nvPr/>
        </p:nvSpPr>
        <p:spPr>
          <a:xfrm>
            <a:off x="3564255" y="1395095"/>
            <a:ext cx="1863725" cy="29621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Survey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Algorithm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Flow Chart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2051" name="Picture 3" descr="C:\Users\Chetan\Downloads\Blue-Thank-You-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27460"/>
            <a:ext cx="57150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Introduction</a:t>
            </a:r>
            <a:endParaRPr dirty="0"/>
          </a:p>
        </p:txBody>
      </p:sp>
      <p:sp>
        <p:nvSpPr>
          <p:cNvPr id="55" name="Google Shape;55;p13"/>
          <p:cNvSpPr txBox="1">
            <a:spLocks noGrp="1"/>
          </p:cNvSpPr>
          <p:nvPr>
            <p:ph type="body" idx="2"/>
          </p:nvPr>
        </p:nvSpPr>
        <p:spPr>
          <a:xfrm>
            <a:off x="1403648" y="1491630"/>
            <a:ext cx="6618844" cy="1762800"/>
          </a:xfrm>
          <a:prstGeom prst="rect">
            <a:avLst/>
          </a:prstGeom>
        </p:spPr>
        <p:txBody>
          <a:bodyPr spcFirstLastPara="1" wrap="square" lIns="91425" tIns="91425" rIns="91425" bIns="91425" anchor="t" anchorCtr="0">
            <a:noAutofit/>
          </a:bodyPr>
          <a:lstStyle/>
          <a:p>
            <a:pPr marL="28575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File sharing tool enables end users to exchange a wide range of file formats            such as text documents, images, and videos and shared access to storage space.</a:t>
            </a:r>
          </a:p>
          <a:p>
            <a:pPr marL="28575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It is commonly used to download and share media files with other people. </a:t>
            </a:r>
          </a:p>
          <a:p>
            <a:pPr marL="28575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Privacy is a concern while using public access computers.</a:t>
            </a:r>
          </a:p>
          <a:p>
            <a:pPr marL="28575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Logging in personal accounts for sharing and receiving files can be risky.</a:t>
            </a:r>
          </a:p>
          <a:p>
            <a:pPr marL="28575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File may end up getting stored in the pc and can be misused.</a:t>
            </a:r>
          </a:p>
          <a:p>
            <a:pPr marL="28575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Using an online method of sharing file reduces the privacy concern.</a:t>
            </a:r>
            <a:endParaRPr sz="1400" dirty="0">
              <a:latin typeface="Times New Roman" panose="02020603050405020304" pitchFamily="18" charset="0"/>
              <a:cs typeface="Times New Roman" panose="02020603050405020304" pitchFamily="18" charset="0"/>
            </a:endParaRPr>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3</a:t>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8" name="Google Shape;58;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mtClean="0"/>
              <a:t>4</a:t>
            </a:fld>
            <a:endParaRPr lang="en-GB"/>
          </a:p>
        </p:txBody>
      </p:sp>
      <p:sp>
        <p:nvSpPr>
          <p:cNvPr id="16" name="Google Shape;54;p13"/>
          <p:cNvSpPr txBox="1"/>
          <p:nvPr/>
        </p:nvSpPr>
        <p:spPr>
          <a:xfrm>
            <a:off x="1039747" y="199568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1pPr>
            <a:lvl2pPr marR="0" lvl="1"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2pPr>
            <a:lvl3pPr marR="0" lvl="2"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3pPr>
            <a:lvl4pPr marR="0" lvl="3"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4pPr>
            <a:lvl5pPr marR="0" lvl="4"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5pPr>
            <a:lvl6pPr marR="0" lvl="5"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6pPr>
            <a:lvl7pPr marR="0" lvl="6"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7pPr>
            <a:lvl8pPr marR="0" lvl="7"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8pPr>
            <a:lvl9pPr marR="0" lvl="8" algn="l" rtl="0">
              <a:lnSpc>
                <a:spcPct val="100000"/>
              </a:lnSpc>
              <a:spcBef>
                <a:spcPts val="0"/>
              </a:spcBef>
              <a:spcAft>
                <a:spcPts val="0"/>
              </a:spcAft>
              <a:buClr>
                <a:schemeClr val="accent1"/>
              </a:buClr>
              <a:buSzPts val="6000"/>
              <a:buFont typeface="Patrick Hand SC" panose="00000500000000000000"/>
              <a:buNone/>
              <a:defRPr sz="6000" b="0" i="0" u="none" strike="noStrike" cap="none">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9pPr>
          </a:lstStyle>
          <a:p>
            <a:pPr algn="ctr"/>
            <a:r>
              <a:rPr lang="en-IN" sz="3000" b="1" dirty="0"/>
              <a:t>Literature Survey</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Literature Survey</a:t>
            </a:r>
            <a:endParaRPr dirty="0"/>
          </a:p>
        </p:txBody>
      </p:sp>
      <p:graphicFrame>
        <p:nvGraphicFramePr>
          <p:cNvPr id="6" name="Table 5"/>
          <p:cNvGraphicFramePr>
            <a:graphicFrameLocks noGrp="1"/>
          </p:cNvGraphicFramePr>
          <p:nvPr>
            <p:extLst>
              <p:ext uri="{D42A27DB-BD31-4B8C-83A1-F6EECF244321}">
                <p14:modId xmlns:p14="http://schemas.microsoft.com/office/powerpoint/2010/main" val="1713655957"/>
              </p:ext>
            </p:extLst>
          </p:nvPr>
        </p:nvGraphicFramePr>
        <p:xfrm>
          <a:off x="1259632" y="555526"/>
          <a:ext cx="6696744" cy="3721069"/>
        </p:xfrm>
        <a:graphic>
          <a:graphicData uri="http://schemas.openxmlformats.org/drawingml/2006/table">
            <a:tbl>
              <a:tblPr firstRow="1" bandRow="1">
                <a:tableStyleId>{F7FE69DF-D11E-49BA-B546-6195E4E87960}</a:tableStyleId>
              </a:tblPr>
              <a:tblGrid>
                <a:gridCol w="1838194">
                  <a:extLst>
                    <a:ext uri="{9D8B030D-6E8A-4147-A177-3AD203B41FA5}">
                      <a16:colId xmlns:a16="http://schemas.microsoft.com/office/drawing/2014/main" val="20000"/>
                    </a:ext>
                  </a:extLst>
                </a:gridCol>
                <a:gridCol w="1096622">
                  <a:extLst>
                    <a:ext uri="{9D8B030D-6E8A-4147-A177-3AD203B41FA5}">
                      <a16:colId xmlns:a16="http://schemas.microsoft.com/office/drawing/2014/main" val="20001"/>
                    </a:ext>
                  </a:extLst>
                </a:gridCol>
                <a:gridCol w="3761928">
                  <a:extLst>
                    <a:ext uri="{9D8B030D-6E8A-4147-A177-3AD203B41FA5}">
                      <a16:colId xmlns:a16="http://schemas.microsoft.com/office/drawing/2014/main" val="20002"/>
                    </a:ext>
                  </a:extLst>
                </a:gridCol>
              </a:tblGrid>
              <a:tr h="325294">
                <a:tc>
                  <a:txBody>
                    <a:bodyPr/>
                    <a:lstStyle/>
                    <a:p>
                      <a:pPr algn="just"/>
                      <a:r>
                        <a:rPr lang="en-US" sz="1300" dirty="0">
                          <a:latin typeface="Times New Roman" panose="02020603050405020304" pitchFamily="18" charset="0"/>
                          <a:cs typeface="Times New Roman" panose="02020603050405020304" pitchFamily="18" charset="0"/>
                        </a:rPr>
                        <a:t>Title </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300" dirty="0">
                          <a:latin typeface="Times New Roman" panose="02020603050405020304" pitchFamily="18" charset="0"/>
                          <a:cs typeface="Times New Roman" panose="02020603050405020304" pitchFamily="18" charset="0"/>
                        </a:rPr>
                        <a:t>Author</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300" dirty="0">
                          <a:latin typeface="Times New Roman" panose="02020603050405020304" pitchFamily="18" charset="0"/>
                          <a:cs typeface="Times New Roman" panose="02020603050405020304" pitchFamily="18" charset="0"/>
                        </a:rPr>
                        <a:t>Description</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543534">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3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Online File Sharing</a:t>
                      </a:r>
                      <a:br>
                        <a:rPr lang="en-US" sz="13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br>
                      <a:r>
                        <a:rPr lang="en-US" sz="13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Innovations in Media Consumption</a:t>
                      </a: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300" dirty="0">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sz="1300" dirty="0">
                          <a:latin typeface="Times New Roman" panose="02020603050405020304" pitchFamily="18" charset="0"/>
                          <a:cs typeface="Times New Roman" panose="02020603050405020304" pitchFamily="18" charset="0"/>
                        </a:rPr>
                        <a:t>Jonas </a:t>
                      </a:r>
                      <a:r>
                        <a:rPr lang="en-IN" sz="1300" dirty="0" err="1">
                          <a:latin typeface="Times New Roman" panose="02020603050405020304" pitchFamily="18" charset="0"/>
                          <a:cs typeface="Times New Roman" panose="02020603050405020304" pitchFamily="18" charset="0"/>
                        </a:rPr>
                        <a:t>Andersson</a:t>
                      </a:r>
                      <a:r>
                        <a:rPr lang="en-IN" sz="1300" dirty="0">
                          <a:latin typeface="Times New Roman" panose="02020603050405020304" pitchFamily="18" charset="0"/>
                          <a:cs typeface="Times New Roman" panose="02020603050405020304" pitchFamily="18" charset="0"/>
                        </a:rPr>
                        <a:t> Schwarz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3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It is apparent that file sharing on the Internet has become an emerging norm of media consumption—especially among young people. This book provides a critical perspective on this phenomenon, exploring issues related to file sharing, downloading, peer-to-peer networks, "piracy," and (not least) policy issues regarding these practices. </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85224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3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Web Development with Node and Express: Leveraging the JavaScript Stack</a:t>
                      </a: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300" b="0" i="0" u="none" strike="noStrike" cap="none">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-2019</a:t>
                      </a:r>
                      <a:endParaRPr lang="en-US" sz="13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300" dirty="0">
                          <a:latin typeface="Times New Roman" panose="02020603050405020304" pitchFamily="18" charset="0"/>
                          <a:cs typeface="Times New Roman" panose="02020603050405020304" pitchFamily="18" charset="0"/>
                        </a:rPr>
                        <a:t>Ethan Brown</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3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Build dynamic web applications with Express, a key component of the Node/JavaScript development stack. In this updated edition, author Ethan Brown teaches you Express fundamentals by walking you through the development of an example application. This hands-on guide covers everything from server-side rendering to API development suitable for </a:t>
                      </a:r>
                      <a:r>
                        <a:rPr lang="en-US" sz="1300" b="0" i="0" u="none" strike="noStrike" cap="none" dirty="0" err="1">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usein</a:t>
                      </a:r>
                      <a:r>
                        <a:rPr lang="en-US" sz="13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single-page apps (SPAs).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55526"/>
            <a:ext cx="7776864" cy="750300"/>
          </a:xfrm>
        </p:spPr>
        <p:txBody>
          <a:bodyPr/>
          <a:lstStyle/>
          <a:p>
            <a:pPr algn="ctr"/>
            <a:r>
              <a:rPr lang="en-US" dirty="0"/>
              <a:t>Problem Statement</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6" name="TextBox 5"/>
          <p:cNvSpPr txBox="1"/>
          <p:nvPr/>
        </p:nvSpPr>
        <p:spPr>
          <a:xfrm>
            <a:off x="1533470" y="1491630"/>
            <a:ext cx="5989116" cy="19926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Creation of an online site to be able to share files without forming a direct connection between two devices. Create a file sharing system where the sent file can be accessed and downloaded only through the given link and the file gets automatically deleted from the server after a certain period of time to prevent misuse and for privacy concerns.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55526"/>
            <a:ext cx="7776864" cy="750300"/>
          </a:xfrm>
        </p:spPr>
        <p:txBody>
          <a:bodyPr/>
          <a:lstStyle/>
          <a:p>
            <a:pPr algn="ctr"/>
            <a:r>
              <a:rPr lang="en-US" dirty="0"/>
              <a:t>Block Diagram</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6" name="Picture 5" descr="Untitled"/>
          <p:cNvPicPr>
            <a:picLocks noChangeAspect="1"/>
          </p:cNvPicPr>
          <p:nvPr/>
        </p:nvPicPr>
        <p:blipFill>
          <a:blip r:embed="rId2"/>
          <a:srcRect r="40465" b="51127"/>
          <a:stretch>
            <a:fillRect/>
          </a:stretch>
        </p:blipFill>
        <p:spPr>
          <a:xfrm>
            <a:off x="1850390" y="1635760"/>
            <a:ext cx="5443855" cy="190055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95636" y="1397719"/>
            <a:ext cx="6552728" cy="2348061"/>
          </a:xfrm>
          <a:prstGeom prst="rect">
            <a:avLst/>
          </a:prstGeom>
        </p:spPr>
      </p:pic>
      <p:sp>
        <p:nvSpPr>
          <p:cNvPr id="8" name="Title 1"/>
          <p:cNvSpPr>
            <a:spLocks noGrp="1"/>
          </p:cNvSpPr>
          <p:nvPr>
            <p:ph type="title"/>
          </p:nvPr>
        </p:nvSpPr>
        <p:spPr>
          <a:xfrm>
            <a:off x="683568" y="555526"/>
            <a:ext cx="7776864" cy="750300"/>
          </a:xfrm>
        </p:spPr>
        <p:txBody>
          <a:bodyPr/>
          <a:lstStyle/>
          <a:p>
            <a:pPr algn="ctr"/>
            <a:r>
              <a:rPr lang="en-US" dirty="0"/>
              <a:t>API Working</a:t>
            </a:r>
            <a:endParaRPr lang="en-IN" dirty="0"/>
          </a:p>
        </p:txBody>
      </p:sp>
      <p:sp>
        <p:nvSpPr>
          <p:cNvPr id="2" name="TextBox 1"/>
          <p:cNvSpPr txBox="1"/>
          <p:nvPr/>
        </p:nvSpPr>
        <p:spPr>
          <a:xfrm>
            <a:off x="4284603" y="3940408"/>
            <a:ext cx="936104" cy="307777"/>
          </a:xfrm>
          <a:prstGeom prst="rect">
            <a:avLst/>
          </a:prstGeom>
          <a:noFill/>
        </p:spPr>
        <p:txBody>
          <a:bodyPr wrap="square" rtlCol="0">
            <a:spAutoFit/>
          </a:bodyPr>
          <a:lstStyle/>
          <a:p>
            <a:r>
              <a:rPr lang="en-IN" dirty="0"/>
              <a:t>Rest API</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11813" y="411381"/>
            <a:ext cx="7776864" cy="750300"/>
          </a:xfrm>
        </p:spPr>
        <p:txBody>
          <a:bodyPr/>
          <a:lstStyle/>
          <a:p>
            <a:pPr algn="ctr"/>
            <a:r>
              <a:rPr lang="en-US" dirty="0"/>
              <a:t>Flowchart</a:t>
            </a:r>
            <a:endParaRPr lang="en-IN" dirty="0"/>
          </a:p>
        </p:txBody>
      </p:sp>
      <p:pic>
        <p:nvPicPr>
          <p:cNvPr id="3" name="Picture 2">
            <a:extLst>
              <a:ext uri="{FF2B5EF4-FFF2-40B4-BE49-F238E27FC236}">
                <a16:creationId xmlns:a16="http://schemas.microsoft.com/office/drawing/2014/main" id="{BF01BA89-7C3D-11AC-BAD4-3E1126FED7B5}"/>
              </a:ext>
            </a:extLst>
          </p:cNvPr>
          <p:cNvPicPr>
            <a:picLocks noChangeAspect="1"/>
          </p:cNvPicPr>
          <p:nvPr/>
        </p:nvPicPr>
        <p:blipFill>
          <a:blip r:embed="rId2"/>
          <a:stretch>
            <a:fillRect/>
          </a:stretch>
        </p:blipFill>
        <p:spPr>
          <a:xfrm>
            <a:off x="3788956" y="1050132"/>
            <a:ext cx="1566088" cy="3308360"/>
          </a:xfrm>
          <a:prstGeom prst="rect">
            <a:avLst/>
          </a:prstGeom>
        </p:spPr>
      </p:pic>
    </p:spTree>
  </p:cSld>
  <p:clrMapOvr>
    <a:masterClrMapping/>
  </p:clrMapOvr>
  <p:transition>
    <p:fade thruBlk="1"/>
  </p:transition>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562</Words>
  <Application>Microsoft Office PowerPoint</Application>
  <PresentationFormat>On-screen Show (16:9)</PresentationFormat>
  <Paragraphs>71</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Patrick Hand SC</vt:lpstr>
      <vt:lpstr>Sniglet</vt:lpstr>
      <vt:lpstr>Times New Roman</vt:lpstr>
      <vt:lpstr>Seyton template</vt:lpstr>
      <vt:lpstr>File Sharing Website</vt:lpstr>
      <vt:lpstr>Table of Contents</vt:lpstr>
      <vt:lpstr>Introduction</vt:lpstr>
      <vt:lpstr>PowerPoint Presentation</vt:lpstr>
      <vt:lpstr>Literature Survey</vt:lpstr>
      <vt:lpstr>Problem Statement</vt:lpstr>
      <vt:lpstr>Block Diagram</vt:lpstr>
      <vt:lpstr>API Working</vt:lpstr>
      <vt:lpstr>Flowchart</vt:lpstr>
      <vt:lpstr>PowerPoint Presentation</vt:lpstr>
      <vt:lpstr>Outputs</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Sharing Website</dc:title>
  <cp:lastModifiedBy>Naveed Shaikh</cp:lastModifiedBy>
  <cp:revision>1</cp:revision>
  <dcterms:modified xsi:type="dcterms:W3CDTF">2022-10-18T06:56:15Z</dcterms:modified>
</cp:coreProperties>
</file>