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8" r:id="rId7"/>
    <p:sldId id="259" r:id="rId8"/>
    <p:sldId id="263" r:id="rId9"/>
    <p:sldId id="264" r:id="rId10"/>
    <p:sldId id="260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8F4F7-D64A-B6A1-8D10-E8BF1F81B5AE}" v="19" dt="2025-09-29T09:56:4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5CE8F4F7-D64A-B6A1-8D10-E8BF1F81B5AE}"/>
    <pc:docChg chg="modSld">
      <pc:chgData name="Gastbenutzer" userId="" providerId="Windows Live" clId="Web-{5CE8F4F7-D64A-B6A1-8D10-E8BF1F81B5AE}" dt="2025-09-29T09:56:43.572" v="17" actId="1076"/>
      <pc:docMkLst>
        <pc:docMk/>
      </pc:docMkLst>
      <pc:sldChg chg="modSp">
        <pc:chgData name="Gastbenutzer" userId="" providerId="Windows Live" clId="Web-{5CE8F4F7-D64A-B6A1-8D10-E8BF1F81B5AE}" dt="2025-09-29T09:45:08.101" v="4" actId="20577"/>
        <pc:sldMkLst>
          <pc:docMk/>
          <pc:sldMk cId="834050406" sldId="256"/>
        </pc:sldMkLst>
        <pc:spChg chg="mod">
          <ac:chgData name="Gastbenutzer" userId="" providerId="Windows Live" clId="Web-{5CE8F4F7-D64A-B6A1-8D10-E8BF1F81B5AE}" dt="2025-09-29T09:45:08.101" v="4" actId="20577"/>
          <ac:spMkLst>
            <pc:docMk/>
            <pc:sldMk cId="834050406" sldId="256"/>
            <ac:spMk id="3" creationId="{3FC7BD98-5486-489C-BAA0-A69CEFF691B3}"/>
          </ac:spMkLst>
        </pc:spChg>
      </pc:sldChg>
      <pc:sldChg chg="addSp delSp modSp">
        <pc:chgData name="Gastbenutzer" userId="" providerId="Windows Live" clId="Web-{5CE8F4F7-D64A-B6A1-8D10-E8BF1F81B5AE}" dt="2025-09-29T09:56:43.572" v="17" actId="1076"/>
        <pc:sldMkLst>
          <pc:docMk/>
          <pc:sldMk cId="2157044452" sldId="260"/>
        </pc:sldMkLst>
        <pc:picChg chg="add mod">
          <ac:chgData name="Gastbenutzer" userId="" providerId="Windows Live" clId="Web-{5CE8F4F7-D64A-B6A1-8D10-E8BF1F81B5AE}" dt="2025-09-29T09:56:43.572" v="17" actId="1076"/>
          <ac:picMkLst>
            <pc:docMk/>
            <pc:sldMk cId="2157044452" sldId="260"/>
            <ac:picMk id="4" creationId="{207AF253-3036-3E81-E289-84F199215AFC}"/>
          </ac:picMkLst>
        </pc:picChg>
        <pc:picChg chg="del mod">
          <ac:chgData name="Gastbenutzer" userId="" providerId="Windows Live" clId="Web-{5CE8F4F7-D64A-B6A1-8D10-E8BF1F81B5AE}" dt="2025-09-29T09:53:11.970" v="13"/>
          <ac:picMkLst>
            <pc:docMk/>
            <pc:sldMk cId="2157044452" sldId="260"/>
            <ac:picMk id="5" creationId="{4BB88093-7048-42AA-9AFC-B007B4E797A0}"/>
          </ac:picMkLst>
        </pc:picChg>
      </pc:sldChg>
      <pc:sldChg chg="addSp delSp modSp">
        <pc:chgData name="Gastbenutzer" userId="" providerId="Windows Live" clId="Web-{5CE8F4F7-D64A-B6A1-8D10-E8BF1F81B5AE}" dt="2025-09-29T09:46:56.969" v="8" actId="1076"/>
        <pc:sldMkLst>
          <pc:docMk/>
          <pc:sldMk cId="896221343" sldId="263"/>
        </pc:sldMkLst>
        <pc:picChg chg="add mod">
          <ac:chgData name="Gastbenutzer" userId="" providerId="Windows Live" clId="Web-{5CE8F4F7-D64A-B6A1-8D10-E8BF1F81B5AE}" dt="2025-09-29T09:46:56.969" v="8" actId="1076"/>
          <ac:picMkLst>
            <pc:docMk/>
            <pc:sldMk cId="896221343" sldId="263"/>
            <ac:picMk id="3" creationId="{29B0D54F-67A6-81C9-AE27-68B6DEB3DECB}"/>
          </ac:picMkLst>
        </pc:picChg>
        <pc:picChg chg="add del">
          <ac:chgData name="Gastbenutzer" userId="" providerId="Windows Live" clId="Web-{5CE8F4F7-D64A-B6A1-8D10-E8BF1F81B5AE}" dt="2025-09-29T09:45:39.479" v="6"/>
          <ac:picMkLst>
            <pc:docMk/>
            <pc:sldMk cId="896221343" sldId="263"/>
            <ac:picMk id="4" creationId="{7ECAEF30-346A-C31F-FB63-D31CF8BD8C73}"/>
          </ac:picMkLst>
        </pc:picChg>
      </pc:sldChg>
      <pc:sldChg chg="modSp">
        <pc:chgData name="Gastbenutzer" userId="" providerId="Windows Live" clId="Web-{5CE8F4F7-D64A-B6A1-8D10-E8BF1F81B5AE}" dt="2025-09-29T09:47:24.455" v="10" actId="20577"/>
        <pc:sldMkLst>
          <pc:docMk/>
          <pc:sldMk cId="1869096495" sldId="264"/>
        </pc:sldMkLst>
        <pc:spChg chg="mod">
          <ac:chgData name="Gastbenutzer" userId="" providerId="Windows Live" clId="Web-{5CE8F4F7-D64A-B6A1-8D10-E8BF1F81B5AE}" dt="2025-09-29T09:47:24.455" v="10" actId="20577"/>
          <ac:spMkLst>
            <pc:docMk/>
            <pc:sldMk cId="1869096495" sldId="264"/>
            <ac:spMk id="3" creationId="{63276F19-072B-15CE-58C2-1FE993D639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1"/>
            <a:t>Mitschüler</a:t>
          </a:r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de-DE" sz="2100" noProof="1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de-DE" noProof="1"/>
        </a:p>
      </dgm:t>
    </dgm:pt>
    <dgm:pt modelId="{6C7ABDD8-2116-4572-BFF1-942DE135219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1"/>
            <a:t>Weiterbildung </a:t>
          </a:r>
        </a:p>
      </dgm:t>
    </dgm:pt>
    <dgm:pt modelId="{616469A4-BE2A-4C29-8A52-AB6BAF651012}" type="parTrans" cxnId="{0675954C-3CB5-402E-8880-DDA68CDDB758}">
      <dgm:prSet/>
      <dgm:spPr/>
      <dgm:t>
        <a:bodyPr rtlCol="0"/>
        <a:lstStyle/>
        <a:p>
          <a:pPr rtl="0"/>
          <a:endParaRPr lang="de-DE" sz="2100" noProof="1"/>
        </a:p>
      </dgm:t>
    </dgm:pt>
    <dgm:pt modelId="{59BC6248-0FAC-49D0-8357-FB965100BBEE}" type="sibTrans" cxnId="{0675954C-3CB5-402E-8880-DDA68CDDB758}">
      <dgm:prSet/>
      <dgm:spPr/>
      <dgm:t>
        <a:bodyPr rtlCol="0"/>
        <a:lstStyle/>
        <a:p>
          <a:pPr rtl="0"/>
          <a:endParaRPr lang="de-DE" noProof="1"/>
        </a:p>
      </dgm:t>
    </dgm:pt>
    <dgm:pt modelId="{44509D9E-58EE-4039-82A1-2A79116ACC93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1"/>
            <a:t>Erfolgreich</a:t>
          </a:r>
          <a:r>
            <a:rPr lang="de-DE" baseline="0" noProof="1"/>
            <a:t> abschließen</a:t>
          </a:r>
          <a:endParaRPr lang="de-DE" noProof="1"/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de-DE" sz="2100" noProof="1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de-DE" noProof="1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0F838767-051F-4A41-B5BD-34FB3C75F12B}" type="pres">
      <dgm:prSet presAssocID="{BEC2E38C-B9EA-4AC4-87C3-18C259F9401A}" presName="compNode" presStyleCnt="0"/>
      <dgm:spPr/>
    </dgm:pt>
    <dgm:pt modelId="{5A075809-8C75-4E04-803F-AFF163039B65}" type="pres">
      <dgm:prSet presAssocID="{BEC2E38C-B9EA-4AC4-87C3-18C259F9401A}" presName="iconRect" presStyleLbl="node1" presStyleIdx="0" presStyleCnt="3" custLinFactNeighborX="3894" custLinFactNeighborY="109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EAC64-1B83-4E3A-AA87-4304788BDB55}" type="pres">
      <dgm:prSet presAssocID="{BEC2E38C-B9EA-4AC4-87C3-18C259F9401A}" presName="spaceRect" presStyleCnt="0"/>
      <dgm:spPr/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5EF07DF1-4052-44A1-A0AF-0A363D6B0630}" type="pres">
      <dgm:prSet presAssocID="{257D8D46-D708-441A-9A94-08C16FB98397}" presName="sibTrans" presStyleCnt="0"/>
      <dgm:spPr/>
    </dgm:pt>
    <dgm:pt modelId="{076BEFD0-E9ED-4E7F-9673-6E011B5A08E2}" type="pres">
      <dgm:prSet presAssocID="{6C7ABDD8-2116-4572-BFF1-942DE135219B}" presName="compNode" presStyleCnt="0"/>
      <dgm:spPr/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7A0DDA-36E4-40AA-925D-E48F6CE3CB04}" type="pres">
      <dgm:prSet presAssocID="{6C7ABDD8-2116-4572-BFF1-942DE135219B}" presName="spaceRect" presStyleCnt="0"/>
      <dgm:spPr/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BD707A12-FF25-4CE0-97F9-4B4B6BAF0972}" type="pres">
      <dgm:prSet presAssocID="{59BC6248-0FAC-49D0-8357-FB965100BBEE}" presName="sibTrans" presStyleCnt="0"/>
      <dgm:spPr/>
    </dgm:pt>
    <dgm:pt modelId="{5CC278AE-9618-4F63-A36B-DABFF003969D}" type="pres">
      <dgm:prSet presAssocID="{44509D9E-58EE-4039-82A1-2A79116ACC93}" presName="compNode" presStyleCnt="0"/>
      <dgm:spPr/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</dgm:pt>
    <dgm:pt modelId="{7A8D41E0-D064-4F64-B2E2-37349575417C}" type="pres">
      <dgm:prSet presAssocID="{44509D9E-58EE-4039-82A1-2A79116ACC93}" presName="textRect" presStyleLbl="revTx" presStyleIdx="2" presStyleCnt="3" custScaleX="124433">
        <dgm:presLayoutVars>
          <dgm:chMax val="1"/>
          <dgm:chPref val="1"/>
        </dgm:presLayoutVars>
      </dgm:prSet>
      <dgm:spPr/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/>
      <dgm:t>
        <a:bodyPr rtlCol="0"/>
        <a:lstStyle/>
        <a:p>
          <a:pPr rtl="0"/>
          <a:r>
            <a:rPr lang="de-DE" noProof="1"/>
            <a:t>Aufmerksammer werden</a:t>
          </a:r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de-DE" noProof="1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de-DE" noProof="1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de-DE" noProof="1"/>
            <a:t>Lessen</a:t>
          </a:r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de-DE" noProof="1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de-DE" noProof="1"/>
        </a:p>
      </dgm:t>
    </dgm:pt>
    <dgm:pt modelId="{A9D8C663-B01E-42D0-8826-371D7A3AFA6E}">
      <dgm:prSet phldrT="[Text]"/>
      <dgm:spPr/>
      <dgm:t>
        <a:bodyPr rtlCol="0"/>
        <a:lstStyle/>
        <a:p>
          <a:pPr rtl="0"/>
          <a:r>
            <a:rPr lang="de-DE" noProof="1"/>
            <a:t>Diziplinierter werden</a:t>
          </a:r>
        </a:p>
      </dgm:t>
    </dgm:pt>
    <dgm:pt modelId="{5044CA63-D882-4961-B664-5225FA21EBE0}" type="parTrans" cxnId="{EDAB296D-9F06-4447-9380-E62EDAA4E052}">
      <dgm:prSet/>
      <dgm:spPr/>
      <dgm:t>
        <a:bodyPr rtlCol="0"/>
        <a:lstStyle/>
        <a:p>
          <a:pPr rtl="0"/>
          <a:endParaRPr lang="de-DE" noProof="1"/>
        </a:p>
      </dgm:t>
    </dgm:pt>
    <dgm:pt modelId="{D0EE5823-5588-46CF-998D-C6D253B2A90B}" type="sibTrans" cxnId="{EDAB296D-9F06-4447-9380-E62EDAA4E052}">
      <dgm:prSet/>
      <dgm:spPr/>
      <dgm:t>
        <a:bodyPr rtlCol="0"/>
        <a:lstStyle/>
        <a:p>
          <a:pPr rtl="0"/>
          <a:endParaRPr lang="de-DE" noProof="1"/>
        </a:p>
      </dgm:t>
    </dgm:pt>
    <dgm:pt modelId="{52777EA3-5FE5-4A3A-8775-6F330DEE80AF}">
      <dgm:prSet phldrT="[Text]"/>
      <dgm:spPr/>
      <dgm:t>
        <a:bodyPr rtlCol="0"/>
        <a:lstStyle/>
        <a:p>
          <a:pPr rtl="0"/>
          <a:r>
            <a:rPr lang="de-DE" noProof="1"/>
            <a:t>Besser Komunitzieren </a:t>
          </a:r>
        </a:p>
      </dgm:t>
    </dgm:pt>
    <dgm:pt modelId="{69BFF753-905A-47C6-9997-6D4C1B18C142}" type="parTrans" cxnId="{C204A26F-3C14-4C13-93D7-5128141D5A60}">
      <dgm:prSet/>
      <dgm:spPr/>
      <dgm:t>
        <a:bodyPr rtlCol="0"/>
        <a:lstStyle/>
        <a:p>
          <a:pPr rtl="0"/>
          <a:endParaRPr lang="de-DE" noProof="1"/>
        </a:p>
      </dgm:t>
    </dgm:pt>
    <dgm:pt modelId="{5276B064-45D0-4BB0-A548-FA0472CCC274}" type="sibTrans" cxnId="{C204A26F-3C14-4C13-93D7-5128141D5A60}">
      <dgm:prSet/>
      <dgm:spPr/>
      <dgm:t>
        <a:bodyPr rtlCol="0"/>
        <a:lstStyle/>
        <a:p>
          <a:pPr rtl="0"/>
          <a:endParaRPr lang="de-DE" noProof="1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lang="de-DE" noProof="1"/>
            <a:t>Weiter Entwickeln </a:t>
          </a:r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de-DE" noProof="1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de-DE" noProof="1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1029053" y="620651"/>
          <a:ext cx="1321683" cy="1321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169891" y="2158581"/>
          <a:ext cx="2937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1"/>
            <a:t>Mitschüler</a:t>
          </a:r>
        </a:p>
      </dsp:txBody>
      <dsp:txXfrm>
        <a:off x="169891" y="2158581"/>
        <a:ext cx="2937075" cy="720000"/>
      </dsp:txXfrm>
    </dsp:sp>
    <dsp:sp modelId="{149365D4-02F1-45AD-91FD-EDDC4F0E9A67}">
      <dsp:nvSpPr>
        <dsp:cNvPr id="0" name=""/>
        <dsp:cNvSpPr/>
      </dsp:nvSpPr>
      <dsp:spPr>
        <a:xfrm>
          <a:off x="4428650" y="476548"/>
          <a:ext cx="1321683" cy="1321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620954" y="2158581"/>
          <a:ext cx="2937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1"/>
            <a:t>Weiterbildung </a:t>
          </a:r>
        </a:p>
      </dsp:txBody>
      <dsp:txXfrm>
        <a:off x="3620954" y="2158581"/>
        <a:ext cx="2937075" cy="720000"/>
      </dsp:txXfrm>
    </dsp:sp>
    <dsp:sp modelId="{72D006BC-B9B3-458C-9768-07D20D6CD37A}">
      <dsp:nvSpPr>
        <dsp:cNvPr id="0" name=""/>
        <dsp:cNvSpPr/>
      </dsp:nvSpPr>
      <dsp:spPr>
        <a:xfrm>
          <a:off x="8238521" y="476548"/>
          <a:ext cx="1321683" cy="1321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072017" y="2158581"/>
          <a:ext cx="36546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1"/>
            <a:t>Erfolgreich</a:t>
          </a:r>
          <a:r>
            <a:rPr lang="de-DE" sz="3000" kern="1200" baseline="0" noProof="1"/>
            <a:t> abschließen</a:t>
          </a:r>
          <a:endParaRPr lang="de-DE" sz="3000" kern="1200" noProof="1"/>
        </a:p>
      </dsp:txBody>
      <dsp:txXfrm>
        <a:off x="7072017" y="2158581"/>
        <a:ext cx="365469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1"/>
            <a:t>Aufmerksammer werden</a:t>
          </a: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1"/>
            <a:t>Lessen</a:t>
          </a: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1"/>
            <a:t>Diziplinierter werden</a:t>
          </a: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1"/>
            <a:t>Besser Komunitzieren </a:t>
          </a: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1"/>
            <a:t>Weiter Entwickeln 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8F0B6D-8249-45E3-88DA-82F1DA8EAFA7}" type="datetime1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3EC818-67A6-4606-A789-6953629E70FC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B3E965-974B-498D-B360-83DD1F9DEB5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smtClean="0"/>
              <a:t>1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smtClean="0"/>
              <a:t>2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dirty="0" smtClean="0"/>
              <a:t>3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dirty="0" smtClean="0"/>
              <a:t>4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smtClean="0"/>
              <a:t>7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D3FA5D4-53DA-44D9-A942-551807572FC0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D9F7F-8E88-4C76-B9BD-DCCF7D477AEA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DBEC4-572A-4E6B-B19C-3166525ACE63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50F96-9ECC-4C1D-839C-9FBF5AD81679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A8037-47B8-42DE-B6B7-CB4DF9B5E3A0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5ACFA-B3BE-49F5-88F6-ED50E0FA1C71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0B627-7438-4259-A367-6829B7002332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190916-8314-43AE-8AC3-0A8C4B2ED044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E8462-4271-480E-B0D8-37F7E6BC070D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0B58C-6C35-4897-9037-1DAEB7DE4ED9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3188C-1AA2-4462-8D7E-DA88A87E0E6F}" type="datetime1">
              <a:rPr lang="de-DE" noProof="0" smtClean="0"/>
              <a:t>29.09.2025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1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1"/>
              <a:t>Textmasterformat durch Klicken bearbeiten</a:t>
            </a:r>
          </a:p>
          <a:p>
            <a:pPr lvl="1" rtl="0"/>
            <a:r>
              <a:rPr lang="de-DE" noProof="1"/>
              <a:t>Zweite Ebene</a:t>
            </a:r>
          </a:p>
          <a:p>
            <a:pPr lvl="2" rtl="0"/>
            <a:r>
              <a:rPr lang="de-DE" noProof="1"/>
              <a:t>Dritte Ebene</a:t>
            </a:r>
          </a:p>
          <a:p>
            <a:pPr lvl="3" rtl="0"/>
            <a:r>
              <a:rPr lang="de-DE" noProof="1"/>
              <a:t>Vierte Ebene</a:t>
            </a:r>
          </a:p>
          <a:p>
            <a:pPr lvl="4" rtl="0"/>
            <a:r>
              <a:rPr lang="de-DE" noProof="1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1D3F719-E2D6-4EA8-A60C-902162184EBB}" type="datetime1">
              <a:rPr lang="de-DE" noProof="1" dirty="0" smtClean="0"/>
              <a:t>29.09.2025</a:t>
            </a:fld>
            <a:endParaRPr lang="de-DE" noProof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1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de-DE" noProof="1" dirty="0" smtClean="0"/>
              <a:pPr rtl="0"/>
              <a:t>‹#›</a:t>
            </a:fld>
            <a:endParaRPr lang="de-DE" noProof="1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Bild 6" descr="Kaffeebohnen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algn="ctr" rtl="0"/>
            <a:r>
              <a:rPr lang="de-DE" sz="7200" b="1" u="sng" noProof="1">
                <a:solidFill>
                  <a:schemeClr val="tx1"/>
                </a:solidFill>
              </a:rPr>
              <a:t>Nesro Ali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323" y="677334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de-DE" sz="2800" noProof="1">
                <a:solidFill>
                  <a:schemeClr val="tx1"/>
                </a:solidFill>
              </a:rPr>
              <a:t>Äthiopien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2800" noProof="1">
              <a:solidFill>
                <a:schemeClr val="tx1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de-DE" sz="2800" noProof="1">
                <a:solidFill>
                  <a:schemeClr val="tx1"/>
                </a:solidFill>
              </a:rPr>
              <a:t>21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2800" noProof="1">
              <a:solidFill>
                <a:schemeClr val="tx1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de-DE" sz="2800" noProof="1">
                <a:solidFill>
                  <a:schemeClr val="tx1"/>
                </a:solidFill>
              </a:rPr>
              <a:t>Fußball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de-DE" sz="2800" noProof="1">
              <a:solidFill>
                <a:schemeClr val="tx1"/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de-DE" sz="2800" noProof="1">
                <a:solidFill>
                  <a:schemeClr val="tx1"/>
                </a:solidFill>
              </a:rPr>
              <a:t>Nürnberg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hteck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e-DE" b="1" noProof="1">
                <a:solidFill>
                  <a:srgbClr val="FFFFFF"/>
                </a:solidFill>
              </a:rPr>
              <a:t>Auf was ich mich freue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1069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hteck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467" y="643467"/>
            <a:ext cx="3782598" cy="5571066"/>
          </a:xfrm>
        </p:spPr>
        <p:txBody>
          <a:bodyPr rtlCol="0">
            <a:normAutofit/>
          </a:bodyPr>
          <a:lstStyle/>
          <a:p>
            <a:pPr rtl="0"/>
            <a:r>
              <a:rPr lang="de-DE" b="1" noProof="1">
                <a:solidFill>
                  <a:schemeClr val="bg1"/>
                </a:solidFill>
              </a:rPr>
              <a:t>Vor was ich respekt habe!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CB1B7A-7579-C76F-7F9F-5E74BCA4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955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4800"/>
              <a:t>Lehrer/Lehrerinnen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800"/>
              <a:t>Programmieren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800"/>
              <a:t>Risiken 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Bild 6" descr="Teig ausrollen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614668" cy="1499616"/>
          </a:xfrm>
        </p:spPr>
        <p:txBody>
          <a:bodyPr rtlCol="0">
            <a:normAutofit/>
          </a:bodyPr>
          <a:lstStyle/>
          <a:p>
            <a:pPr rtl="0"/>
            <a:r>
              <a:rPr lang="de-DE" b="1" spc="-30" noProof="1">
                <a:solidFill>
                  <a:srgbClr val="FFFFFF"/>
                </a:solidFill>
              </a:rPr>
              <a:t>Was ich mir vor nehme!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4" descr="Produk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492636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86369-FA19-04D9-3086-1704B16D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Heutzutage noch lesen?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CAEF30-346A-C31F-FB63-D31CF8BD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78" y="1817510"/>
            <a:ext cx="3984978" cy="4455274"/>
          </a:xfrm>
          <a:prstGeom prst="rect">
            <a:avLst/>
          </a:prstGeom>
        </p:spPr>
      </p:pic>
      <p:pic>
        <p:nvPicPr>
          <p:cNvPr id="3" name="Grafik 2" descr="ONE PIECE - Manga Heroes">
            <a:extLst>
              <a:ext uri="{FF2B5EF4-FFF2-40B4-BE49-F238E27FC236}">
                <a16:creationId xmlns:a16="http://schemas.microsoft.com/office/drawing/2014/main" id="{29B0D54F-67A6-81C9-AE27-68B6DEB3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93" y="1951477"/>
            <a:ext cx="3714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66265-E115-EB9B-6190-3B2BD22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Zukunft- sorge oder </a:t>
            </a:r>
            <a:r>
              <a:rPr lang="de-DE" err="1"/>
              <a:t>vorfreude</a:t>
            </a:r>
            <a:r>
              <a:rPr lang="de-DE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76F19-072B-15CE-58C2-1FE993D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de-DE"/>
              <a:t>Keine Sorgen, sondern Freude.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B281E5-B007-FC80-B194-A8CDBC1E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2" y="3429000"/>
            <a:ext cx="4490357" cy="2514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10E6F2C-D2A4-1159-3CEE-EB144951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61" y="3248025"/>
            <a:ext cx="387759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de-DE" sz="5400" b="1" noProof="1">
                <a:solidFill>
                  <a:srgbClr val="FFFFFF"/>
                </a:solidFill>
              </a:rPr>
              <a:t>Vielen Dank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de-DE" noProof="1">
                <a:solidFill>
                  <a:srgbClr val="FFFFFF"/>
                </a:solidFill>
              </a:rPr>
              <a:t>E-Mail</a:t>
            </a:r>
            <a:br>
              <a:rPr lang="de-DE" noProof="1">
                <a:solidFill>
                  <a:srgbClr val="FFFFFF"/>
                </a:solidFill>
              </a:rPr>
            </a:br>
            <a:r>
              <a:rPr lang="de-DE" noProof="1">
                <a:solidFill>
                  <a:srgbClr val="FFFFFF"/>
                </a:solidFill>
              </a:rPr>
              <a:t>nesro.ali@rdf.nuernberg.de</a:t>
            </a:r>
            <a:endParaRPr lang="de-DE" b="1" noProof="1">
              <a:solidFill>
                <a:srgbClr val="FFFFFF"/>
              </a:solidFill>
            </a:endParaRPr>
          </a:p>
          <a:p>
            <a:pPr marL="0" indent="0" rtl="0">
              <a:buNone/>
            </a:pPr>
            <a:endParaRPr lang="de-DE" noProof="1">
              <a:solidFill>
                <a:srgbClr val="FFFFFF"/>
              </a:solidFill>
            </a:endParaRPr>
          </a:p>
        </p:txBody>
      </p:sp>
      <p:pic>
        <p:nvPicPr>
          <p:cNvPr id="7" name="Grafik 6" descr="Umschlag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  <p:pic>
        <p:nvPicPr>
          <p:cNvPr id="4" name="Grafik 3" descr="Ein Bild, das draußen, Wolke, Person, Himmel enthält.&#10;&#10;KI-generierte Inhalte können fehlerhaft sein.">
            <a:extLst>
              <a:ext uri="{FF2B5EF4-FFF2-40B4-BE49-F238E27FC236}">
                <a16:creationId xmlns:a16="http://schemas.microsoft.com/office/drawing/2014/main" id="{207AF253-3036-3E81-E289-84F199215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107696" y="859276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513_TF89549367_Win32" id="{3A748A99-96B3-4ACA-8662-CF13023FCEB4}" vid="{6B23762C-6032-4912-9DBD-92B14FDA1D3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31547-F69E-41A9-93A9-B70B5E3064F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Einzelhandel-Design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Integral</vt:lpstr>
      <vt:lpstr>Nesro Ali</vt:lpstr>
      <vt:lpstr>Auf was ich mich freue</vt:lpstr>
      <vt:lpstr>Vor was ich respekt habe!</vt:lpstr>
      <vt:lpstr>Was ich mir vor nehme!</vt:lpstr>
      <vt:lpstr>Heutzutage noch lesen?</vt:lpstr>
      <vt:lpstr>Zukunft- sorge oder vorfreude?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Schweitzer</dc:creator>
  <cp:revision>1</cp:revision>
  <dcterms:created xsi:type="dcterms:W3CDTF">2024-09-19T08:45:40Z</dcterms:created>
  <dcterms:modified xsi:type="dcterms:W3CDTF">2025-09-29T09:57:19Z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