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Spiralmodell – Feedback-Use-Case unseres Dokumentenmanagers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Ein Beitrag von:</a:t>
            </a:r>
          </a:p>
          <a:p>
            <a:r>
              <a:t>- Christian Schweitzer – Projektleitung</a:t>
            </a:r>
          </a:p>
          <a:p>
            <a:r>
              <a:t>- Cristian Radici – Datenbank &amp; Prozessanalyse</a:t>
            </a:r>
          </a:p>
          <a:p>
            <a:r>
              <a:t>- Raphael Hirschmann – Frontend &amp; Usability</a:t>
            </a:r>
          </a:p>
          <a:p/>
          <a:p>
            <a:r>
              <a:t>Ziel: Vorstellung des Feedback-Use-Cases im Spiralmodell nach PRINCE2.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 &amp;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Spiralmodell = Lernen durch Feedback</a:t>
            </a:r>
          </a:p>
          <a:p>
            <a:r>
              <a:t>• Verbesserte Team-Kommunikation und klare Aufgaben</a:t>
            </a:r>
          </a:p>
          <a:p>
            <a:r>
              <a:t>• Nächste Schritte: Design verbessern, Statistik-Funktion hinzufügen</a:t>
            </a:r>
          </a:p>
          <a:p/>
          <a:p>
            <a:r>
              <a:t>„Gutes Feedback ist der Motor für gute Software.“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Projekthintergrund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Projekt: Dokumentenmanager für private Nutzer</a:t>
            </a:r>
          </a:p>
          <a:p>
            <a:r>
              <a:t>Ziel: Sichere Verwaltung digitaler Dokumente</a:t>
            </a:r>
          </a:p>
          <a:p>
            <a:r>
              <a:t>Wichtige Teilfunktion: Feedback-System</a:t>
            </a:r>
          </a:p>
          <a:p>
            <a:r>
              <a:t>Vorgehensmodell: Spiralmodell – iterativ, risikoorientiert, benutzerzentriert.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das Spiralmodell?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Kombination aus Planung, Entwicklung, Test &amp; Feedback</a:t>
            </a:r>
          </a:p>
          <a:p>
            <a:r>
              <a:t>• Ideal, weil Feedback selbst Teil des Prozesses ist</a:t>
            </a:r>
          </a:p>
          <a:p>
            <a:r>
              <a:t>• Jede Spiralrunde: Plan → Entwickeln → Testen → Bewerten</a:t>
            </a:r>
          </a:p>
          <a:p>
            <a:r>
              <a:t>• Risikominimierung durch frühe Rückkopplung</a:t>
            </a:r>
          </a:p>
          <a:p>
            <a:r>
              <a:t>• Perfekte Verknüpfung mit PRINCE2-Phasen.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PRINCE2-Phasen im Spiralmodell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Vorbereitung der ersten Spirale</a:t>
            </a:r>
          </a:p>
          <a:p>
            <a:r>
              <a:t>2️⃣ 1. Spiralrunde – Grundsystem</a:t>
            </a:r>
          </a:p>
          <a:p>
            <a:r>
              <a:t>3️⃣ Laufende Steuerung</a:t>
            </a:r>
          </a:p>
          <a:p>
            <a:r>
              <a:t>4️⃣ Spiralrunde – Funktionserweiterung</a:t>
            </a:r>
          </a:p>
          <a:p>
            <a:r>
              <a:t>5️⃣ Abschlussphase</a:t>
            </a:r>
          </a:p>
          <a:p/>
          <a:p>
            <a:r>
              <a:t>Jede Phase liefert ein prüfbares Ergebnis.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Rollen im Feedback-Use-Case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Projektleiter – Christian Schweitzer: Planung, Koordination, Qualitätskontrolle</a:t>
            </a:r>
          </a:p>
          <a:p/>
          <a:p>
            <a:r>
              <a:t>Technischer Entwickler – Raphael Hirschmann: GUI-Design, Umsetzung, Test</a:t>
            </a:r>
          </a:p>
          <a:p/>
          <a:p>
            <a:r>
              <a:t>Datenbank-Analyst – Cristian Radici: Datenmodell, Speicherung, Sicherheit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Artefakte im Feedback-Use-Case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Projektplan / Stage Plan – Zeit- und Aufgabenplanung jeder Runde</a:t>
            </a:r>
          </a:p>
          <a:p>
            <a:r>
              <a:t>• Produktbeschreibung / Use-Case – Detaillierte Beschreibung der Feedback-Funktion</a:t>
            </a:r>
          </a:p>
          <a:p>
            <a:r>
              <a:t>• Software-Prototyp – Testbare Version mit Feedback-Eingabe und Speicherung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Zusammenhang Rollen ↔ Artefakte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jeder Spiralrunde werden neue oder verbesserte Feedback-Funktionen entworfen, entwickelt und getestet.</a:t>
            </a:r>
          </a:p>
          <a:p>
            <a:r>
              <a:t>Schweitzer koordiniert und überprüft → Radici modelliert Daten und Prozesse → Hirschmann setzt sie technisch um → Feedback fließt in die nächste Spiralrunde.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Querschnittsthemen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Radici – Datenschutz &amp; Datensicherheit: Verschlüsselte Speicherung, interne Verarbeitung</a:t>
            </a:r>
          </a:p>
          <a:p/>
          <a:p>
            <a:r>
              <a:t>Schweitzer – Qualitätsmanagement: Tests und Überwachung jeder Spiralrunde</a:t>
            </a:r>
          </a:p>
          <a:p/>
          <a:p>
            <a:r>
              <a:t>Hirschmann – Benutzerfreundlichkeit: Intuitive Gestaltung der Oberfläche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Ergebnis &amp; Nutzen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Funktionierender Feedback-Prototyp integriert in den Dokumentenmanager</a:t>
            </a:r>
          </a:p>
          <a:p>
            <a:r>
              <a:t>• Rückmeldungen werden systematisch erfasst</a:t>
            </a:r>
          </a:p>
          <a:p>
            <a:r>
              <a:t>• Spiralmodell ermöglichte iterative Verbesserungen</a:t>
            </a:r>
          </a:p>
          <a:p>
            <a:r>
              <a:t>• Nutzer helfen aktiv bei der Optimierung mit.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