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5C72CF-1A6E-4F2B-9DF7-8034E032FC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237457-B836-4E5C-B84A-1642E69BB1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02/05/2023 14:13:50 GMT+5:30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1C479B6-38C7-441E-9F61-43B9229A4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2023-05-02T08:43:50Z</dcterms:created>
  <dcterms:modified xsi:type="dcterms:W3CDTF">2023-05-02T08:43:50Z</dcterms:modified>
</cp:coreProperties>
</file>