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DAA3-FAD2-4BDA-9169-7AF26D6AC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9140B-CFC7-4FF9-9DEF-37246372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37F52-5967-4C99-A465-3F279803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EAFFC-5ADB-4294-9E07-3043471F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C3C35-6A5A-44D9-AA48-1BCEC57B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A7107-9CAF-4F3A-AE7A-4331D32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4855C-E10B-407A-8828-A15C19E1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6F35-982C-48A9-A060-753527E7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0C4DA-BEFD-4D85-AA43-CD43859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239E1-6808-414F-A312-D63D506A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7E9BC3-A49C-47F5-8FB7-0821F756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5323A-482A-4FC2-9EDE-393CF286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4CD21-6CD5-448C-A4AB-A117DD18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FE673-C38C-42F3-BEC2-586FB015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21E9C-2430-47D8-8020-C4460A68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1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15DE7-3B5D-42E3-94B0-0B7A3865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5A1FA-3FB3-4CCD-8E6B-6E3BBD97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324AA-6E62-42A6-9AB8-C52C310B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857D9-6B36-4A93-873E-21FD212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36220-C182-4ADD-9A97-198273E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C6D9-7A6A-4C1B-B113-1B530E51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8A00A-43B3-485E-BD70-AE8074A0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D9DC4-C492-4170-947A-A58F9675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9CF0C-CB18-4B8F-84E7-2770A787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E998A-E492-4DC0-B190-5B83F4FB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B5D5-C5A6-4026-B28A-D804B43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BF25-55AC-471E-AA85-9BB3B4FEB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3D891-4743-4269-BCAE-2BC66989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71785-2125-496D-8324-55B62C9A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00C5F-8775-4EDE-A3E3-F40284F2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87FF8-22CB-4E71-A956-9BCED871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4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505BD-2381-42F1-9494-D57042B9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8B738-27BB-4225-80C0-F24D0AD9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DFDF5-B4F3-42A9-A9A9-8C657351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F157D0-0A8E-4460-BB9B-868EB5B4F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449A46-34BD-4CB8-AA07-32D930640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A8055-B9F5-42B5-AB99-443DC9FE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057E0-B9B2-441A-AF22-CAAA52C5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47FB1-AD1A-474D-B20B-04A7818B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3A139-6019-45B3-86B1-B3106608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6ECC10-0C4A-46CE-BF55-4C82122A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D0EFEF-5BC9-498C-BE6C-DD3DB6AC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28E94-E57D-4B84-84E5-E38715F9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CB2B5D-EF53-4AF3-943A-DEA3D40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397B91-04DC-46ED-A663-F39487A9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AB908-F06D-4AE1-BBE8-6AA7633A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4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72215-9525-4A1C-A5E6-2AB47EE4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D72D7-517B-4C04-8908-6A319902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20A4D-44D5-4D2C-8880-E3F6693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80722-37D1-4D3A-A5FB-BDA4BE2E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D788B-B3CF-4322-8D67-AED1A393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D59FE-0634-40D0-B3C5-16199BAB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8A1E8-0BEA-40A4-864D-36E4ACA7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13FEB-EC15-46AE-9304-02CE6D63F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42039-7C9E-4282-9838-548A2735F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DA4DB-C476-4938-A3B1-C4550BEA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9B282-3B04-48A3-9F3F-73EA2F5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73672-7378-4F46-8333-BADAAF5B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CED7CA-FFB5-42AF-9F1A-14F9431F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351F2-1F4A-40D1-934E-51C755CC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C6039-0B8D-42E0-A845-8647C052B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3008-0D23-420A-93DC-2E785BF2EFED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501A6-F4B5-427B-998F-4F5295011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4CD48-97B4-4AAB-BFEC-A178E5D55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D28A-EB39-4E15-AF88-25C1A2663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A4E0BE-87DE-47EA-A934-98C489E89307}"/>
              </a:ext>
            </a:extLst>
          </p:cNvPr>
          <p:cNvSpPr/>
          <p:nvPr/>
        </p:nvSpPr>
        <p:spPr>
          <a:xfrm>
            <a:off x="1074056" y="4744357"/>
            <a:ext cx="1973943" cy="1117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53151C-C425-4B2F-B536-FF75433107D6}"/>
              </a:ext>
            </a:extLst>
          </p:cNvPr>
          <p:cNvSpPr/>
          <p:nvPr/>
        </p:nvSpPr>
        <p:spPr>
          <a:xfrm>
            <a:off x="116114" y="1335314"/>
            <a:ext cx="4659086" cy="247105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872E1A-1C55-4E37-B8CC-90B307F89932}"/>
              </a:ext>
            </a:extLst>
          </p:cNvPr>
          <p:cNvSpPr/>
          <p:nvPr/>
        </p:nvSpPr>
        <p:spPr>
          <a:xfrm>
            <a:off x="7518093" y="1917698"/>
            <a:ext cx="2394858" cy="13062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6993F985-B648-4035-B9AA-7157FF032146}"/>
              </a:ext>
            </a:extLst>
          </p:cNvPr>
          <p:cNvSpPr/>
          <p:nvPr/>
        </p:nvSpPr>
        <p:spPr>
          <a:xfrm>
            <a:off x="6843486" y="4847770"/>
            <a:ext cx="3265714" cy="1117600"/>
          </a:xfrm>
          <a:prstGeom prst="flowChartMultidocumen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2E191E-8436-4F82-9186-CDC6595FE91F}"/>
              </a:ext>
            </a:extLst>
          </p:cNvPr>
          <p:cNvSpPr txBox="1"/>
          <p:nvPr/>
        </p:nvSpPr>
        <p:spPr>
          <a:xfrm>
            <a:off x="7815329" y="5111648"/>
            <a:ext cx="929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Buffer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B8E832-9867-41FC-B9A5-E6C5CD62157F}"/>
              </a:ext>
            </a:extLst>
          </p:cNvPr>
          <p:cNvSpPr txBox="1"/>
          <p:nvPr/>
        </p:nvSpPr>
        <p:spPr>
          <a:xfrm>
            <a:off x="8447317" y="1537872"/>
            <a:ext cx="74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91EA4-3D80-46FA-AAC9-150802153E6C}"/>
              </a:ext>
            </a:extLst>
          </p:cNvPr>
          <p:cNvSpPr txBox="1"/>
          <p:nvPr/>
        </p:nvSpPr>
        <p:spPr>
          <a:xfrm>
            <a:off x="1074056" y="830106"/>
            <a:ext cx="303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environment model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18CBFF2-846A-439D-9373-E25A0C64D3A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047999" y="5303157"/>
            <a:ext cx="3795487" cy="10341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298B78F-2C4A-4672-AAA6-CB13384DAAE5}"/>
              </a:ext>
            </a:extLst>
          </p:cNvPr>
          <p:cNvCxnSpPr>
            <a:cxnSpLocks/>
            <a:stCxn id="5" idx="1"/>
            <a:endCxn id="39" idx="3"/>
          </p:cNvCxnSpPr>
          <p:nvPr/>
        </p:nvCxnSpPr>
        <p:spPr>
          <a:xfrm rot="10800000">
            <a:off x="4357915" y="2570841"/>
            <a:ext cx="3160178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DE15407-1F18-4238-9582-C1536447E37B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rot="16200000" flipH="1">
            <a:off x="894441" y="3577770"/>
            <a:ext cx="1346202" cy="98697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6B5362-4EB4-4917-9DB1-A83A0F7E9BC5}"/>
              </a:ext>
            </a:extLst>
          </p:cNvPr>
          <p:cNvSpPr/>
          <p:nvPr/>
        </p:nvSpPr>
        <p:spPr>
          <a:xfrm>
            <a:off x="319464" y="1743527"/>
            <a:ext cx="1509184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Simulation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E541D29-1FBE-48C9-A993-983DB845DF3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8701012" y="3223984"/>
            <a:ext cx="14510" cy="162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09A7AC5-6ADE-4E51-864C-BB8EB2FE94C6}"/>
              </a:ext>
            </a:extLst>
          </p:cNvPr>
          <p:cNvSpPr/>
          <p:nvPr/>
        </p:nvSpPr>
        <p:spPr>
          <a:xfrm>
            <a:off x="2848731" y="1743527"/>
            <a:ext cx="1509184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AC52B4-3BF6-4A7A-BB38-E254ACD620A8}"/>
              </a:ext>
            </a:extLst>
          </p:cNvPr>
          <p:cNvSpPr txBox="1"/>
          <p:nvPr/>
        </p:nvSpPr>
        <p:spPr>
          <a:xfrm>
            <a:off x="5711825" y="2144871"/>
            <a:ext cx="109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762422C-3E92-421F-8648-842C89C9D90A}"/>
              </a:ext>
            </a:extLst>
          </p:cNvPr>
          <p:cNvCxnSpPr>
            <a:stCxn id="39" idx="1"/>
            <a:endCxn id="18" idx="3"/>
          </p:cNvCxnSpPr>
          <p:nvPr/>
        </p:nvCxnSpPr>
        <p:spPr>
          <a:xfrm flipH="1">
            <a:off x="1828648" y="2570841"/>
            <a:ext cx="1020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EA3B38A-FCAD-40CB-BBB4-91AA5D6578BF}"/>
              </a:ext>
            </a:extLst>
          </p:cNvPr>
          <p:cNvSpPr txBox="1"/>
          <p:nvPr/>
        </p:nvSpPr>
        <p:spPr>
          <a:xfrm>
            <a:off x="1378554" y="4925339"/>
            <a:ext cx="1081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Shaping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4820B8D-FD4D-4D85-9F4A-9838FF9E41F2}"/>
                  </a:ext>
                </a:extLst>
              </p:cNvPr>
              <p:cNvSpPr txBox="1"/>
              <p:nvPr/>
            </p:nvSpPr>
            <p:spPr>
              <a:xfrm>
                <a:off x="3969658" y="4840511"/>
                <a:ext cx="1364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4820B8D-FD4D-4D85-9F4A-9838FF9E4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58" y="4840511"/>
                <a:ext cx="1364343" cy="400110"/>
              </a:xfrm>
              <a:prstGeom prst="rect">
                <a:avLst/>
              </a:prstGeom>
              <a:blipFill>
                <a:blip r:embed="rId2"/>
                <a:stretch>
                  <a:fillRect l="-2232" r="-3169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DE39F7F7-506D-4CAF-81BB-A1F975DB3001}"/>
              </a:ext>
            </a:extLst>
          </p:cNvPr>
          <p:cNvSpPr txBox="1"/>
          <p:nvPr/>
        </p:nvSpPr>
        <p:spPr>
          <a:xfrm>
            <a:off x="8268752" y="2398875"/>
            <a:ext cx="1252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F1F32AE-7027-414B-8229-81D8F3177FEF}"/>
                  </a:ext>
                </a:extLst>
              </p:cNvPr>
              <p:cNvSpPr txBox="1"/>
              <p:nvPr/>
            </p:nvSpPr>
            <p:spPr>
              <a:xfrm>
                <a:off x="8715522" y="3871201"/>
                <a:ext cx="2680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F1F32AE-7027-414B-8229-81D8F3177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522" y="3871201"/>
                <a:ext cx="2680382" cy="400110"/>
              </a:xfrm>
              <a:prstGeom prst="rect">
                <a:avLst/>
              </a:prstGeom>
              <a:blipFill>
                <a:blip r:embed="rId3"/>
                <a:stretch>
                  <a:fillRect l="-250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10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DA61D214-E179-47B9-A7A9-1F9C2A39CF24}"/>
              </a:ext>
            </a:extLst>
          </p:cNvPr>
          <p:cNvGrpSpPr/>
          <p:nvPr/>
        </p:nvGrpSpPr>
        <p:grpSpPr>
          <a:xfrm>
            <a:off x="116114" y="263909"/>
            <a:ext cx="10814357" cy="6376371"/>
            <a:chOff x="116114" y="263909"/>
            <a:chExt cx="10814357" cy="637637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3A4E0BE-87DE-47EA-A934-98C489E89307}"/>
                </a:ext>
              </a:extLst>
            </p:cNvPr>
            <p:cNvSpPr/>
            <p:nvPr/>
          </p:nvSpPr>
          <p:spPr>
            <a:xfrm>
              <a:off x="1074056" y="5426526"/>
              <a:ext cx="1973943" cy="11176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53151C-C425-4B2F-B536-FF75433107D6}"/>
                </a:ext>
              </a:extLst>
            </p:cNvPr>
            <p:cNvSpPr/>
            <p:nvPr/>
          </p:nvSpPr>
          <p:spPr>
            <a:xfrm>
              <a:off x="116114" y="2017483"/>
              <a:ext cx="5420474" cy="2471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872E1A-1C55-4E37-B8CC-90B307F89932}"/>
                </a:ext>
              </a:extLst>
            </p:cNvPr>
            <p:cNvSpPr/>
            <p:nvPr/>
          </p:nvSpPr>
          <p:spPr>
            <a:xfrm>
              <a:off x="6530319" y="2627956"/>
              <a:ext cx="3783652" cy="1306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多文档 5">
              <a:extLst>
                <a:ext uri="{FF2B5EF4-FFF2-40B4-BE49-F238E27FC236}">
                  <a16:creationId xmlns:a16="http://schemas.microsoft.com/office/drawing/2014/main" id="{6993F985-B648-4035-B9AA-7157FF032146}"/>
                </a:ext>
              </a:extLst>
            </p:cNvPr>
            <p:cNvSpPr/>
            <p:nvPr/>
          </p:nvSpPr>
          <p:spPr>
            <a:xfrm>
              <a:off x="5870222" y="5522680"/>
              <a:ext cx="3265714" cy="1117600"/>
            </a:xfrm>
            <a:prstGeom prst="flowChartMultidocumen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52E191E-8436-4F82-9186-CDC6595FE91F}"/>
                </a:ext>
              </a:extLst>
            </p:cNvPr>
            <p:cNvSpPr txBox="1"/>
            <p:nvPr/>
          </p:nvSpPr>
          <p:spPr>
            <a:xfrm>
              <a:off x="6893023" y="5742673"/>
              <a:ext cx="929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Buffer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B8E832-9867-41FC-B9A5-E6C5CD62157F}"/>
                </a:ext>
              </a:extLst>
            </p:cNvPr>
            <p:cNvSpPr txBox="1"/>
            <p:nvPr/>
          </p:nvSpPr>
          <p:spPr>
            <a:xfrm>
              <a:off x="7357635" y="2294828"/>
              <a:ext cx="740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TD3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D91EA4-3D80-46FA-AAC9-150802153E6C}"/>
                </a:ext>
              </a:extLst>
            </p:cNvPr>
            <p:cNvSpPr txBox="1"/>
            <p:nvPr/>
          </p:nvSpPr>
          <p:spPr>
            <a:xfrm>
              <a:off x="1074056" y="1512275"/>
              <a:ext cx="3033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Aircraft environment model</a:t>
              </a: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8CBFF2-846A-439D-9373-E25A0C64D3AE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3047999" y="5985326"/>
              <a:ext cx="2822223" cy="96154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E298B78F-2C4A-4672-AAA6-CB13384DAAE5}"/>
                </a:ext>
              </a:extLst>
            </p:cNvPr>
            <p:cNvCxnSpPr>
              <a:cxnSpLocks/>
              <a:stCxn id="5" idx="1"/>
              <a:endCxn id="39" idx="3"/>
            </p:cNvCxnSpPr>
            <p:nvPr/>
          </p:nvCxnSpPr>
          <p:spPr>
            <a:xfrm rot="10800000">
              <a:off x="4957553" y="3281099"/>
              <a:ext cx="1572766" cy="12700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DE15407-1F18-4238-9582-C1536447E37B}"/>
                </a:ext>
              </a:extLst>
            </p:cNvPr>
            <p:cNvCxnSpPr>
              <a:cxnSpLocks/>
              <a:stCxn id="18" idx="2"/>
              <a:endCxn id="3" idx="0"/>
            </p:cNvCxnSpPr>
            <p:nvPr/>
          </p:nvCxnSpPr>
          <p:spPr>
            <a:xfrm rot="16200000" flipH="1">
              <a:off x="894441" y="4259939"/>
              <a:ext cx="1346202" cy="98697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A6B5362-4EB4-4917-9DB1-A83A0F7E9BC5}"/>
                </a:ext>
              </a:extLst>
            </p:cNvPr>
            <p:cNvSpPr/>
            <p:nvPr/>
          </p:nvSpPr>
          <p:spPr>
            <a:xfrm>
              <a:off x="319464" y="2425696"/>
              <a:ext cx="1509184" cy="1654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Aircraft Simulation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09A7AC5-6ADE-4E51-864C-BB8EB2FE94C6}"/>
                </a:ext>
              </a:extLst>
            </p:cNvPr>
            <p:cNvSpPr/>
            <p:nvPr/>
          </p:nvSpPr>
          <p:spPr>
            <a:xfrm>
              <a:off x="3448369" y="2453785"/>
              <a:ext cx="1509184" cy="1654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Control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0AC52B4-3BF6-4A7A-BB38-E254ACD620A8}"/>
                </a:ext>
              </a:extLst>
            </p:cNvPr>
            <p:cNvSpPr txBox="1"/>
            <p:nvPr/>
          </p:nvSpPr>
          <p:spPr>
            <a:xfrm>
              <a:off x="5524088" y="2871864"/>
              <a:ext cx="1092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762422C-3E92-421F-8648-842C89C9D90A}"/>
                </a:ext>
              </a:extLst>
            </p:cNvPr>
            <p:cNvCxnSpPr>
              <a:stCxn id="39" idx="1"/>
              <a:endCxn id="18" idx="3"/>
            </p:cNvCxnSpPr>
            <p:nvPr/>
          </p:nvCxnSpPr>
          <p:spPr>
            <a:xfrm flipH="1" flipV="1">
              <a:off x="1828648" y="3253010"/>
              <a:ext cx="1619721" cy="280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EA3B38A-FCAD-40CB-BBB4-91AA5D6578BF}"/>
                </a:ext>
              </a:extLst>
            </p:cNvPr>
            <p:cNvSpPr txBox="1"/>
            <p:nvPr/>
          </p:nvSpPr>
          <p:spPr>
            <a:xfrm>
              <a:off x="1378554" y="5607508"/>
              <a:ext cx="10816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 Shaping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4820B8D-FD4D-4D85-9F4A-9838FF9E41F2}"/>
                    </a:ext>
                  </a:extLst>
                </p:cNvPr>
                <p:cNvSpPr txBox="1"/>
                <p:nvPr/>
              </p:nvSpPr>
              <p:spPr>
                <a:xfrm>
                  <a:off x="3609766" y="5501540"/>
                  <a:ext cx="13643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4820B8D-FD4D-4D85-9F4A-9838FF9E4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66" y="5501540"/>
                  <a:ext cx="1364343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232" r="-3169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F1F32AE-7027-414B-8229-81D8F3177FEF}"/>
                    </a:ext>
                  </a:extLst>
                </p:cNvPr>
                <p:cNvSpPr txBox="1"/>
                <p:nvPr/>
              </p:nvSpPr>
              <p:spPr>
                <a:xfrm>
                  <a:off x="7357635" y="4686204"/>
                  <a:ext cx="26803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F1F32AE-7027-414B-8229-81D8F3177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635" y="4686204"/>
                  <a:ext cx="268038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DF7F39E-6ED7-4A14-B5AB-E4D55DB0A9B6}"/>
                </a:ext>
              </a:extLst>
            </p:cNvPr>
            <p:cNvSpPr/>
            <p:nvPr/>
          </p:nvSpPr>
          <p:spPr>
            <a:xfrm>
              <a:off x="1896669" y="2815993"/>
              <a:ext cx="172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control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CDC7CE3-C1AA-4175-B373-9B098DD6E219}"/>
                </a:ext>
              </a:extLst>
            </p:cNvPr>
            <p:cNvSpPr/>
            <p:nvPr/>
          </p:nvSpPr>
          <p:spPr>
            <a:xfrm>
              <a:off x="6530319" y="702330"/>
              <a:ext cx="2394858" cy="1306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F464575-9A30-4C9A-A628-28CE26E804EF}"/>
                </a:ext>
              </a:extLst>
            </p:cNvPr>
            <p:cNvSpPr txBox="1"/>
            <p:nvPr/>
          </p:nvSpPr>
          <p:spPr>
            <a:xfrm>
              <a:off x="7132966" y="263909"/>
              <a:ext cx="740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PID</a:t>
              </a:r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94ACD10-031B-449A-AD5E-3D1129DFF6F9}"/>
                </a:ext>
              </a:extLst>
            </p:cNvPr>
            <p:cNvCxnSpPr>
              <a:cxnSpLocks/>
              <a:stCxn id="37" idx="3"/>
              <a:endCxn id="60" idx="3"/>
            </p:cNvCxnSpPr>
            <p:nvPr/>
          </p:nvCxnSpPr>
          <p:spPr>
            <a:xfrm>
              <a:off x="8925177" y="1355473"/>
              <a:ext cx="1267574" cy="1904226"/>
            </a:xfrm>
            <a:prstGeom prst="bentConnector3">
              <a:avLst>
                <a:gd name="adj1" fmla="val 15353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F4A6E-3F22-4692-A33A-CA2363749897}"/>
                </a:ext>
              </a:extLst>
            </p:cNvPr>
            <p:cNvSpPr txBox="1"/>
            <p:nvPr/>
          </p:nvSpPr>
          <p:spPr>
            <a:xfrm>
              <a:off x="9097138" y="1423916"/>
              <a:ext cx="1833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Pre-trained data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76483636-0CBB-4B75-AC94-DA392853F793}"/>
                </a:ext>
              </a:extLst>
            </p:cNvPr>
            <p:cNvSpPr/>
            <p:nvPr/>
          </p:nvSpPr>
          <p:spPr>
            <a:xfrm>
              <a:off x="6633154" y="964255"/>
              <a:ext cx="2202626" cy="8583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9E8F55-B920-4BC2-A3FD-4A5A6DF17C40}"/>
                </a:ext>
              </a:extLst>
            </p:cNvPr>
            <p:cNvSpPr txBox="1"/>
            <p:nvPr/>
          </p:nvSpPr>
          <p:spPr>
            <a:xfrm>
              <a:off x="6722551" y="1195788"/>
              <a:ext cx="2209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Pre-trained model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19F8AB-F594-4E2D-BC24-6E77585FF4D2}"/>
                </a:ext>
              </a:extLst>
            </p:cNvPr>
            <p:cNvGrpSpPr/>
            <p:nvPr/>
          </p:nvGrpSpPr>
          <p:grpSpPr>
            <a:xfrm>
              <a:off x="6602677" y="2899613"/>
              <a:ext cx="1614293" cy="775670"/>
              <a:chOff x="6722551" y="2854643"/>
              <a:chExt cx="1614293" cy="775670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E55A6902-A961-42CC-906F-AFBC5C96ADC6}"/>
                  </a:ext>
                </a:extLst>
              </p:cNvPr>
              <p:cNvSpPr/>
              <p:nvPr/>
            </p:nvSpPr>
            <p:spPr>
              <a:xfrm>
                <a:off x="6722551" y="2854643"/>
                <a:ext cx="1614293" cy="77567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E39F7F7-506D-4CAF-81BB-A1F975DB3001}"/>
                  </a:ext>
                </a:extLst>
              </p:cNvPr>
              <p:cNvSpPr txBox="1"/>
              <p:nvPr/>
            </p:nvSpPr>
            <p:spPr>
              <a:xfrm>
                <a:off x="6897740" y="3043858"/>
                <a:ext cx="12526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4E9097F-B78E-4449-96A6-910D554E12CF}"/>
                </a:ext>
              </a:extLst>
            </p:cNvPr>
            <p:cNvGrpSpPr/>
            <p:nvPr/>
          </p:nvGrpSpPr>
          <p:grpSpPr>
            <a:xfrm>
              <a:off x="8578458" y="2871864"/>
              <a:ext cx="1735513" cy="775670"/>
              <a:chOff x="8529076" y="2868381"/>
              <a:chExt cx="1735513" cy="77567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04906CFF-7326-4E50-AA52-3852BE8A88B2}"/>
                  </a:ext>
                </a:extLst>
              </p:cNvPr>
              <p:cNvSpPr/>
              <p:nvPr/>
            </p:nvSpPr>
            <p:spPr>
              <a:xfrm>
                <a:off x="8529076" y="2868381"/>
                <a:ext cx="1614293" cy="77567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24502-0CA8-4FB0-916A-71A6CC6C704A}"/>
                  </a:ext>
                </a:extLst>
              </p:cNvPr>
              <p:cNvSpPr txBox="1"/>
              <p:nvPr/>
            </p:nvSpPr>
            <p:spPr>
              <a:xfrm>
                <a:off x="8529076" y="3071778"/>
                <a:ext cx="1735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092A6AC7-8E3B-4FB0-BEBD-258D81D1058B}"/>
                </a:ext>
              </a:extLst>
            </p:cNvPr>
            <p:cNvCxnSpPr>
              <a:stCxn id="6" idx="0"/>
              <a:endCxn id="60" idx="2"/>
            </p:cNvCxnSpPr>
            <p:nvPr/>
          </p:nvCxnSpPr>
          <p:spPr>
            <a:xfrm rot="5400000" flipH="1" flipV="1">
              <a:off x="7619103" y="3756179"/>
              <a:ext cx="1875146" cy="165785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10ACB67-887D-4216-82E2-9FD6DA4FCA4B}"/>
                </a:ext>
              </a:extLst>
            </p:cNvPr>
            <p:cNvCxnSpPr>
              <a:stCxn id="61" idx="1"/>
              <a:endCxn id="51" idx="3"/>
            </p:cNvCxnSpPr>
            <p:nvPr/>
          </p:nvCxnSpPr>
          <p:spPr>
            <a:xfrm flipH="1">
              <a:off x="8216970" y="3275316"/>
              <a:ext cx="361488" cy="12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5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E89401B-CEC5-4376-8755-48B8CCEF0E9D}"/>
              </a:ext>
            </a:extLst>
          </p:cNvPr>
          <p:cNvGrpSpPr/>
          <p:nvPr/>
        </p:nvGrpSpPr>
        <p:grpSpPr>
          <a:xfrm>
            <a:off x="116114" y="1221643"/>
            <a:ext cx="10197857" cy="4794530"/>
            <a:chOff x="116114" y="1221643"/>
            <a:chExt cx="10197857" cy="479453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3A4E0BE-87DE-47EA-A934-98C489E89307}"/>
                </a:ext>
              </a:extLst>
            </p:cNvPr>
            <p:cNvSpPr/>
            <p:nvPr/>
          </p:nvSpPr>
          <p:spPr>
            <a:xfrm>
              <a:off x="1074056" y="4802419"/>
              <a:ext cx="1973943" cy="11176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53151C-C425-4B2F-B536-FF75433107D6}"/>
                </a:ext>
              </a:extLst>
            </p:cNvPr>
            <p:cNvSpPr/>
            <p:nvPr/>
          </p:nvSpPr>
          <p:spPr>
            <a:xfrm>
              <a:off x="116114" y="2375031"/>
              <a:ext cx="5420474" cy="18751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872E1A-1C55-4E37-B8CC-90B307F89932}"/>
                </a:ext>
              </a:extLst>
            </p:cNvPr>
            <p:cNvSpPr/>
            <p:nvPr/>
          </p:nvSpPr>
          <p:spPr>
            <a:xfrm>
              <a:off x="6530319" y="2627956"/>
              <a:ext cx="3783652" cy="1306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多文档 5">
              <a:extLst>
                <a:ext uri="{FF2B5EF4-FFF2-40B4-BE49-F238E27FC236}">
                  <a16:creationId xmlns:a16="http://schemas.microsoft.com/office/drawing/2014/main" id="{6993F985-B648-4035-B9AA-7157FF032146}"/>
                </a:ext>
              </a:extLst>
            </p:cNvPr>
            <p:cNvSpPr/>
            <p:nvPr/>
          </p:nvSpPr>
          <p:spPr>
            <a:xfrm>
              <a:off x="5870222" y="4898573"/>
              <a:ext cx="3265714" cy="1117600"/>
            </a:xfrm>
            <a:prstGeom prst="flowChartMultidocumen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52E191E-8436-4F82-9186-CDC6595FE91F}"/>
                </a:ext>
              </a:extLst>
            </p:cNvPr>
            <p:cNvSpPr txBox="1"/>
            <p:nvPr/>
          </p:nvSpPr>
          <p:spPr>
            <a:xfrm>
              <a:off x="6893023" y="5118566"/>
              <a:ext cx="929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Buffer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B8E832-9867-41FC-B9A5-E6C5CD62157F}"/>
                </a:ext>
              </a:extLst>
            </p:cNvPr>
            <p:cNvSpPr txBox="1"/>
            <p:nvPr/>
          </p:nvSpPr>
          <p:spPr>
            <a:xfrm>
              <a:off x="8765823" y="2251376"/>
              <a:ext cx="740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D91EA4-3D80-46FA-AAC9-150802153E6C}"/>
                </a:ext>
              </a:extLst>
            </p:cNvPr>
            <p:cNvSpPr txBox="1"/>
            <p:nvPr/>
          </p:nvSpPr>
          <p:spPr>
            <a:xfrm>
              <a:off x="1074056" y="1861543"/>
              <a:ext cx="3033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Aircraft environment model</a:t>
              </a: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8CBFF2-846A-439D-9373-E25A0C64D3AE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3047999" y="5361219"/>
              <a:ext cx="2822223" cy="96154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E298B78F-2C4A-4672-AAA6-CB13384DAAE5}"/>
                </a:ext>
              </a:extLst>
            </p:cNvPr>
            <p:cNvCxnSpPr>
              <a:cxnSpLocks/>
              <a:stCxn id="5" idx="1"/>
              <a:endCxn id="39" idx="3"/>
            </p:cNvCxnSpPr>
            <p:nvPr/>
          </p:nvCxnSpPr>
          <p:spPr>
            <a:xfrm rot="10800000">
              <a:off x="4957553" y="3281099"/>
              <a:ext cx="1572766" cy="12700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DE15407-1F18-4238-9582-C1536447E37B}"/>
                </a:ext>
              </a:extLst>
            </p:cNvPr>
            <p:cNvCxnSpPr>
              <a:cxnSpLocks/>
              <a:stCxn id="18" idx="2"/>
              <a:endCxn id="3" idx="0"/>
            </p:cNvCxnSpPr>
            <p:nvPr/>
          </p:nvCxnSpPr>
          <p:spPr>
            <a:xfrm rot="16200000" flipH="1">
              <a:off x="1206495" y="3947885"/>
              <a:ext cx="722095" cy="98697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A6B5362-4EB4-4917-9DB1-A83A0F7E9BC5}"/>
                </a:ext>
              </a:extLst>
            </p:cNvPr>
            <p:cNvSpPr/>
            <p:nvPr/>
          </p:nvSpPr>
          <p:spPr>
            <a:xfrm>
              <a:off x="319464" y="2425696"/>
              <a:ext cx="1509184" cy="1654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Aircraft Simulation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09A7AC5-6ADE-4E51-864C-BB8EB2FE94C6}"/>
                </a:ext>
              </a:extLst>
            </p:cNvPr>
            <p:cNvSpPr/>
            <p:nvPr/>
          </p:nvSpPr>
          <p:spPr>
            <a:xfrm>
              <a:off x="3448369" y="2453785"/>
              <a:ext cx="1509184" cy="1654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Control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0AC52B4-3BF6-4A7A-BB38-E254ACD620A8}"/>
                </a:ext>
              </a:extLst>
            </p:cNvPr>
            <p:cNvSpPr txBox="1"/>
            <p:nvPr/>
          </p:nvSpPr>
          <p:spPr>
            <a:xfrm>
              <a:off x="5524088" y="2871864"/>
              <a:ext cx="1092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762422C-3E92-421F-8648-842C89C9D90A}"/>
                </a:ext>
              </a:extLst>
            </p:cNvPr>
            <p:cNvCxnSpPr>
              <a:stCxn id="39" idx="1"/>
              <a:endCxn id="18" idx="3"/>
            </p:cNvCxnSpPr>
            <p:nvPr/>
          </p:nvCxnSpPr>
          <p:spPr>
            <a:xfrm flipH="1" flipV="1">
              <a:off x="1828648" y="3253010"/>
              <a:ext cx="1619721" cy="280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EA3B38A-FCAD-40CB-BBB4-91AA5D6578BF}"/>
                </a:ext>
              </a:extLst>
            </p:cNvPr>
            <p:cNvSpPr txBox="1"/>
            <p:nvPr/>
          </p:nvSpPr>
          <p:spPr>
            <a:xfrm>
              <a:off x="1378554" y="4983401"/>
              <a:ext cx="10816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 Shaping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4820B8D-FD4D-4D85-9F4A-9838FF9E41F2}"/>
                    </a:ext>
                  </a:extLst>
                </p:cNvPr>
                <p:cNvSpPr txBox="1"/>
                <p:nvPr/>
              </p:nvSpPr>
              <p:spPr>
                <a:xfrm>
                  <a:off x="3609766" y="4877433"/>
                  <a:ext cx="13643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4820B8D-FD4D-4D85-9F4A-9838FF9E4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66" y="4877433"/>
                  <a:ext cx="1364343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232" r="-3169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F1F32AE-7027-414B-8229-81D8F3177FEF}"/>
                    </a:ext>
                  </a:extLst>
                </p:cNvPr>
                <p:cNvSpPr txBox="1"/>
                <p:nvPr/>
              </p:nvSpPr>
              <p:spPr>
                <a:xfrm>
                  <a:off x="7357635" y="4378303"/>
                  <a:ext cx="26803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F1F32AE-7027-414B-8229-81D8F3177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635" y="4378303"/>
                  <a:ext cx="268038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DF7F39E-6ED7-4A14-B5AB-E4D55DB0A9B6}"/>
                </a:ext>
              </a:extLst>
            </p:cNvPr>
            <p:cNvSpPr/>
            <p:nvPr/>
          </p:nvSpPr>
          <p:spPr>
            <a:xfrm>
              <a:off x="1794661" y="2816887"/>
              <a:ext cx="172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control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94ACD10-031B-449A-AD5E-3D1129DFF6F9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 rot="5400000">
              <a:off x="7001117" y="2488681"/>
              <a:ext cx="819640" cy="222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20F4A6E-3F22-4692-A33A-CA2363749897}"/>
                </a:ext>
              </a:extLst>
            </p:cNvPr>
            <p:cNvSpPr txBox="1"/>
            <p:nvPr/>
          </p:nvSpPr>
          <p:spPr>
            <a:xfrm>
              <a:off x="5536588" y="2106741"/>
              <a:ext cx="2640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Guidance policy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A0DFEFC-CAFC-419D-811A-848B06DE4C0F}"/>
                </a:ext>
              </a:extLst>
            </p:cNvPr>
            <p:cNvGrpSpPr/>
            <p:nvPr/>
          </p:nvGrpSpPr>
          <p:grpSpPr>
            <a:xfrm>
              <a:off x="6310736" y="1221643"/>
              <a:ext cx="2298742" cy="858330"/>
              <a:chOff x="6633154" y="964255"/>
              <a:chExt cx="2298742" cy="858330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6483636-0CBB-4B75-AC94-DA392853F793}"/>
                  </a:ext>
                </a:extLst>
              </p:cNvPr>
              <p:cNvSpPr/>
              <p:nvPr/>
            </p:nvSpPr>
            <p:spPr>
              <a:xfrm>
                <a:off x="6633154" y="964255"/>
                <a:ext cx="2202626" cy="85833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99E8F55-B920-4BC2-A3FD-4A5A6DF17C40}"/>
                  </a:ext>
                </a:extLst>
              </p:cNvPr>
              <p:cNvSpPr txBox="1"/>
              <p:nvPr/>
            </p:nvSpPr>
            <p:spPr>
              <a:xfrm>
                <a:off x="6722551" y="1195788"/>
                <a:ext cx="22093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Pre-trained model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19F8AB-F594-4E2D-BC24-6E77585FF4D2}"/>
                </a:ext>
              </a:extLst>
            </p:cNvPr>
            <p:cNvGrpSpPr/>
            <p:nvPr/>
          </p:nvGrpSpPr>
          <p:grpSpPr>
            <a:xfrm>
              <a:off x="6602677" y="2899613"/>
              <a:ext cx="1614293" cy="775670"/>
              <a:chOff x="6722551" y="2854643"/>
              <a:chExt cx="1614293" cy="775670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E55A6902-A961-42CC-906F-AFBC5C96ADC6}"/>
                  </a:ext>
                </a:extLst>
              </p:cNvPr>
              <p:cNvSpPr/>
              <p:nvPr/>
            </p:nvSpPr>
            <p:spPr>
              <a:xfrm>
                <a:off x="6722551" y="2854643"/>
                <a:ext cx="1614293" cy="77567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E39F7F7-506D-4CAF-81BB-A1F975DB3001}"/>
                  </a:ext>
                </a:extLst>
              </p:cNvPr>
              <p:cNvSpPr txBox="1"/>
              <p:nvPr/>
            </p:nvSpPr>
            <p:spPr>
              <a:xfrm>
                <a:off x="6897740" y="3043858"/>
                <a:ext cx="12526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4E9097F-B78E-4449-96A6-910D554E12CF}"/>
                </a:ext>
              </a:extLst>
            </p:cNvPr>
            <p:cNvGrpSpPr/>
            <p:nvPr/>
          </p:nvGrpSpPr>
          <p:grpSpPr>
            <a:xfrm>
              <a:off x="8578458" y="2871864"/>
              <a:ext cx="1735513" cy="775670"/>
              <a:chOff x="8529076" y="2868381"/>
              <a:chExt cx="1735513" cy="77567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04906CFF-7326-4E50-AA52-3852BE8A88B2}"/>
                  </a:ext>
                </a:extLst>
              </p:cNvPr>
              <p:cNvSpPr/>
              <p:nvPr/>
            </p:nvSpPr>
            <p:spPr>
              <a:xfrm>
                <a:off x="8529076" y="2868381"/>
                <a:ext cx="1614293" cy="77567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24502-0CA8-4FB0-916A-71A6CC6C704A}"/>
                  </a:ext>
                </a:extLst>
              </p:cNvPr>
              <p:cNvSpPr txBox="1"/>
              <p:nvPr/>
            </p:nvSpPr>
            <p:spPr>
              <a:xfrm>
                <a:off x="8529076" y="3071778"/>
                <a:ext cx="1735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092A6AC7-8E3B-4FB0-BEBD-258D81D1058B}"/>
                </a:ext>
              </a:extLst>
            </p:cNvPr>
            <p:cNvCxnSpPr>
              <a:stCxn id="6" idx="0"/>
              <a:endCxn id="60" idx="2"/>
            </p:cNvCxnSpPr>
            <p:nvPr/>
          </p:nvCxnSpPr>
          <p:spPr>
            <a:xfrm rot="5400000" flipH="1" flipV="1">
              <a:off x="7931157" y="3444126"/>
              <a:ext cx="1251039" cy="165785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10ACB67-887D-4216-82E2-9FD6DA4FCA4B}"/>
                </a:ext>
              </a:extLst>
            </p:cNvPr>
            <p:cNvCxnSpPr>
              <a:stCxn id="61" idx="1"/>
              <a:endCxn id="51" idx="3"/>
            </p:cNvCxnSpPr>
            <p:nvPr/>
          </p:nvCxnSpPr>
          <p:spPr>
            <a:xfrm flipH="1">
              <a:off x="8216970" y="3275316"/>
              <a:ext cx="361488" cy="12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8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B0601F2-DC74-4D5E-A41D-67784B5D89A2}"/>
              </a:ext>
            </a:extLst>
          </p:cNvPr>
          <p:cNvGrpSpPr/>
          <p:nvPr/>
        </p:nvGrpSpPr>
        <p:grpSpPr>
          <a:xfrm>
            <a:off x="116114" y="1512275"/>
            <a:ext cx="10197857" cy="5128005"/>
            <a:chOff x="116114" y="1512275"/>
            <a:chExt cx="10197857" cy="512800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3A4E0BE-87DE-47EA-A934-98C489E89307}"/>
                </a:ext>
              </a:extLst>
            </p:cNvPr>
            <p:cNvSpPr/>
            <p:nvPr/>
          </p:nvSpPr>
          <p:spPr>
            <a:xfrm>
              <a:off x="1074056" y="5426526"/>
              <a:ext cx="1973943" cy="11176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53151C-C425-4B2F-B536-FF75433107D6}"/>
                </a:ext>
              </a:extLst>
            </p:cNvPr>
            <p:cNvSpPr/>
            <p:nvPr/>
          </p:nvSpPr>
          <p:spPr>
            <a:xfrm>
              <a:off x="116114" y="2017483"/>
              <a:ext cx="5420474" cy="24710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872E1A-1C55-4E37-B8CC-90B307F89932}"/>
                </a:ext>
              </a:extLst>
            </p:cNvPr>
            <p:cNvSpPr/>
            <p:nvPr/>
          </p:nvSpPr>
          <p:spPr>
            <a:xfrm>
              <a:off x="6530319" y="2627956"/>
              <a:ext cx="3783652" cy="1306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多文档 5">
              <a:extLst>
                <a:ext uri="{FF2B5EF4-FFF2-40B4-BE49-F238E27FC236}">
                  <a16:creationId xmlns:a16="http://schemas.microsoft.com/office/drawing/2014/main" id="{6993F985-B648-4035-B9AA-7157FF032146}"/>
                </a:ext>
              </a:extLst>
            </p:cNvPr>
            <p:cNvSpPr/>
            <p:nvPr/>
          </p:nvSpPr>
          <p:spPr>
            <a:xfrm>
              <a:off x="5870222" y="5522680"/>
              <a:ext cx="3265714" cy="1117600"/>
            </a:xfrm>
            <a:prstGeom prst="flowChartMultidocumen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52E191E-8436-4F82-9186-CDC6595FE91F}"/>
                </a:ext>
              </a:extLst>
            </p:cNvPr>
            <p:cNvSpPr txBox="1"/>
            <p:nvPr/>
          </p:nvSpPr>
          <p:spPr>
            <a:xfrm>
              <a:off x="6893023" y="5742673"/>
              <a:ext cx="929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Buffer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B8E832-9867-41FC-B9A5-E6C5CD62157F}"/>
                </a:ext>
              </a:extLst>
            </p:cNvPr>
            <p:cNvSpPr txBox="1"/>
            <p:nvPr/>
          </p:nvSpPr>
          <p:spPr>
            <a:xfrm>
              <a:off x="8052032" y="2111597"/>
              <a:ext cx="7402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TD3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D91EA4-3D80-46FA-AAC9-150802153E6C}"/>
                </a:ext>
              </a:extLst>
            </p:cNvPr>
            <p:cNvSpPr txBox="1"/>
            <p:nvPr/>
          </p:nvSpPr>
          <p:spPr>
            <a:xfrm>
              <a:off x="1074056" y="1512275"/>
              <a:ext cx="3033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Aircraft environment model</a:t>
              </a: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8CBFF2-846A-439D-9373-E25A0C64D3AE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>
              <a:off x="3047999" y="5985326"/>
              <a:ext cx="2822223" cy="96154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E298B78F-2C4A-4672-AAA6-CB13384DAAE5}"/>
                </a:ext>
              </a:extLst>
            </p:cNvPr>
            <p:cNvCxnSpPr>
              <a:cxnSpLocks/>
              <a:stCxn id="5" idx="1"/>
              <a:endCxn id="39" idx="3"/>
            </p:cNvCxnSpPr>
            <p:nvPr/>
          </p:nvCxnSpPr>
          <p:spPr>
            <a:xfrm rot="10800000">
              <a:off x="4957553" y="3281099"/>
              <a:ext cx="1572766" cy="12700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DE15407-1F18-4238-9582-C1536447E37B}"/>
                </a:ext>
              </a:extLst>
            </p:cNvPr>
            <p:cNvCxnSpPr>
              <a:cxnSpLocks/>
              <a:stCxn id="18" idx="2"/>
              <a:endCxn id="3" idx="0"/>
            </p:cNvCxnSpPr>
            <p:nvPr/>
          </p:nvCxnSpPr>
          <p:spPr>
            <a:xfrm rot="16200000" flipH="1">
              <a:off x="894441" y="4259939"/>
              <a:ext cx="1346202" cy="98697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A6B5362-4EB4-4917-9DB1-A83A0F7E9BC5}"/>
                </a:ext>
              </a:extLst>
            </p:cNvPr>
            <p:cNvSpPr/>
            <p:nvPr/>
          </p:nvSpPr>
          <p:spPr>
            <a:xfrm>
              <a:off x="319464" y="2425696"/>
              <a:ext cx="1509184" cy="1654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Aircraft Simulation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09A7AC5-6ADE-4E51-864C-BB8EB2FE94C6}"/>
                </a:ext>
              </a:extLst>
            </p:cNvPr>
            <p:cNvSpPr/>
            <p:nvPr/>
          </p:nvSpPr>
          <p:spPr>
            <a:xfrm>
              <a:off x="3448369" y="2453785"/>
              <a:ext cx="1509184" cy="1654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Control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0AC52B4-3BF6-4A7A-BB38-E254ACD620A8}"/>
                </a:ext>
              </a:extLst>
            </p:cNvPr>
            <p:cNvSpPr txBox="1"/>
            <p:nvPr/>
          </p:nvSpPr>
          <p:spPr>
            <a:xfrm>
              <a:off x="5524088" y="2871864"/>
              <a:ext cx="1092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762422C-3E92-421F-8648-842C89C9D90A}"/>
                </a:ext>
              </a:extLst>
            </p:cNvPr>
            <p:cNvCxnSpPr>
              <a:stCxn id="39" idx="1"/>
              <a:endCxn id="18" idx="3"/>
            </p:cNvCxnSpPr>
            <p:nvPr/>
          </p:nvCxnSpPr>
          <p:spPr>
            <a:xfrm flipH="1" flipV="1">
              <a:off x="1828648" y="3253010"/>
              <a:ext cx="1619721" cy="280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EA3B38A-FCAD-40CB-BBB4-91AA5D6578BF}"/>
                </a:ext>
              </a:extLst>
            </p:cNvPr>
            <p:cNvSpPr txBox="1"/>
            <p:nvPr/>
          </p:nvSpPr>
          <p:spPr>
            <a:xfrm>
              <a:off x="1378554" y="5607508"/>
              <a:ext cx="10816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 Shaping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4820B8D-FD4D-4D85-9F4A-9838FF9E41F2}"/>
                    </a:ext>
                  </a:extLst>
                </p:cNvPr>
                <p:cNvSpPr txBox="1"/>
                <p:nvPr/>
              </p:nvSpPr>
              <p:spPr>
                <a:xfrm>
                  <a:off x="3609766" y="5501540"/>
                  <a:ext cx="13643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4820B8D-FD4D-4D85-9F4A-9838FF9E4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766" y="5501540"/>
                  <a:ext cx="1364343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232" r="-3169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F1F32AE-7027-414B-8229-81D8F3177FEF}"/>
                    </a:ext>
                  </a:extLst>
                </p:cNvPr>
                <p:cNvSpPr txBox="1"/>
                <p:nvPr/>
              </p:nvSpPr>
              <p:spPr>
                <a:xfrm>
                  <a:off x="7357635" y="4686204"/>
                  <a:ext cx="26803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F1F32AE-7027-414B-8229-81D8F3177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635" y="4686204"/>
                  <a:ext cx="268038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DF7F39E-6ED7-4A14-B5AB-E4D55DB0A9B6}"/>
                </a:ext>
              </a:extLst>
            </p:cNvPr>
            <p:cNvSpPr/>
            <p:nvPr/>
          </p:nvSpPr>
          <p:spPr>
            <a:xfrm>
              <a:off x="1896669" y="2815993"/>
              <a:ext cx="1720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 control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19F8AB-F594-4E2D-BC24-6E77585FF4D2}"/>
                </a:ext>
              </a:extLst>
            </p:cNvPr>
            <p:cNvGrpSpPr/>
            <p:nvPr/>
          </p:nvGrpSpPr>
          <p:grpSpPr>
            <a:xfrm>
              <a:off x="6602677" y="2899613"/>
              <a:ext cx="1614293" cy="775670"/>
              <a:chOff x="6722551" y="2854643"/>
              <a:chExt cx="1614293" cy="775670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E55A6902-A961-42CC-906F-AFBC5C96ADC6}"/>
                  </a:ext>
                </a:extLst>
              </p:cNvPr>
              <p:cNvSpPr/>
              <p:nvPr/>
            </p:nvSpPr>
            <p:spPr>
              <a:xfrm>
                <a:off x="6722551" y="2854643"/>
                <a:ext cx="1614293" cy="77567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E39F7F7-506D-4CAF-81BB-A1F975DB3001}"/>
                  </a:ext>
                </a:extLst>
              </p:cNvPr>
              <p:cNvSpPr txBox="1"/>
              <p:nvPr/>
            </p:nvSpPr>
            <p:spPr>
              <a:xfrm>
                <a:off x="6897740" y="3043858"/>
                <a:ext cx="12526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4E9097F-B78E-4449-96A6-910D554E12CF}"/>
                </a:ext>
              </a:extLst>
            </p:cNvPr>
            <p:cNvGrpSpPr/>
            <p:nvPr/>
          </p:nvGrpSpPr>
          <p:grpSpPr>
            <a:xfrm>
              <a:off x="8578458" y="2871864"/>
              <a:ext cx="1735513" cy="775670"/>
              <a:chOff x="8529076" y="2868381"/>
              <a:chExt cx="1735513" cy="77567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04906CFF-7326-4E50-AA52-3852BE8A88B2}"/>
                  </a:ext>
                </a:extLst>
              </p:cNvPr>
              <p:cNvSpPr/>
              <p:nvPr/>
            </p:nvSpPr>
            <p:spPr>
              <a:xfrm>
                <a:off x="8529076" y="2868381"/>
                <a:ext cx="1614293" cy="77567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24502-0CA8-4FB0-916A-71A6CC6C704A}"/>
                  </a:ext>
                </a:extLst>
              </p:cNvPr>
              <p:cNvSpPr txBox="1"/>
              <p:nvPr/>
            </p:nvSpPr>
            <p:spPr>
              <a:xfrm>
                <a:off x="8529076" y="3071778"/>
                <a:ext cx="1735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092A6AC7-8E3B-4FB0-BEBD-258D81D1058B}"/>
                </a:ext>
              </a:extLst>
            </p:cNvPr>
            <p:cNvCxnSpPr>
              <a:stCxn id="6" idx="0"/>
              <a:endCxn id="60" idx="2"/>
            </p:cNvCxnSpPr>
            <p:nvPr/>
          </p:nvCxnSpPr>
          <p:spPr>
            <a:xfrm rot="5400000" flipH="1" flipV="1">
              <a:off x="7619103" y="3756179"/>
              <a:ext cx="1875146" cy="165785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10ACB67-887D-4216-82E2-9FD6DA4FCA4B}"/>
                </a:ext>
              </a:extLst>
            </p:cNvPr>
            <p:cNvCxnSpPr>
              <a:stCxn id="61" idx="1"/>
              <a:endCxn id="51" idx="3"/>
            </p:cNvCxnSpPr>
            <p:nvPr/>
          </p:nvCxnSpPr>
          <p:spPr>
            <a:xfrm flipH="1">
              <a:off x="8216970" y="3275316"/>
              <a:ext cx="361488" cy="12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89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151</Words>
  <Application>Microsoft Office PowerPoint</Application>
  <PresentationFormat>宽屏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CHH3213</dc:creator>
  <cp:lastModifiedBy>CHH3213</cp:lastModifiedBy>
  <cp:revision>16</cp:revision>
  <dcterms:created xsi:type="dcterms:W3CDTF">2021-05-18T13:12:13Z</dcterms:created>
  <dcterms:modified xsi:type="dcterms:W3CDTF">2021-05-27T08:55:08Z</dcterms:modified>
</cp:coreProperties>
</file>