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1050" y="10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F2FCE-AE59-4836-A523-C3EF67969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36317-F92D-4C78-AE51-20F0D038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CA02D-53E4-48FA-8591-1CA70351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B7C0F-B6D4-4409-B645-0A8D78F2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D7CA7-62BD-4D46-8B77-1B2CBC4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3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A5BB-6E0C-4D26-8AEB-57857878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A17E3A-92BF-46D3-991B-0790F077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7B427-FF1A-4674-B01C-179E549F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19DF4-CBE4-4E04-9114-70A0192D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8F33D-638E-44E1-96D5-1FC77157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AF3EB-96F4-440A-BB8E-E71FBFE9D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DC43E8-3F17-4171-B316-9FEEF7C98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9E2C3-12E9-4172-A557-233F9D9B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6B5E0-B00C-432A-8A6F-8135DC37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9FCB7-913B-478B-8D19-8B7E1061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711F-448E-4DA3-92B3-17AF4C5D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683AD-F969-442D-A7D0-152AB4DD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25E32-E512-484D-8F05-075B7ABD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A79FF-5900-4FA1-AA69-A2B85537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36037-B91D-407F-9110-207CDA85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1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76D50-21E1-400F-A985-06DEF640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3B620-983C-432C-8F40-14E037BE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0E250-3DB9-4631-ADEB-9BB0BD7F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218C2-644C-4581-B0FE-DB476400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D531E-EF39-4B23-8073-BAF04F9B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3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D78B0-F678-4F99-98F4-3036471E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A746A-8146-4E10-8F63-1CAC34EC3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0C382A-2D3A-410B-9231-E6040BE94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DDCEC-20F4-4A84-8C8C-46CEF108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49AF1-4D05-48E2-83D9-C88C22A7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6F7FE-4E71-43C0-BF82-1F55574E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F320C-5C6B-4EA3-9EBA-72C30F21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3A960-4F32-441D-BC67-9E0CF57D5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3F2B32-630B-4A81-A875-DFEA4B969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4A2B9-471D-4E84-8BAA-D0184FE96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D087F8-D810-4D04-8409-6D9B641F9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4CA2DB-E283-443D-8211-DE98E1B3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7ACDFE-87A3-4CD7-88A4-7BF743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62785D-EA41-4722-80CA-D1A40778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2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B1803-DC61-4F5F-991E-D4B72C4E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578796-7E52-4A70-8F08-C5CE7408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BBD91-A570-4FEB-819E-8DCFEE0C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45C111-FC46-4D4A-9B9F-90882FDD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340127-A202-4575-8031-80D5D22F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D7DA6-7DEE-4F63-8D5D-E78C9562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294B3-E0B7-450E-811C-D8175E4C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1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A224-3C6D-4823-AD13-AE63CC09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A444E-2ED1-4F66-888C-9A6EAE27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7C19C-0A5D-4741-B0D9-303C5BD86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B793F-7EDB-4846-B030-8C007EB1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EEEBA-D66D-4AA3-88EA-A9E53113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1D6A5-434A-4E9D-A5A9-BC1C6D44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8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CCCC-CBC7-46FE-BE76-642731D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671424-645D-4665-A90F-7DFB5D3A8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702DD-FA9A-410C-8033-9804CE241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B2C86-8F91-4905-A7E6-E13C513D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29B05-0CF4-4E63-8AA0-B83EB300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F5219-0566-40C5-BDB8-667BAD11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E7B6A-082F-43B5-BD4E-BBD77690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5ACEF-5B0E-43C9-9812-2FCFFCD7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E6DA0-ADB0-47CB-BA48-2202FD9BF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8404-1A74-4DFE-9018-F0532026A098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6E526-27AA-4785-8FFC-981BDB5B1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F8048-F2C6-4AC6-B1BA-C2CD93169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EFF1-57E4-4DAE-A7C9-D1877F51F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28BECBC1-0C19-4FA0-A788-4A527AED6F0A}"/>
              </a:ext>
            </a:extLst>
          </p:cNvPr>
          <p:cNvSpPr/>
          <p:nvPr/>
        </p:nvSpPr>
        <p:spPr>
          <a:xfrm>
            <a:off x="5158828" y="1963410"/>
            <a:ext cx="1766042" cy="1522450"/>
          </a:xfrm>
          <a:prstGeom prst="triangl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F4178-7FC9-45CC-835C-9951B2B55831}"/>
              </a:ext>
            </a:extLst>
          </p:cNvPr>
          <p:cNvSpPr txBox="1"/>
          <p:nvPr/>
        </p:nvSpPr>
        <p:spPr>
          <a:xfrm>
            <a:off x="6006264" y="1631209"/>
            <a:ext cx="29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05A45C-06D3-439A-9B29-BD7F305E679A}"/>
              </a:ext>
            </a:extLst>
          </p:cNvPr>
          <p:cNvSpPr txBox="1"/>
          <p:nvPr/>
        </p:nvSpPr>
        <p:spPr>
          <a:xfrm>
            <a:off x="6924870" y="3536918"/>
            <a:ext cx="29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3BAC10-A7EE-4F64-ACD6-02AE2ECDD51A}"/>
              </a:ext>
            </a:extLst>
          </p:cNvPr>
          <p:cNvSpPr txBox="1"/>
          <p:nvPr/>
        </p:nvSpPr>
        <p:spPr>
          <a:xfrm>
            <a:off x="4861768" y="3536918"/>
            <a:ext cx="29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A08EC6-1E70-4FDE-8238-E30436A2E757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037207" y="1963410"/>
            <a:ext cx="446153" cy="7612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F66C9A-37AF-460D-ADAE-24AABD450D1A}"/>
              </a:ext>
            </a:extLst>
          </p:cNvPr>
          <p:cNvCxnSpPr>
            <a:cxnSpLocks/>
            <a:stCxn id="10" idx="4"/>
            <a:endCxn id="10" idx="3"/>
          </p:cNvCxnSpPr>
          <p:nvPr/>
        </p:nvCxnSpPr>
        <p:spPr>
          <a:xfrm flipH="1">
            <a:off x="6041849" y="3485860"/>
            <a:ext cx="883021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D21820-E769-490D-8F21-DB3083E81249}"/>
              </a:ext>
            </a:extLst>
          </p:cNvPr>
          <p:cNvCxnSpPr>
            <a:stCxn id="10" idx="2"/>
            <a:endCxn id="10" idx="1"/>
          </p:cNvCxnSpPr>
          <p:nvPr/>
        </p:nvCxnSpPr>
        <p:spPr>
          <a:xfrm flipV="1">
            <a:off x="5158828" y="2724635"/>
            <a:ext cx="441511" cy="7612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21D18B1-00CE-47B6-B248-68A3EA025649}"/>
              </a:ext>
            </a:extLst>
          </p:cNvPr>
          <p:cNvSpPr/>
          <p:nvPr/>
        </p:nvSpPr>
        <p:spPr>
          <a:xfrm rot="731355">
            <a:off x="5715646" y="2554623"/>
            <a:ext cx="673553" cy="580650"/>
          </a:xfrm>
          <a:prstGeom prst="triangle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8ABFFB2-BF51-4A9A-B9B4-2E33C9DFCB79}"/>
              </a:ext>
            </a:extLst>
          </p:cNvPr>
          <p:cNvSpPr/>
          <p:nvPr/>
        </p:nvSpPr>
        <p:spPr>
          <a:xfrm rot="532651">
            <a:off x="5608790" y="2408711"/>
            <a:ext cx="898495" cy="774565"/>
          </a:xfrm>
          <a:prstGeom prst="triangle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F45BDD0F-8F59-4373-BD76-8A4EB98CBF88}"/>
              </a:ext>
            </a:extLst>
          </p:cNvPr>
          <p:cNvSpPr/>
          <p:nvPr/>
        </p:nvSpPr>
        <p:spPr>
          <a:xfrm rot="200322">
            <a:off x="5451703" y="2259291"/>
            <a:ext cx="1212668" cy="1045403"/>
          </a:xfrm>
          <a:prstGeom prst="triangl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3417D35-7A2C-4DB0-9BB6-44B7B8ED0FB4}"/>
              </a:ext>
            </a:extLst>
          </p:cNvPr>
          <p:cNvSpPr/>
          <p:nvPr/>
        </p:nvSpPr>
        <p:spPr>
          <a:xfrm>
            <a:off x="6009705" y="2884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6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28BECBC1-0C19-4FA0-A788-4A527AED6F0A}"/>
              </a:ext>
            </a:extLst>
          </p:cNvPr>
          <p:cNvSpPr/>
          <p:nvPr/>
        </p:nvSpPr>
        <p:spPr>
          <a:xfrm>
            <a:off x="5158828" y="1963410"/>
            <a:ext cx="1766042" cy="1522450"/>
          </a:xfrm>
          <a:prstGeom prst="triangl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F4178-7FC9-45CC-835C-9951B2B55831}"/>
              </a:ext>
            </a:extLst>
          </p:cNvPr>
          <p:cNvSpPr txBox="1"/>
          <p:nvPr/>
        </p:nvSpPr>
        <p:spPr>
          <a:xfrm>
            <a:off x="5893319" y="1643924"/>
            <a:ext cx="2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05A45C-06D3-439A-9B29-BD7F305E679A}"/>
              </a:ext>
            </a:extLst>
          </p:cNvPr>
          <p:cNvSpPr txBox="1"/>
          <p:nvPr/>
        </p:nvSpPr>
        <p:spPr>
          <a:xfrm>
            <a:off x="6884640" y="3365757"/>
            <a:ext cx="2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3BAC10-A7EE-4F64-ACD6-02AE2ECDD51A}"/>
              </a:ext>
            </a:extLst>
          </p:cNvPr>
          <p:cNvSpPr txBox="1"/>
          <p:nvPr/>
        </p:nvSpPr>
        <p:spPr>
          <a:xfrm>
            <a:off x="4861768" y="3383029"/>
            <a:ext cx="2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A08EC6-1E70-4FDE-8238-E30436A2E757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037207" y="1963410"/>
            <a:ext cx="446153" cy="7612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F66C9A-37AF-460D-ADAE-24AABD450D1A}"/>
              </a:ext>
            </a:extLst>
          </p:cNvPr>
          <p:cNvCxnSpPr>
            <a:cxnSpLocks/>
            <a:stCxn id="10" idx="4"/>
            <a:endCxn id="10" idx="3"/>
          </p:cNvCxnSpPr>
          <p:nvPr/>
        </p:nvCxnSpPr>
        <p:spPr>
          <a:xfrm flipH="1">
            <a:off x="6041849" y="3485860"/>
            <a:ext cx="883021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D21820-E769-490D-8F21-DB3083E81249}"/>
              </a:ext>
            </a:extLst>
          </p:cNvPr>
          <p:cNvCxnSpPr>
            <a:stCxn id="10" idx="2"/>
            <a:endCxn id="10" idx="1"/>
          </p:cNvCxnSpPr>
          <p:nvPr/>
        </p:nvCxnSpPr>
        <p:spPr>
          <a:xfrm flipV="1">
            <a:off x="5158828" y="2724635"/>
            <a:ext cx="441511" cy="7612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F45BDD0F-8F59-4373-BD76-8A4EB98CBF88}"/>
              </a:ext>
            </a:extLst>
          </p:cNvPr>
          <p:cNvSpPr/>
          <p:nvPr/>
        </p:nvSpPr>
        <p:spPr>
          <a:xfrm rot="913630">
            <a:off x="5489665" y="2281916"/>
            <a:ext cx="1212668" cy="1045403"/>
          </a:xfrm>
          <a:prstGeom prst="triangl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3417D35-7A2C-4DB0-9BB6-44B7B8ED0FB4}"/>
              </a:ext>
            </a:extLst>
          </p:cNvPr>
          <p:cNvSpPr/>
          <p:nvPr/>
        </p:nvSpPr>
        <p:spPr>
          <a:xfrm>
            <a:off x="6009705" y="2884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5C1D377-D54A-455F-91CA-7A9EFC9DE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66299"/>
              </p:ext>
            </p:extLst>
          </p:nvPr>
        </p:nvGraphicFramePr>
        <p:xfrm>
          <a:off x="6126642" y="1950546"/>
          <a:ext cx="266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266400" imgH="177480" progId="Equation.DSMT4">
                  <p:embed/>
                </p:oleObj>
              </mc:Choice>
              <mc:Fallback>
                <p:oleObj name="Equation" r:id="rId3" imgW="266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6642" y="1950546"/>
                        <a:ext cx="266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DF6A177-E7EA-4DAE-AD58-0398ACF0E347}"/>
              </a:ext>
            </a:extLst>
          </p:cNvPr>
          <p:cNvCxnSpPr>
            <a:stCxn id="25" idx="4"/>
          </p:cNvCxnSpPr>
          <p:nvPr/>
        </p:nvCxnSpPr>
        <p:spPr>
          <a:xfrm flipV="1">
            <a:off x="6543760" y="3295650"/>
            <a:ext cx="274572" cy="1725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12E29BA-FBD8-482A-8159-06C6700BB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916070"/>
              </p:ext>
            </p:extLst>
          </p:nvPr>
        </p:nvGraphicFramePr>
        <p:xfrm>
          <a:off x="6259992" y="215723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5C1D377-D54A-455F-91CA-7A9EFC9DE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9992" y="2157238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33598FF-805C-4DAD-88BA-9492C0AC1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67078"/>
              </p:ext>
            </p:extLst>
          </p:nvPr>
        </p:nvGraphicFramePr>
        <p:xfrm>
          <a:off x="6426563" y="348088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12E29BA-FBD8-482A-8159-06C6700BBE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6563" y="348088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1204DD0-4C20-4DB1-8A72-346DC3B79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54772"/>
              </p:ext>
            </p:extLst>
          </p:nvPr>
        </p:nvGraphicFramePr>
        <p:xfrm>
          <a:off x="5135563" y="299085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433598FF-805C-4DAD-88BA-9492C0AC1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35563" y="2990850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0FEE795B-44E2-4776-A3EB-C04BAE51F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93542"/>
              </p:ext>
            </p:extLst>
          </p:nvPr>
        </p:nvGraphicFramePr>
        <p:xfrm>
          <a:off x="6840538" y="307657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1" imgW="203040" imgH="241200" progId="Equation.DSMT4">
                  <p:embed/>
                </p:oleObj>
              </mc:Choice>
              <mc:Fallback>
                <p:oleObj name="Equation" r:id="rId11" imgW="203040" imgH="241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433598FF-805C-4DAD-88BA-9492C0AC1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0538" y="3076575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A05B9A0-0DDF-4D1E-8C18-C71A8B4DA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65312"/>
              </p:ext>
            </p:extLst>
          </p:nvPr>
        </p:nvGraphicFramePr>
        <p:xfrm>
          <a:off x="6227017" y="289262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433598FF-805C-4DAD-88BA-9492C0AC1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7017" y="289262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09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28BECBC1-0C19-4FA0-A788-4A527AED6F0A}"/>
              </a:ext>
            </a:extLst>
          </p:cNvPr>
          <p:cNvSpPr/>
          <p:nvPr/>
        </p:nvSpPr>
        <p:spPr>
          <a:xfrm>
            <a:off x="5158828" y="1963410"/>
            <a:ext cx="1766042" cy="1522450"/>
          </a:xfrm>
          <a:prstGeom prst="triangl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F4178-7FC9-45CC-835C-9951B2B55831}"/>
              </a:ext>
            </a:extLst>
          </p:cNvPr>
          <p:cNvSpPr txBox="1"/>
          <p:nvPr/>
        </p:nvSpPr>
        <p:spPr>
          <a:xfrm>
            <a:off x="5893319" y="1643924"/>
            <a:ext cx="2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05A45C-06D3-439A-9B29-BD7F305E679A}"/>
              </a:ext>
            </a:extLst>
          </p:cNvPr>
          <p:cNvSpPr txBox="1"/>
          <p:nvPr/>
        </p:nvSpPr>
        <p:spPr>
          <a:xfrm>
            <a:off x="6884640" y="3365757"/>
            <a:ext cx="2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3BAC10-A7EE-4F64-ACD6-02AE2ECDD51A}"/>
              </a:ext>
            </a:extLst>
          </p:cNvPr>
          <p:cNvSpPr txBox="1"/>
          <p:nvPr/>
        </p:nvSpPr>
        <p:spPr>
          <a:xfrm>
            <a:off x="4861768" y="3383029"/>
            <a:ext cx="2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A08EC6-1E70-4FDE-8238-E30436A2E757}"/>
              </a:ext>
            </a:extLst>
          </p:cNvPr>
          <p:cNvCxnSpPr>
            <a:cxnSpLocks/>
          </p:cNvCxnSpPr>
          <p:nvPr/>
        </p:nvCxnSpPr>
        <p:spPr>
          <a:xfrm>
            <a:off x="6037207" y="1963410"/>
            <a:ext cx="332148" cy="58629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F66C9A-37AF-460D-ADAE-24AABD450D1A}"/>
              </a:ext>
            </a:extLst>
          </p:cNvPr>
          <p:cNvCxnSpPr>
            <a:cxnSpLocks/>
            <a:stCxn id="10" idx="4"/>
            <a:endCxn id="10" idx="3"/>
          </p:cNvCxnSpPr>
          <p:nvPr/>
        </p:nvCxnSpPr>
        <p:spPr>
          <a:xfrm flipH="1">
            <a:off x="6041849" y="3485860"/>
            <a:ext cx="883021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D21820-E769-490D-8F21-DB3083E81249}"/>
              </a:ext>
            </a:extLst>
          </p:cNvPr>
          <p:cNvCxnSpPr>
            <a:stCxn id="10" idx="2"/>
            <a:endCxn id="10" idx="1"/>
          </p:cNvCxnSpPr>
          <p:nvPr/>
        </p:nvCxnSpPr>
        <p:spPr>
          <a:xfrm flipV="1">
            <a:off x="5158828" y="2724635"/>
            <a:ext cx="441511" cy="76122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C3417D35-7A2C-4DB0-9BB6-44B7B8ED0FB4}"/>
              </a:ext>
            </a:extLst>
          </p:cNvPr>
          <p:cNvSpPr/>
          <p:nvPr/>
        </p:nvSpPr>
        <p:spPr>
          <a:xfrm>
            <a:off x="6009705" y="2884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DF6A177-E7EA-4DAE-AD58-0398ACF0E347}"/>
              </a:ext>
            </a:extLst>
          </p:cNvPr>
          <p:cNvCxnSpPr>
            <a:cxnSpLocks/>
            <a:stCxn id="26" idx="0"/>
            <a:endCxn id="10" idx="0"/>
          </p:cNvCxnSpPr>
          <p:nvPr/>
        </p:nvCxnSpPr>
        <p:spPr>
          <a:xfrm flipV="1">
            <a:off x="6032565" y="1963410"/>
            <a:ext cx="9284" cy="9211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A19CFAC-2C07-4A52-A011-809734FEA4E3}"/>
              </a:ext>
            </a:extLst>
          </p:cNvPr>
          <p:cNvCxnSpPr>
            <a:cxnSpLocks/>
          </p:cNvCxnSpPr>
          <p:nvPr/>
        </p:nvCxnSpPr>
        <p:spPr>
          <a:xfrm flipV="1">
            <a:off x="6055424" y="2548972"/>
            <a:ext cx="31393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8027D14-51D0-4776-A327-56BB6E3DEA33}"/>
              </a:ext>
            </a:extLst>
          </p:cNvPr>
          <p:cNvCxnSpPr>
            <a:cxnSpLocks/>
            <a:stCxn id="26" idx="3"/>
            <a:endCxn id="10" idx="5"/>
          </p:cNvCxnSpPr>
          <p:nvPr/>
        </p:nvCxnSpPr>
        <p:spPr>
          <a:xfrm flipV="1">
            <a:off x="6016400" y="2724635"/>
            <a:ext cx="466960" cy="1989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A709408-0486-4D8B-A526-2B1CE64D156E}"/>
              </a:ext>
            </a:extLst>
          </p:cNvPr>
          <p:cNvCxnSpPr/>
          <p:nvPr/>
        </p:nvCxnSpPr>
        <p:spPr>
          <a:xfrm rot="16200000" flipH="1">
            <a:off x="6006441" y="2459412"/>
            <a:ext cx="124967" cy="5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8B33E38-0B79-4CE3-BDB1-91A24547C99C}"/>
              </a:ext>
            </a:extLst>
          </p:cNvPr>
          <p:cNvCxnSpPr/>
          <p:nvPr/>
        </p:nvCxnSpPr>
        <p:spPr>
          <a:xfrm>
            <a:off x="6378575" y="2781300"/>
            <a:ext cx="22225" cy="4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140E79F-FF94-485C-A0A6-C151A087F6CA}"/>
              </a:ext>
            </a:extLst>
          </p:cNvPr>
          <p:cNvCxnSpPr>
            <a:cxnSpLocks/>
          </p:cNvCxnSpPr>
          <p:nvPr/>
        </p:nvCxnSpPr>
        <p:spPr>
          <a:xfrm flipV="1">
            <a:off x="6393124" y="2789833"/>
            <a:ext cx="117312" cy="4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MathType 7.0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caohuanhui</dc:creator>
  <cp:lastModifiedBy>caohuanhui</cp:lastModifiedBy>
  <cp:revision>8</cp:revision>
  <dcterms:created xsi:type="dcterms:W3CDTF">2022-09-22T13:48:55Z</dcterms:created>
  <dcterms:modified xsi:type="dcterms:W3CDTF">2022-09-24T15:18:26Z</dcterms:modified>
</cp:coreProperties>
</file>