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743A00"/>
    <a:srgbClr val="996600"/>
    <a:srgbClr val="FEF5CA"/>
    <a:srgbClr val="FEF3BA"/>
    <a:srgbClr val="FFEFC1"/>
    <a:srgbClr val="FFEAA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CE78-6B37-4208-BE66-DF9B6558E61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B78A-BEDC-4FB3-AC44-E235E8975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CE78-6B37-4208-BE66-DF9B6558E61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B78A-BEDC-4FB3-AC44-E235E8975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6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CE78-6B37-4208-BE66-DF9B6558E61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B78A-BEDC-4FB3-AC44-E235E8975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7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CE78-6B37-4208-BE66-DF9B6558E61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B78A-BEDC-4FB3-AC44-E235E8975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3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CE78-6B37-4208-BE66-DF9B6558E61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B78A-BEDC-4FB3-AC44-E235E8975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7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CE78-6B37-4208-BE66-DF9B6558E61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B78A-BEDC-4FB3-AC44-E235E8975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7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CE78-6B37-4208-BE66-DF9B6558E61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B78A-BEDC-4FB3-AC44-E235E8975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0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CE78-6B37-4208-BE66-DF9B6558E61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B78A-BEDC-4FB3-AC44-E235E8975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0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CE78-6B37-4208-BE66-DF9B6558E61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B78A-BEDC-4FB3-AC44-E235E8975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5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CE78-6B37-4208-BE66-DF9B6558E61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B78A-BEDC-4FB3-AC44-E235E8975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5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CE78-6B37-4208-BE66-DF9B6558E61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B78A-BEDC-4FB3-AC44-E235E8975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9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8CE78-6B37-4208-BE66-DF9B6558E61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DB78A-BEDC-4FB3-AC44-E235E8975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9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59237" y="55338"/>
            <a:ext cx="4542929" cy="6738010"/>
          </a:xfrm>
          <a:prstGeom prst="rect">
            <a:avLst/>
          </a:prstGeom>
          <a:solidFill>
            <a:srgbClr val="FEF5CA"/>
          </a:solidFill>
        </p:spPr>
        <p:txBody>
          <a:bodyPr wrap="square" anchor="ctr">
            <a:no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library(</a:t>
            </a:r>
            <a:r>
              <a:rPr lang="en-US" sz="1400" dirty="0" err="1" smtClean="0">
                <a:latin typeface="Consolas" panose="020B0609020204030204" pitchFamily="49" charset="0"/>
              </a:rPr>
              <a:t>palmerpenguins</a:t>
            </a:r>
            <a:r>
              <a:rPr lang="en-US" sz="14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library(</a:t>
            </a:r>
            <a:r>
              <a:rPr lang="en-US" sz="1400" dirty="0" err="1" smtClean="0">
                <a:latin typeface="Consolas" panose="020B0609020204030204" pitchFamily="49" charset="0"/>
              </a:rPr>
              <a:t>ggpubr</a:t>
            </a:r>
            <a:r>
              <a:rPr lang="en-US" sz="1400" dirty="0" smtClean="0">
                <a:latin typeface="Consolas" panose="020B0609020204030204" pitchFamily="49" charset="0"/>
              </a:rPr>
              <a:t>)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i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# save each plot as an object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p1 &lt;- </a:t>
            </a:r>
            <a:r>
              <a:rPr lang="en-US" sz="1400" dirty="0" err="1" smtClean="0">
                <a:latin typeface="Consolas" panose="020B0609020204030204" pitchFamily="49" charset="0"/>
              </a:rPr>
              <a:t>ggplot</a:t>
            </a:r>
            <a:r>
              <a:rPr lang="en-US" sz="1400" dirty="0" smtClean="0">
                <a:latin typeface="Consolas" panose="020B0609020204030204" pitchFamily="49" charset="0"/>
              </a:rPr>
              <a:t>(penguins,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latin typeface="Consolas" panose="020B0609020204030204" pitchFamily="49" charset="0"/>
              </a:rPr>
              <a:t>aes</a:t>
            </a:r>
            <a:r>
              <a:rPr lang="en-US" sz="1400" dirty="0" smtClean="0">
                <a:latin typeface="Consolas" panose="020B0609020204030204" pitchFamily="49" charset="0"/>
              </a:rPr>
              <a:t>(x=</a:t>
            </a:r>
            <a:r>
              <a:rPr lang="en-US" sz="1400" dirty="0" err="1" smtClean="0">
                <a:latin typeface="Consolas" panose="020B0609020204030204" pitchFamily="49" charset="0"/>
              </a:rPr>
              <a:t>bill_length_mm</a:t>
            </a:r>
            <a:r>
              <a:rPr lang="en-US" sz="1400" dirty="0" smtClean="0"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</a:rPr>
              <a:t>y=</a:t>
            </a:r>
            <a:r>
              <a:rPr lang="en-US" sz="1400" dirty="0" err="1" smtClean="0">
                <a:latin typeface="Consolas" panose="020B0609020204030204" pitchFamily="49" charset="0"/>
              </a:rPr>
              <a:t>bill_depth_mm</a:t>
            </a:r>
            <a:r>
              <a:rPr lang="en-US" sz="1400" dirty="0" smtClean="0"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</a:rPr>
              <a:t>color = species)) +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latin typeface="Consolas" panose="020B0609020204030204" pitchFamily="49" charset="0"/>
              </a:rPr>
              <a:t>geom_point</a:t>
            </a:r>
            <a:r>
              <a:rPr lang="en-US" sz="1400" dirty="0" smtClean="0">
                <a:latin typeface="Consolas" panose="020B0609020204030204" pitchFamily="49" charset="0"/>
              </a:rPr>
              <a:t>()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p2 &lt;- </a:t>
            </a:r>
            <a:r>
              <a:rPr lang="en-US" sz="1400" dirty="0" err="1" smtClean="0">
                <a:latin typeface="Consolas" panose="020B0609020204030204" pitchFamily="49" charset="0"/>
              </a:rPr>
              <a:t>ggplot</a:t>
            </a:r>
            <a:r>
              <a:rPr lang="en-US" sz="1400" dirty="0" smtClean="0">
                <a:latin typeface="Consolas" panose="020B0609020204030204" pitchFamily="49" charset="0"/>
              </a:rPr>
              <a:t>(penguins,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latin typeface="Consolas" panose="020B0609020204030204" pitchFamily="49" charset="0"/>
              </a:rPr>
              <a:t>aes</a:t>
            </a:r>
            <a:r>
              <a:rPr lang="en-US" sz="1400" dirty="0" smtClean="0">
                <a:latin typeface="Consolas" panose="020B0609020204030204" pitchFamily="49" charset="0"/>
              </a:rPr>
              <a:t>(x=</a:t>
            </a:r>
            <a:r>
              <a:rPr lang="en-US" sz="1400" dirty="0" err="1" smtClean="0">
                <a:latin typeface="Consolas" panose="020B0609020204030204" pitchFamily="49" charset="0"/>
              </a:rPr>
              <a:t>flipper_length_mm</a:t>
            </a:r>
            <a:r>
              <a:rPr lang="en-US" sz="1400" dirty="0" smtClean="0"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</a:rPr>
              <a:t>y=</a:t>
            </a:r>
            <a:r>
              <a:rPr lang="en-US" sz="1400" dirty="0" err="1" smtClean="0">
                <a:latin typeface="Consolas" panose="020B0609020204030204" pitchFamily="49" charset="0"/>
              </a:rPr>
              <a:t>bill_length_mm</a:t>
            </a:r>
            <a:r>
              <a:rPr lang="en-US" sz="1400" dirty="0" smtClean="0"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</a:rPr>
              <a:t>color = species)) +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latin typeface="Consolas" panose="020B0609020204030204" pitchFamily="49" charset="0"/>
              </a:rPr>
              <a:t>geom_point</a:t>
            </a:r>
            <a:r>
              <a:rPr lang="en-US" sz="1400" dirty="0" smtClean="0">
                <a:latin typeface="Consolas" panose="020B0609020204030204" pitchFamily="49" charset="0"/>
              </a:rPr>
              <a:t>()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p3 &lt;- </a:t>
            </a:r>
            <a:r>
              <a:rPr lang="en-US" sz="1400" dirty="0" err="1" smtClean="0">
                <a:latin typeface="Consolas" panose="020B0609020204030204" pitchFamily="49" charset="0"/>
              </a:rPr>
              <a:t>ggplot</a:t>
            </a:r>
            <a:r>
              <a:rPr lang="en-US" sz="1400" dirty="0" smtClean="0">
                <a:latin typeface="Consolas" panose="020B0609020204030204" pitchFamily="49" charset="0"/>
              </a:rPr>
              <a:t>(penguins,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latin typeface="Consolas" panose="020B0609020204030204" pitchFamily="49" charset="0"/>
              </a:rPr>
              <a:t>aes</a:t>
            </a:r>
            <a:r>
              <a:rPr lang="en-US" sz="1400" dirty="0" smtClean="0">
                <a:latin typeface="Consolas" panose="020B0609020204030204" pitchFamily="49" charset="0"/>
              </a:rPr>
              <a:t>(x=</a:t>
            </a:r>
            <a:r>
              <a:rPr lang="en-US" sz="1400" dirty="0" err="1" smtClean="0">
                <a:latin typeface="Consolas" panose="020B0609020204030204" pitchFamily="49" charset="0"/>
              </a:rPr>
              <a:t>body_mass_g</a:t>
            </a:r>
            <a:r>
              <a:rPr lang="en-US" sz="1400" dirty="0" smtClean="0"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</a:rPr>
              <a:t>y=</a:t>
            </a:r>
            <a:r>
              <a:rPr lang="en-US" sz="1400" dirty="0" err="1" smtClean="0">
                <a:latin typeface="Consolas" panose="020B0609020204030204" pitchFamily="49" charset="0"/>
              </a:rPr>
              <a:t>flipper_length_mm</a:t>
            </a:r>
            <a:r>
              <a:rPr lang="en-US" sz="1400" dirty="0" smtClean="0"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</a:rPr>
              <a:t>color = species)) +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latin typeface="Consolas" panose="020B0609020204030204" pitchFamily="49" charset="0"/>
              </a:rPr>
              <a:t>geom_point</a:t>
            </a:r>
            <a:r>
              <a:rPr lang="en-US" sz="1400" dirty="0" smtClean="0">
                <a:latin typeface="Consolas" panose="020B0609020204030204" pitchFamily="49" charset="0"/>
              </a:rPr>
              <a:t>()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p4 &lt;- </a:t>
            </a:r>
            <a:r>
              <a:rPr lang="en-US" sz="1400" dirty="0" err="1" smtClean="0">
                <a:latin typeface="Consolas" panose="020B0609020204030204" pitchFamily="49" charset="0"/>
              </a:rPr>
              <a:t>ggplot</a:t>
            </a:r>
            <a:r>
              <a:rPr lang="en-US" sz="1400" dirty="0" smtClean="0">
                <a:latin typeface="Consolas" panose="020B0609020204030204" pitchFamily="49" charset="0"/>
              </a:rPr>
              <a:t>(penguins,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latin typeface="Consolas" panose="020B0609020204030204" pitchFamily="49" charset="0"/>
              </a:rPr>
              <a:t>aes</a:t>
            </a:r>
            <a:r>
              <a:rPr lang="en-US" sz="1400" dirty="0" smtClean="0">
                <a:latin typeface="Consolas" panose="020B0609020204030204" pitchFamily="49" charset="0"/>
              </a:rPr>
              <a:t>(x=</a:t>
            </a:r>
            <a:r>
              <a:rPr lang="en-US" sz="1400" dirty="0" err="1" smtClean="0">
                <a:latin typeface="Consolas" panose="020B0609020204030204" pitchFamily="49" charset="0"/>
              </a:rPr>
              <a:t>body_mass_g</a:t>
            </a:r>
            <a:r>
              <a:rPr lang="en-US" sz="1400" dirty="0" smtClean="0"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</a:rPr>
              <a:t>y=</a:t>
            </a:r>
            <a:r>
              <a:rPr lang="en-US" sz="1400" dirty="0" err="1" smtClean="0">
                <a:latin typeface="Consolas" panose="020B0609020204030204" pitchFamily="49" charset="0"/>
              </a:rPr>
              <a:t>bill_length_mm</a:t>
            </a:r>
            <a:r>
              <a:rPr lang="en-US" sz="1400" dirty="0" smtClean="0"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</a:rPr>
              <a:t>color = species)) +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latin typeface="Consolas" panose="020B0609020204030204" pitchFamily="49" charset="0"/>
              </a:rPr>
              <a:t>geom_point</a:t>
            </a:r>
            <a:r>
              <a:rPr lang="en-US" sz="1400" dirty="0" smtClean="0">
                <a:latin typeface="Consolas" panose="020B0609020204030204" pitchFamily="49" charset="0"/>
              </a:rPr>
              <a:t>()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i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# arrange plots as you like</a:t>
            </a:r>
          </a:p>
          <a:p>
            <a:r>
              <a:rPr lang="en-US" sz="1400" dirty="0" err="1" smtClean="0">
                <a:latin typeface="Consolas" panose="020B0609020204030204" pitchFamily="49" charset="0"/>
              </a:rPr>
              <a:t>ggarrange</a:t>
            </a:r>
            <a:r>
              <a:rPr lang="en-US" sz="1400" dirty="0" smtClean="0">
                <a:latin typeface="Consolas" panose="020B0609020204030204" pitchFamily="49" charset="0"/>
              </a:rPr>
              <a:t>(p1, p2, p3, p4, </a:t>
            </a:r>
            <a:r>
              <a:rPr lang="en-US" sz="1400" dirty="0" err="1" smtClean="0">
                <a:latin typeface="Consolas" panose="020B0609020204030204" pitchFamily="49" charset="0"/>
              </a:rPr>
              <a:t>nrow</a:t>
            </a:r>
            <a:r>
              <a:rPr lang="en-US" sz="1400" dirty="0" smtClean="0">
                <a:latin typeface="Consolas" panose="020B0609020204030204" pitchFamily="49" charset="0"/>
              </a:rPr>
              <a:t>=2, </a:t>
            </a:r>
            <a:r>
              <a:rPr lang="en-US" sz="1400" dirty="0" err="1" smtClean="0">
                <a:latin typeface="Consolas" panose="020B0609020204030204" pitchFamily="49" charset="0"/>
              </a:rPr>
              <a:t>ncol</a:t>
            </a:r>
            <a:r>
              <a:rPr lang="en-US" sz="1400" dirty="0" smtClean="0">
                <a:latin typeface="Consolas" panose="020B0609020204030204" pitchFamily="49" charset="0"/>
              </a:rPr>
              <a:t>=2, 	</a:t>
            </a:r>
            <a:r>
              <a:rPr lang="en-US" sz="1400" dirty="0" err="1" smtClean="0">
                <a:latin typeface="Consolas" panose="020B0609020204030204" pitchFamily="49" charset="0"/>
              </a:rPr>
              <a:t>common.legend</a:t>
            </a:r>
            <a:r>
              <a:rPr lang="en-US" sz="1400" dirty="0" smtClean="0">
                <a:latin typeface="Consolas" panose="020B0609020204030204" pitchFamily="49" charset="0"/>
              </a:rPr>
              <a:t>=TRUE, legend="right")</a:t>
            </a:r>
            <a:endParaRPr lang="en-US" sz="1400" dirty="0"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357" y="1052944"/>
            <a:ext cx="6779806" cy="469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6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77710" y="211755"/>
            <a:ext cx="4542929" cy="6559617"/>
          </a:xfrm>
          <a:prstGeom prst="rect">
            <a:avLst/>
          </a:prstGeom>
          <a:solidFill>
            <a:srgbClr val="FEF5CA"/>
          </a:solidFill>
        </p:spPr>
        <p:txBody>
          <a:bodyPr wrap="square" anchor="ctr">
            <a:no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library(</a:t>
            </a:r>
            <a:r>
              <a:rPr lang="en-US" sz="1400" dirty="0" err="1" smtClean="0">
                <a:latin typeface="Consolas" panose="020B0609020204030204" pitchFamily="49" charset="0"/>
              </a:rPr>
              <a:t>palmerpenguins</a:t>
            </a:r>
            <a:r>
              <a:rPr lang="en-US" sz="14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library(</a:t>
            </a:r>
            <a:r>
              <a:rPr lang="en-US" sz="1400" dirty="0" err="1" smtClean="0">
                <a:latin typeface="Consolas" panose="020B0609020204030204" pitchFamily="49" charset="0"/>
              </a:rPr>
              <a:t>ggpubr</a:t>
            </a:r>
            <a:r>
              <a:rPr lang="en-US" sz="1400" dirty="0" smtClean="0">
                <a:latin typeface="Consolas" panose="020B0609020204030204" pitchFamily="49" charset="0"/>
              </a:rPr>
              <a:t>)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i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# save each plot as an object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p1 &lt;- </a:t>
            </a:r>
            <a:r>
              <a:rPr lang="en-US" sz="1400" dirty="0" err="1" smtClean="0">
                <a:latin typeface="Consolas" panose="020B0609020204030204" pitchFamily="49" charset="0"/>
              </a:rPr>
              <a:t>ggplot</a:t>
            </a:r>
            <a:r>
              <a:rPr lang="en-US" sz="1400" dirty="0" smtClean="0">
                <a:latin typeface="Consolas" panose="020B0609020204030204" pitchFamily="49" charset="0"/>
              </a:rPr>
              <a:t>(penguins,              	</a:t>
            </a:r>
            <a:r>
              <a:rPr lang="en-US" sz="1400" dirty="0" err="1" smtClean="0">
                <a:latin typeface="Consolas" panose="020B0609020204030204" pitchFamily="49" charset="0"/>
              </a:rPr>
              <a:t>aes</a:t>
            </a:r>
            <a:r>
              <a:rPr lang="en-US" sz="1400" dirty="0" smtClean="0">
                <a:latin typeface="Consolas" panose="020B0609020204030204" pitchFamily="49" charset="0"/>
              </a:rPr>
              <a:t>(x=</a:t>
            </a:r>
            <a:r>
              <a:rPr lang="en-US" sz="1400" dirty="0" err="1" smtClean="0">
                <a:latin typeface="Consolas" panose="020B0609020204030204" pitchFamily="49" charset="0"/>
              </a:rPr>
              <a:t>bill_length_mm</a:t>
            </a:r>
            <a:r>
              <a:rPr lang="en-US" sz="1400" dirty="0" smtClean="0">
                <a:latin typeface="Consolas" panose="020B0609020204030204" pitchFamily="49" charset="0"/>
              </a:rPr>
              <a:t>,                  	y=</a:t>
            </a:r>
            <a:r>
              <a:rPr lang="en-US" sz="1400" dirty="0" err="1" smtClean="0">
                <a:latin typeface="Consolas" panose="020B0609020204030204" pitchFamily="49" charset="0"/>
              </a:rPr>
              <a:t>bill_depth_mm</a:t>
            </a:r>
            <a:r>
              <a:rPr lang="en-US" sz="1400" dirty="0" smtClean="0">
                <a:latin typeface="Consolas" panose="020B0609020204030204" pitchFamily="49" charset="0"/>
              </a:rPr>
              <a:t>,                  	color = species)) +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latin typeface="Consolas" panose="020B0609020204030204" pitchFamily="49" charset="0"/>
              </a:rPr>
              <a:t>geom_point</a:t>
            </a:r>
            <a:r>
              <a:rPr lang="en-US" sz="1400" dirty="0" smtClean="0">
                <a:latin typeface="Consolas" panose="020B0609020204030204" pitchFamily="49" charset="0"/>
              </a:rPr>
              <a:t>()  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p2 &lt;- </a:t>
            </a:r>
            <a:r>
              <a:rPr lang="en-US" sz="1400" dirty="0" err="1" smtClean="0">
                <a:latin typeface="Consolas" panose="020B0609020204030204" pitchFamily="49" charset="0"/>
              </a:rPr>
              <a:t>ggplot</a:t>
            </a:r>
            <a:r>
              <a:rPr lang="en-US" sz="1400" dirty="0" smtClean="0">
                <a:latin typeface="Consolas" panose="020B0609020204030204" pitchFamily="49" charset="0"/>
              </a:rPr>
              <a:t>(penguins,              	</a:t>
            </a:r>
            <a:r>
              <a:rPr lang="en-US" sz="1400" dirty="0" err="1" smtClean="0">
                <a:latin typeface="Consolas" panose="020B0609020204030204" pitchFamily="49" charset="0"/>
              </a:rPr>
              <a:t>aes</a:t>
            </a:r>
            <a:r>
              <a:rPr lang="en-US" sz="1400" dirty="0" smtClean="0">
                <a:latin typeface="Consolas" panose="020B0609020204030204" pitchFamily="49" charset="0"/>
              </a:rPr>
              <a:t>(x=species,                  	y=</a:t>
            </a:r>
            <a:r>
              <a:rPr lang="en-US" sz="1400" dirty="0" err="1" smtClean="0">
                <a:latin typeface="Consolas" panose="020B0609020204030204" pitchFamily="49" charset="0"/>
              </a:rPr>
              <a:t>bill_length_mm</a:t>
            </a:r>
            <a:r>
              <a:rPr lang="en-US" sz="1400" dirty="0" smtClean="0">
                <a:latin typeface="Consolas" panose="020B0609020204030204" pitchFamily="49" charset="0"/>
              </a:rPr>
              <a:t>)) +   	</a:t>
            </a:r>
            <a:r>
              <a:rPr lang="en-US" sz="1400" dirty="0" err="1" smtClean="0">
                <a:latin typeface="Consolas" panose="020B0609020204030204" pitchFamily="49" charset="0"/>
              </a:rPr>
              <a:t>geom_boxplot</a:t>
            </a:r>
            <a:r>
              <a:rPr lang="en-US" sz="1400" dirty="0" smtClean="0">
                <a:latin typeface="Consolas" panose="020B0609020204030204" pitchFamily="49" charset="0"/>
              </a:rPr>
              <a:t>() +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latin typeface="Consolas" panose="020B0609020204030204" pitchFamily="49" charset="0"/>
              </a:rPr>
              <a:t>xlab</a:t>
            </a:r>
            <a:r>
              <a:rPr lang="en-US" sz="1400" dirty="0" smtClean="0">
                <a:latin typeface="Consolas" panose="020B0609020204030204" pitchFamily="49" charset="0"/>
              </a:rPr>
              <a:t>("Species") +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latin typeface="Consolas" panose="020B0609020204030204" pitchFamily="49" charset="0"/>
              </a:rPr>
              <a:t>ylab</a:t>
            </a:r>
            <a:r>
              <a:rPr lang="en-US" sz="1400" dirty="0" smtClean="0">
                <a:latin typeface="Consolas" panose="020B0609020204030204" pitchFamily="49" charset="0"/>
              </a:rPr>
              <a:t>("Bill Depth (mm)")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p3 &lt;- </a:t>
            </a:r>
            <a:r>
              <a:rPr lang="en-US" sz="1400" dirty="0" err="1" smtClean="0">
                <a:latin typeface="Consolas" panose="020B0609020204030204" pitchFamily="49" charset="0"/>
              </a:rPr>
              <a:t>ggplot</a:t>
            </a:r>
            <a:r>
              <a:rPr lang="en-US" sz="1400" dirty="0" smtClean="0">
                <a:latin typeface="Consolas" panose="020B0609020204030204" pitchFamily="49" charset="0"/>
              </a:rPr>
              <a:t>(penguins,          	</a:t>
            </a:r>
            <a:r>
              <a:rPr lang="en-US" sz="1400" dirty="0" err="1" smtClean="0">
                <a:latin typeface="Consolas" panose="020B0609020204030204" pitchFamily="49" charset="0"/>
              </a:rPr>
              <a:t>aes</a:t>
            </a:r>
            <a:r>
              <a:rPr lang="en-US" sz="1400" dirty="0" smtClean="0">
                <a:latin typeface="Consolas" panose="020B0609020204030204" pitchFamily="49" charset="0"/>
              </a:rPr>
              <a:t>(x=</a:t>
            </a:r>
            <a:r>
              <a:rPr lang="en-US" sz="1400" dirty="0" err="1" smtClean="0">
                <a:latin typeface="Consolas" panose="020B0609020204030204" pitchFamily="49" charset="0"/>
              </a:rPr>
              <a:t>flipper_length_mm</a:t>
            </a:r>
            <a:r>
              <a:rPr lang="en-US" sz="1400" dirty="0" smtClean="0">
                <a:latin typeface="Consolas" panose="020B0609020204030204" pitchFamily="49" charset="0"/>
              </a:rPr>
              <a:t>)) +   	</a:t>
            </a:r>
            <a:r>
              <a:rPr lang="en-US" sz="1400" dirty="0" err="1" smtClean="0">
                <a:latin typeface="Consolas" panose="020B0609020204030204" pitchFamily="49" charset="0"/>
              </a:rPr>
              <a:t>geom_histogram</a:t>
            </a:r>
            <a:r>
              <a:rPr lang="en-US" sz="1400" dirty="0" smtClean="0"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</a:rPr>
              <a:t>aes</a:t>
            </a:r>
            <a:r>
              <a:rPr lang="en-US" sz="1400" dirty="0" smtClean="0">
                <a:latin typeface="Consolas" panose="020B0609020204030204" pitchFamily="49" charset="0"/>
              </a:rPr>
              <a:t>(y=..density..),                       	   </a:t>
            </a:r>
            <a:r>
              <a:rPr lang="en-US" sz="1400" dirty="0" err="1" smtClean="0">
                <a:latin typeface="Consolas" panose="020B0609020204030204" pitchFamily="49" charset="0"/>
              </a:rPr>
              <a:t>binwidth</a:t>
            </a:r>
            <a:r>
              <a:rPr lang="en-US" sz="1400" dirty="0" smtClean="0">
                <a:latin typeface="Consolas" panose="020B0609020204030204" pitchFamily="49" charset="0"/>
              </a:rPr>
              <a:t>=2, </a:t>
            </a:r>
            <a:r>
              <a:rPr lang="en-US" sz="1400" dirty="0" err="1" smtClean="0">
                <a:latin typeface="Consolas" panose="020B0609020204030204" pitchFamily="49" charset="0"/>
              </a:rPr>
              <a:t>colour</a:t>
            </a:r>
            <a:r>
              <a:rPr lang="en-US" sz="1400" dirty="0" smtClean="0">
                <a:latin typeface="Consolas" panose="020B0609020204030204" pitchFamily="49" charset="0"/>
              </a:rPr>
              <a:t>="black",                  	   fill="white") +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latin typeface="Consolas" panose="020B0609020204030204" pitchFamily="49" charset="0"/>
              </a:rPr>
              <a:t>geom_density</a:t>
            </a:r>
            <a:r>
              <a:rPr lang="en-US" sz="1400" dirty="0" smtClean="0">
                <a:latin typeface="Consolas" panose="020B0609020204030204" pitchFamily="49" charset="0"/>
              </a:rPr>
              <a:t>(alpha=.2, 	  	   fill="#FF6666") +  	</a:t>
            </a:r>
            <a:r>
              <a:rPr lang="en-US" sz="1400" dirty="0" err="1" smtClean="0">
                <a:latin typeface="Consolas" panose="020B0609020204030204" pitchFamily="49" charset="0"/>
              </a:rPr>
              <a:t>facet_wrap</a:t>
            </a:r>
            <a:r>
              <a:rPr lang="en-US" sz="1400" dirty="0" smtClean="0"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</a:rPr>
              <a:t>vars</a:t>
            </a:r>
            <a:r>
              <a:rPr lang="en-US" sz="1400" dirty="0" smtClean="0">
                <a:latin typeface="Consolas" panose="020B0609020204030204" pitchFamily="49" charset="0"/>
              </a:rPr>
              <a:t>(species))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i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# arrange plots as you like</a:t>
            </a:r>
          </a:p>
          <a:p>
            <a:r>
              <a:rPr lang="en-US" sz="1400" dirty="0" err="1" smtClean="0">
                <a:latin typeface="Consolas" panose="020B0609020204030204" pitchFamily="49" charset="0"/>
              </a:rPr>
              <a:t>ggarrange</a:t>
            </a:r>
            <a:r>
              <a:rPr lang="en-US" sz="1400" dirty="0" smtClean="0"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</a:rPr>
              <a:t>ggarrange</a:t>
            </a:r>
            <a:r>
              <a:rPr lang="en-US" sz="1400" dirty="0" smtClean="0">
                <a:latin typeface="Consolas" panose="020B0609020204030204" pitchFamily="49" charset="0"/>
              </a:rPr>
              <a:t>(p1, p2, widths=c(2, 1)), 	p3, </a:t>
            </a:r>
            <a:r>
              <a:rPr lang="en-US" sz="1400" dirty="0" err="1" smtClean="0">
                <a:latin typeface="Consolas" panose="020B0609020204030204" pitchFamily="49" charset="0"/>
              </a:rPr>
              <a:t>nrow</a:t>
            </a:r>
            <a:r>
              <a:rPr lang="en-US" sz="1400" dirty="0" smtClean="0">
                <a:latin typeface="Consolas" panose="020B0609020204030204" pitchFamily="49" charset="0"/>
              </a:rPr>
              <a:t>=2, </a:t>
            </a:r>
            <a:r>
              <a:rPr lang="en-US" sz="1400" dirty="0" err="1" smtClean="0">
                <a:latin typeface="Consolas" panose="020B0609020204030204" pitchFamily="49" charset="0"/>
              </a:rPr>
              <a:t>ncol</a:t>
            </a:r>
            <a:r>
              <a:rPr lang="en-US" sz="1400" dirty="0" smtClean="0">
                <a:latin typeface="Consolas" panose="020B0609020204030204" pitchFamily="49" charset="0"/>
              </a:rPr>
              <a:t>=1)</a:t>
            </a:r>
            <a:endParaRPr lang="en-US" sz="1400" dirty="0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833" y="1348139"/>
            <a:ext cx="6192114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58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237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>Emory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Houser, Madelyn</dc:creator>
  <cp:lastModifiedBy>Houser, Madelyn</cp:lastModifiedBy>
  <cp:revision>3</cp:revision>
  <dcterms:created xsi:type="dcterms:W3CDTF">2024-01-24T01:01:31Z</dcterms:created>
  <dcterms:modified xsi:type="dcterms:W3CDTF">2024-01-24T01:10:40Z</dcterms:modified>
</cp:coreProperties>
</file>