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326" r:id="rId3"/>
    <p:sldId id="668" r:id="rId4"/>
    <p:sldId id="622" r:id="rId5"/>
    <p:sldId id="259" r:id="rId6"/>
    <p:sldId id="616" r:id="rId7"/>
    <p:sldId id="592" r:id="rId8"/>
    <p:sldId id="669" r:id="rId9"/>
    <p:sldId id="670" r:id="rId10"/>
    <p:sldId id="623" r:id="rId11"/>
    <p:sldId id="651" r:id="rId12"/>
    <p:sldId id="655" r:id="rId13"/>
    <p:sldId id="652" r:id="rId14"/>
    <p:sldId id="635" r:id="rId15"/>
    <p:sldId id="671" r:id="rId16"/>
    <p:sldId id="601" r:id="rId17"/>
    <p:sldId id="636" r:id="rId18"/>
    <p:sldId id="599" r:id="rId19"/>
  </p:sldIdLst>
  <p:sldSz cx="12192000" cy="6858000"/>
  <p:notesSz cx="6858000" cy="9144000"/>
  <p:embeddedFontLst>
    <p:embeddedFont>
      <p:font typeface="Tahoma" panose="020B0604030504040204" pitchFamily="34" charset="0"/>
      <p:regular r:id="rId22"/>
      <p:bold r:id="rId23"/>
    </p:embeddedFont>
    <p:embeddedFont>
      <p:font typeface="Wingdings 2" panose="05020102010507070707" pitchFamily="18" charset="2"/>
      <p:regular r:id="rId24"/>
    </p:embeddedFont>
  </p:embeddedFontLst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pos="456" userDrawn="1">
          <p15:clr>
            <a:srgbClr val="A4A3A4"/>
          </p15:clr>
        </p15:guide>
        <p15:guide id="5" pos="72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CCCD"/>
    <a:srgbClr val="92D050"/>
    <a:srgbClr val="AB192D"/>
    <a:srgbClr val="FF8001"/>
    <a:srgbClr val="E84E24"/>
    <a:srgbClr val="DE5E36"/>
    <a:srgbClr val="3796DD"/>
    <a:srgbClr val="35B572"/>
    <a:srgbClr val="B25312"/>
    <a:srgbClr val="A032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41E1A9-4161-49AD-B217-A8AC54D351AB}" v="3" dt="2025-09-12T16:08:30.613"/>
    <p1510:client id="{9C8C9250-C668-407F-8541-EA25D831B3C8}" v="13" dt="2025-09-12T16:19:21.4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37" autoAdjust="0"/>
    <p:restoredTop sz="94579" autoAdjust="0"/>
  </p:normalViewPr>
  <p:slideViewPr>
    <p:cSldViewPr showGuides="1">
      <p:cViewPr varScale="1">
        <p:scale>
          <a:sx n="142" d="100"/>
          <a:sy n="142" d="100"/>
        </p:scale>
        <p:origin x="3564" y="126"/>
      </p:cViewPr>
      <p:guideLst>
        <p:guide orient="horz" pos="720"/>
        <p:guide orient="horz" pos="960"/>
        <p:guide orient="horz" pos="3888"/>
        <p:guide pos="456"/>
        <p:guide pos="72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2964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th Y Patel" userId="30147051727_tp_box_2" providerId="OAuth2" clId="{F2AA3B37-40A6-40A4-A167-C45791F5351C}"/>
    <pc:docChg chg="undo custSel addSld delSld modSld modMainMaster">
      <pc:chgData name="Parth Y Patel" userId="30147051727_tp_box_2" providerId="OAuth2" clId="{F2AA3B37-40A6-40A4-A167-C45791F5351C}" dt="2025-09-12T16:19:21.459" v="602"/>
      <pc:docMkLst>
        <pc:docMk/>
      </pc:docMkLst>
      <pc:sldChg chg="modSp mod">
        <pc:chgData name="Parth Y Patel" userId="30147051727_tp_box_2" providerId="OAuth2" clId="{F2AA3B37-40A6-40A4-A167-C45791F5351C}" dt="2025-09-12T16:17:30.617" v="564" actId="20577"/>
        <pc:sldMkLst>
          <pc:docMk/>
          <pc:sldMk cId="4283092735" sldId="256"/>
        </pc:sldMkLst>
        <pc:spChg chg="mod">
          <ac:chgData name="Parth Y Patel" userId="30147051727_tp_box_2" providerId="OAuth2" clId="{F2AA3B37-40A6-40A4-A167-C45791F5351C}" dt="2025-09-12T16:17:16.307" v="526" actId="20577"/>
          <ac:spMkLst>
            <pc:docMk/>
            <pc:sldMk cId="4283092735" sldId="256"/>
            <ac:spMk id="2" creationId="{00000000-0000-0000-0000-000000000000}"/>
          </ac:spMkLst>
        </pc:spChg>
        <pc:spChg chg="mod">
          <ac:chgData name="Parth Y Patel" userId="30147051727_tp_box_2" providerId="OAuth2" clId="{F2AA3B37-40A6-40A4-A167-C45791F5351C}" dt="2025-09-12T16:17:30.617" v="564" actId="20577"/>
          <ac:spMkLst>
            <pc:docMk/>
            <pc:sldMk cId="4283092735" sldId="256"/>
            <ac:spMk id="4" creationId="{FEBB4ED8-6D7E-2F99-1F53-6892C1F2CE75}"/>
          </ac:spMkLst>
        </pc:spChg>
      </pc:sldChg>
      <pc:sldChg chg="modSp">
        <pc:chgData name="Parth Y Patel" userId="30147051727_tp_box_2" providerId="OAuth2" clId="{F2AA3B37-40A6-40A4-A167-C45791F5351C}" dt="2025-09-12T16:18:33.812" v="589"/>
        <pc:sldMkLst>
          <pc:docMk/>
          <pc:sldMk cId="564829500" sldId="259"/>
        </pc:sldMkLst>
        <pc:spChg chg="mod">
          <ac:chgData name="Parth Y Patel" userId="30147051727_tp_box_2" providerId="OAuth2" clId="{F2AA3B37-40A6-40A4-A167-C45791F5351C}" dt="2025-09-12T16:18:33.812" v="589"/>
          <ac:spMkLst>
            <pc:docMk/>
            <pc:sldMk cId="564829500" sldId="259"/>
            <ac:spMk id="4" creationId="{5262EE8F-FA44-F418-2B1E-C849444E18D6}"/>
          </ac:spMkLst>
        </pc:spChg>
      </pc:sldChg>
      <pc:sldChg chg="modSp mod">
        <pc:chgData name="Parth Y Patel" userId="30147051727_tp_box_2" providerId="OAuth2" clId="{F2AA3B37-40A6-40A4-A167-C45791F5351C}" dt="2025-09-12T16:03:58.933" v="201" actId="20577"/>
        <pc:sldMkLst>
          <pc:docMk/>
          <pc:sldMk cId="726727505" sldId="326"/>
        </pc:sldMkLst>
        <pc:spChg chg="mod">
          <ac:chgData name="Parth Y Patel" userId="30147051727_tp_box_2" providerId="OAuth2" clId="{F2AA3B37-40A6-40A4-A167-C45791F5351C}" dt="2025-09-12T16:03:58.933" v="201" actId="20577"/>
          <ac:spMkLst>
            <pc:docMk/>
            <pc:sldMk cId="726727505" sldId="326"/>
            <ac:spMk id="6" creationId="{00000000-0000-0000-0000-000000000000}"/>
          </ac:spMkLst>
        </pc:spChg>
      </pc:sldChg>
      <pc:sldChg chg="modSp mod">
        <pc:chgData name="Parth Y Patel" userId="30147051727_tp_box_2" providerId="OAuth2" clId="{F2AA3B37-40A6-40A4-A167-C45791F5351C}" dt="2025-09-12T16:18:45.234" v="591"/>
        <pc:sldMkLst>
          <pc:docMk/>
          <pc:sldMk cId="4051870146" sldId="592"/>
        </pc:sldMkLst>
        <pc:spChg chg="mod">
          <ac:chgData name="Parth Y Patel" userId="30147051727_tp_box_2" providerId="OAuth2" clId="{F2AA3B37-40A6-40A4-A167-C45791F5351C}" dt="2025-09-12T16:04:43.664" v="244" actId="20577"/>
          <ac:spMkLst>
            <pc:docMk/>
            <pc:sldMk cId="4051870146" sldId="592"/>
            <ac:spMk id="2" creationId="{DC3E6FA1-FA68-B25B-38AB-650B168BFFB0}"/>
          </ac:spMkLst>
        </pc:spChg>
        <pc:spChg chg="mod">
          <ac:chgData name="Parth Y Patel" userId="30147051727_tp_box_2" providerId="OAuth2" clId="{F2AA3B37-40A6-40A4-A167-C45791F5351C}" dt="2025-09-12T16:18:45.234" v="591"/>
          <ac:spMkLst>
            <pc:docMk/>
            <pc:sldMk cId="4051870146" sldId="592"/>
            <ac:spMk id="13" creationId="{1874D81C-9EFD-BD84-78F5-6D7EF66400CB}"/>
          </ac:spMkLst>
        </pc:spChg>
      </pc:sldChg>
      <pc:sldChg chg="modSp mod">
        <pc:chgData name="Parth Y Patel" userId="30147051727_tp_box_2" providerId="OAuth2" clId="{F2AA3B37-40A6-40A4-A167-C45791F5351C}" dt="2025-09-12T16:19:19.149" v="601"/>
        <pc:sldMkLst>
          <pc:docMk/>
          <pc:sldMk cId="2729115100" sldId="601"/>
        </pc:sldMkLst>
        <pc:spChg chg="mod">
          <ac:chgData name="Parth Y Patel" userId="30147051727_tp_box_2" providerId="OAuth2" clId="{F2AA3B37-40A6-40A4-A167-C45791F5351C}" dt="2025-09-12T16:19:19.149" v="601"/>
          <ac:spMkLst>
            <pc:docMk/>
            <pc:sldMk cId="2729115100" sldId="601"/>
            <ac:spMk id="5" creationId="{C66A51F3-73EC-9FF9-16A1-F34100C70C83}"/>
          </ac:spMkLst>
        </pc:spChg>
      </pc:sldChg>
      <pc:sldChg chg="modSp">
        <pc:chgData name="Parth Y Patel" userId="30147051727_tp_box_2" providerId="OAuth2" clId="{F2AA3B37-40A6-40A4-A167-C45791F5351C}" dt="2025-09-12T16:18:40.840" v="590"/>
        <pc:sldMkLst>
          <pc:docMk/>
          <pc:sldMk cId="4032297252" sldId="616"/>
        </pc:sldMkLst>
        <pc:spChg chg="mod">
          <ac:chgData name="Parth Y Patel" userId="30147051727_tp_box_2" providerId="OAuth2" clId="{F2AA3B37-40A6-40A4-A167-C45791F5351C}" dt="2025-09-12T16:18:40.840" v="590"/>
          <ac:spMkLst>
            <pc:docMk/>
            <pc:sldMk cId="4032297252" sldId="616"/>
            <ac:spMk id="4" creationId="{55B47564-241B-EAD3-6CC3-F73E3574CF0D}"/>
          </ac:spMkLst>
        </pc:spChg>
      </pc:sldChg>
      <pc:sldChg chg="modSp mod">
        <pc:chgData name="Parth Y Patel" userId="30147051727_tp_box_2" providerId="OAuth2" clId="{F2AA3B37-40A6-40A4-A167-C45791F5351C}" dt="2025-09-12T16:18:13.389" v="587" actId="20577"/>
        <pc:sldMkLst>
          <pc:docMk/>
          <pc:sldMk cId="1597702656" sldId="622"/>
        </pc:sldMkLst>
        <pc:spChg chg="mod">
          <ac:chgData name="Parth Y Patel" userId="30147051727_tp_box_2" providerId="OAuth2" clId="{F2AA3B37-40A6-40A4-A167-C45791F5351C}" dt="2025-09-12T16:18:13.389" v="587" actId="20577"/>
          <ac:spMkLst>
            <pc:docMk/>
            <pc:sldMk cId="1597702656" sldId="622"/>
            <ac:spMk id="5" creationId="{C66A51F3-73EC-9FF9-16A1-F34100C70C83}"/>
          </ac:spMkLst>
        </pc:spChg>
        <pc:spChg chg="mod">
          <ac:chgData name="Parth Y Patel" userId="30147051727_tp_box_2" providerId="OAuth2" clId="{F2AA3B37-40A6-40A4-A167-C45791F5351C}" dt="2025-09-12T16:04:14.916" v="220" actId="20577"/>
          <ac:spMkLst>
            <pc:docMk/>
            <pc:sldMk cId="1597702656" sldId="622"/>
            <ac:spMk id="6" creationId="{514B303C-00CD-7F76-A04A-08C35612D8E0}"/>
          </ac:spMkLst>
        </pc:spChg>
      </pc:sldChg>
      <pc:sldChg chg="modSp mod">
        <pc:chgData name="Parth Y Patel" userId="30147051727_tp_box_2" providerId="OAuth2" clId="{F2AA3B37-40A6-40A4-A167-C45791F5351C}" dt="2025-09-12T16:18:58.398" v="594"/>
        <pc:sldMkLst>
          <pc:docMk/>
          <pc:sldMk cId="1809868447" sldId="623"/>
        </pc:sldMkLst>
        <pc:spChg chg="mod">
          <ac:chgData name="Parth Y Patel" userId="30147051727_tp_box_2" providerId="OAuth2" clId="{F2AA3B37-40A6-40A4-A167-C45791F5351C}" dt="2025-09-12T16:18:58.398" v="594"/>
          <ac:spMkLst>
            <pc:docMk/>
            <pc:sldMk cId="1809868447" sldId="623"/>
            <ac:spMk id="5" creationId="{C66A51F3-73EC-9FF9-16A1-F34100C70C83}"/>
          </ac:spMkLst>
        </pc:spChg>
        <pc:spChg chg="mod">
          <ac:chgData name="Parth Y Patel" userId="30147051727_tp_box_2" providerId="OAuth2" clId="{F2AA3B37-40A6-40A4-A167-C45791F5351C}" dt="2025-09-12T16:05:59.873" v="352" actId="313"/>
          <ac:spMkLst>
            <pc:docMk/>
            <pc:sldMk cId="1809868447" sldId="623"/>
            <ac:spMk id="6" creationId="{514B303C-00CD-7F76-A04A-08C35612D8E0}"/>
          </ac:spMkLst>
        </pc:spChg>
      </pc:sldChg>
      <pc:sldChg chg="modSp mod">
        <pc:chgData name="Parth Y Patel" userId="30147051727_tp_box_2" providerId="OAuth2" clId="{F2AA3B37-40A6-40A4-A167-C45791F5351C}" dt="2025-09-12T16:19:12.091" v="598"/>
        <pc:sldMkLst>
          <pc:docMk/>
          <pc:sldMk cId="2697056356" sldId="635"/>
        </pc:sldMkLst>
        <pc:spChg chg="mod">
          <ac:chgData name="Parth Y Patel" userId="30147051727_tp_box_2" providerId="OAuth2" clId="{F2AA3B37-40A6-40A4-A167-C45791F5351C}" dt="2025-09-12T16:19:12.091" v="598"/>
          <ac:spMkLst>
            <pc:docMk/>
            <pc:sldMk cId="2697056356" sldId="635"/>
            <ac:spMk id="5" creationId="{C66A51F3-73EC-9FF9-16A1-F34100C70C83}"/>
          </ac:spMkLst>
        </pc:spChg>
        <pc:spChg chg="mod">
          <ac:chgData name="Parth Y Patel" userId="30147051727_tp_box_2" providerId="OAuth2" clId="{F2AA3B37-40A6-40A4-A167-C45791F5351C}" dt="2025-09-12T16:08:16.055" v="482" actId="20577"/>
          <ac:spMkLst>
            <pc:docMk/>
            <pc:sldMk cId="2697056356" sldId="635"/>
            <ac:spMk id="6" creationId="{514B303C-00CD-7F76-A04A-08C35612D8E0}"/>
          </ac:spMkLst>
        </pc:spChg>
      </pc:sldChg>
      <pc:sldChg chg="modSp">
        <pc:chgData name="Parth Y Patel" userId="30147051727_tp_box_2" providerId="OAuth2" clId="{F2AA3B37-40A6-40A4-A167-C45791F5351C}" dt="2025-09-12T16:19:21.459" v="602"/>
        <pc:sldMkLst>
          <pc:docMk/>
          <pc:sldMk cId="2624023614" sldId="636"/>
        </pc:sldMkLst>
        <pc:spChg chg="mod">
          <ac:chgData name="Parth Y Patel" userId="30147051727_tp_box_2" providerId="OAuth2" clId="{F2AA3B37-40A6-40A4-A167-C45791F5351C}" dt="2025-09-12T16:19:21.459" v="602"/>
          <ac:spMkLst>
            <pc:docMk/>
            <pc:sldMk cId="2624023614" sldId="636"/>
            <ac:spMk id="13" creationId="{1874D81C-9EFD-BD84-78F5-6D7EF66400CB}"/>
          </ac:spMkLst>
        </pc:spChg>
      </pc:sldChg>
      <pc:sldChg chg="modSp mod">
        <pc:chgData name="Parth Y Patel" userId="30147051727_tp_box_2" providerId="OAuth2" clId="{F2AA3B37-40A6-40A4-A167-C45791F5351C}" dt="2025-09-12T16:19:02.184" v="595"/>
        <pc:sldMkLst>
          <pc:docMk/>
          <pc:sldMk cId="4089808810" sldId="651"/>
        </pc:sldMkLst>
        <pc:spChg chg="mod">
          <ac:chgData name="Parth Y Patel" userId="30147051727_tp_box_2" providerId="OAuth2" clId="{F2AA3B37-40A6-40A4-A167-C45791F5351C}" dt="2025-09-12T16:19:02.184" v="595"/>
          <ac:spMkLst>
            <pc:docMk/>
            <pc:sldMk cId="4089808810" sldId="651"/>
            <ac:spMk id="4" creationId="{55B47564-241B-EAD3-6CC3-F73E3574CF0D}"/>
          </ac:spMkLst>
        </pc:spChg>
        <pc:spChg chg="mod">
          <ac:chgData name="Parth Y Patel" userId="30147051727_tp_box_2" providerId="OAuth2" clId="{F2AA3B37-40A6-40A4-A167-C45791F5351C}" dt="2025-09-12T16:06:17.052" v="353" actId="20577"/>
          <ac:spMkLst>
            <pc:docMk/>
            <pc:sldMk cId="4089808810" sldId="651"/>
            <ac:spMk id="5" creationId="{9DE280A0-BF01-D821-68EE-EBAB50D34A75}"/>
          </ac:spMkLst>
        </pc:spChg>
      </pc:sldChg>
      <pc:sldChg chg="modSp add del mod">
        <pc:chgData name="Parth Y Patel" userId="30147051727_tp_box_2" providerId="OAuth2" clId="{F2AA3B37-40A6-40A4-A167-C45791F5351C}" dt="2025-09-12T16:19:09.664" v="597"/>
        <pc:sldMkLst>
          <pc:docMk/>
          <pc:sldMk cId="185631688" sldId="652"/>
        </pc:sldMkLst>
        <pc:spChg chg="mod">
          <ac:chgData name="Parth Y Patel" userId="30147051727_tp_box_2" providerId="OAuth2" clId="{F2AA3B37-40A6-40A4-A167-C45791F5351C}" dt="2025-09-12T16:19:09.664" v="597"/>
          <ac:spMkLst>
            <pc:docMk/>
            <pc:sldMk cId="185631688" sldId="652"/>
            <ac:spMk id="8" creationId="{8A216D91-BCE0-A304-36A8-7692C2CEDD45}"/>
          </ac:spMkLst>
        </pc:spChg>
        <pc:spChg chg="mod">
          <ac:chgData name="Parth Y Patel" userId="30147051727_tp_box_2" providerId="OAuth2" clId="{F2AA3B37-40A6-40A4-A167-C45791F5351C}" dt="2025-09-12T16:07:26.951" v="433" actId="20577"/>
          <ac:spMkLst>
            <pc:docMk/>
            <pc:sldMk cId="185631688" sldId="652"/>
            <ac:spMk id="9" creationId="{FA18FAFB-6288-8137-58ED-EE18BED7A4DD}"/>
          </ac:spMkLst>
        </pc:spChg>
      </pc:sldChg>
      <pc:sldChg chg="modSp mod">
        <pc:chgData name="Parth Y Patel" userId="30147051727_tp_box_2" providerId="OAuth2" clId="{F2AA3B37-40A6-40A4-A167-C45791F5351C}" dt="2025-09-12T16:19:04.847" v="596"/>
        <pc:sldMkLst>
          <pc:docMk/>
          <pc:sldMk cId="210642803" sldId="655"/>
        </pc:sldMkLst>
        <pc:spChg chg="mod">
          <ac:chgData name="Parth Y Patel" userId="30147051727_tp_box_2" providerId="OAuth2" clId="{F2AA3B37-40A6-40A4-A167-C45791F5351C}" dt="2025-09-12T16:19:04.847" v="596"/>
          <ac:spMkLst>
            <pc:docMk/>
            <pc:sldMk cId="210642803" sldId="655"/>
            <ac:spMk id="5" creationId="{C66A51F3-73EC-9FF9-16A1-F34100C70C83}"/>
          </ac:spMkLst>
        </pc:spChg>
        <pc:spChg chg="mod">
          <ac:chgData name="Parth Y Patel" userId="30147051727_tp_box_2" providerId="OAuth2" clId="{F2AA3B37-40A6-40A4-A167-C45791F5351C}" dt="2025-09-12T16:06:57.934" v="382" actId="20577"/>
          <ac:spMkLst>
            <pc:docMk/>
            <pc:sldMk cId="210642803" sldId="655"/>
            <ac:spMk id="6" creationId="{514B303C-00CD-7F76-A04A-08C35612D8E0}"/>
          </ac:spMkLst>
        </pc:spChg>
      </pc:sldChg>
      <pc:sldChg chg="modSp del mod">
        <pc:chgData name="Parth Y Patel" userId="30147051727_tp_box_2" providerId="OAuth2" clId="{F2AA3B37-40A6-40A4-A167-C45791F5351C}" dt="2025-09-12T16:08:25.173" v="484" actId="47"/>
        <pc:sldMkLst>
          <pc:docMk/>
          <pc:sldMk cId="778300058" sldId="656"/>
        </pc:sldMkLst>
        <pc:spChg chg="mod">
          <ac:chgData name="Parth Y Patel" userId="30147051727_tp_box_2" providerId="OAuth2" clId="{F2AA3B37-40A6-40A4-A167-C45791F5351C}" dt="2025-09-12T16:08:22.986" v="483" actId="20577"/>
          <ac:spMkLst>
            <pc:docMk/>
            <pc:sldMk cId="778300058" sldId="656"/>
            <ac:spMk id="2" creationId="{D0FABA90-6B15-BD11-3FE7-03260AD69B0C}"/>
          </ac:spMkLst>
        </pc:spChg>
      </pc:sldChg>
      <pc:sldChg chg="modSp mod">
        <pc:chgData name="Parth Y Patel" userId="30147051727_tp_box_2" providerId="OAuth2" clId="{F2AA3B37-40A6-40A4-A167-C45791F5351C}" dt="2025-09-12T16:18:24.482" v="588" actId="20577"/>
        <pc:sldMkLst>
          <pc:docMk/>
          <pc:sldMk cId="3545042862" sldId="668"/>
        </pc:sldMkLst>
        <pc:spChg chg="mod">
          <ac:chgData name="Parth Y Patel" userId="30147051727_tp_box_2" providerId="OAuth2" clId="{F2AA3B37-40A6-40A4-A167-C45791F5351C}" dt="2025-09-12T16:18:24.482" v="588" actId="20577"/>
          <ac:spMkLst>
            <pc:docMk/>
            <pc:sldMk cId="3545042862" sldId="668"/>
            <ac:spMk id="6" creationId="{4B7ED6E1-4D2C-A85D-D768-8BF5200A73D8}"/>
          </ac:spMkLst>
        </pc:spChg>
      </pc:sldChg>
      <pc:sldChg chg="modSp add mod">
        <pc:chgData name="Parth Y Patel" userId="30147051727_tp_box_2" providerId="OAuth2" clId="{F2AA3B37-40A6-40A4-A167-C45791F5351C}" dt="2025-09-12T16:18:48.078" v="592"/>
        <pc:sldMkLst>
          <pc:docMk/>
          <pc:sldMk cId="1862202362" sldId="669"/>
        </pc:sldMkLst>
        <pc:spChg chg="mod">
          <ac:chgData name="Parth Y Patel" userId="30147051727_tp_box_2" providerId="OAuth2" clId="{F2AA3B37-40A6-40A4-A167-C45791F5351C}" dt="2025-09-12T16:18:48.078" v="592"/>
          <ac:spMkLst>
            <pc:docMk/>
            <pc:sldMk cId="1862202362" sldId="669"/>
            <ac:spMk id="4" creationId="{32AEA235-EBC5-6F38-A404-CB554EDA18D1}"/>
          </ac:spMkLst>
        </pc:spChg>
        <pc:spChg chg="mod">
          <ac:chgData name="Parth Y Patel" userId="30147051727_tp_box_2" providerId="OAuth2" clId="{F2AA3B37-40A6-40A4-A167-C45791F5351C}" dt="2025-09-12T16:05:24.735" v="289" actId="20577"/>
          <ac:spMkLst>
            <pc:docMk/>
            <pc:sldMk cId="1862202362" sldId="669"/>
            <ac:spMk id="5" creationId="{F565028E-8ACA-C07D-D764-6CD398EA6E80}"/>
          </ac:spMkLst>
        </pc:spChg>
      </pc:sldChg>
      <pc:sldChg chg="modSp add mod">
        <pc:chgData name="Parth Y Patel" userId="30147051727_tp_box_2" providerId="OAuth2" clId="{F2AA3B37-40A6-40A4-A167-C45791F5351C}" dt="2025-09-12T16:18:54.939" v="593"/>
        <pc:sldMkLst>
          <pc:docMk/>
          <pc:sldMk cId="3506047353" sldId="670"/>
        </pc:sldMkLst>
        <pc:spChg chg="mod">
          <ac:chgData name="Parth Y Patel" userId="30147051727_tp_box_2" providerId="OAuth2" clId="{F2AA3B37-40A6-40A4-A167-C45791F5351C}" dt="2025-09-12T16:18:54.939" v="593"/>
          <ac:spMkLst>
            <pc:docMk/>
            <pc:sldMk cId="3506047353" sldId="670"/>
            <ac:spMk id="4" creationId="{C95DC974-775C-3594-0018-0638CBF7BDFA}"/>
          </ac:spMkLst>
        </pc:spChg>
        <pc:spChg chg="mod">
          <ac:chgData name="Parth Y Patel" userId="30147051727_tp_box_2" providerId="OAuth2" clId="{F2AA3B37-40A6-40A4-A167-C45791F5351C}" dt="2025-09-12T16:05:42.248" v="320" actId="20577"/>
          <ac:spMkLst>
            <pc:docMk/>
            <pc:sldMk cId="3506047353" sldId="670"/>
            <ac:spMk id="5" creationId="{6ECF02CB-140F-BB22-20D6-2013BFC8C027}"/>
          </ac:spMkLst>
        </pc:spChg>
      </pc:sldChg>
      <pc:sldChg chg="modSp add mod">
        <pc:chgData name="Parth Y Patel" userId="30147051727_tp_box_2" providerId="OAuth2" clId="{F2AA3B37-40A6-40A4-A167-C45791F5351C}" dt="2025-09-12T16:19:14.763" v="599"/>
        <pc:sldMkLst>
          <pc:docMk/>
          <pc:sldMk cId="3837773745" sldId="671"/>
        </pc:sldMkLst>
        <pc:spChg chg="mod">
          <ac:chgData name="Parth Y Patel" userId="30147051727_tp_box_2" providerId="OAuth2" clId="{F2AA3B37-40A6-40A4-A167-C45791F5351C}" dt="2025-09-12T16:19:14.763" v="599"/>
          <ac:spMkLst>
            <pc:docMk/>
            <pc:sldMk cId="3837773745" sldId="671"/>
            <ac:spMk id="5" creationId="{74E90E0A-1FC2-AE80-ECA2-747D6F8DA194}"/>
          </ac:spMkLst>
        </pc:spChg>
        <pc:spChg chg="mod">
          <ac:chgData name="Parth Y Patel" userId="30147051727_tp_box_2" providerId="OAuth2" clId="{F2AA3B37-40A6-40A4-A167-C45791F5351C}" dt="2025-09-12T16:08:39.006" v="501" actId="20577"/>
          <ac:spMkLst>
            <pc:docMk/>
            <pc:sldMk cId="3837773745" sldId="671"/>
            <ac:spMk id="6" creationId="{2DC68098-3844-3005-9146-7D3BDAE52842}"/>
          </ac:spMkLst>
        </pc:spChg>
      </pc:sldChg>
      <pc:sldMasterChg chg="modSldLayout">
        <pc:chgData name="Parth Y Patel" userId="30147051727_tp_box_2" providerId="OAuth2" clId="{F2AA3B37-40A6-40A4-A167-C45791F5351C}" dt="2025-09-12T16:17:06.235" v="520" actId="1076"/>
        <pc:sldMasterMkLst>
          <pc:docMk/>
          <pc:sldMasterMk cId="0" sldId="2147483660"/>
        </pc:sldMasterMkLst>
        <pc:sldLayoutChg chg="delSp modSp mod">
          <pc:chgData name="Parth Y Patel" userId="30147051727_tp_box_2" providerId="OAuth2" clId="{F2AA3B37-40A6-40A4-A167-C45791F5351C}" dt="2025-09-12T16:17:06.235" v="520" actId="1076"/>
          <pc:sldLayoutMkLst>
            <pc:docMk/>
            <pc:sldMasterMk cId="0" sldId="2147483660"/>
            <pc:sldLayoutMk cId="0" sldId="2147483661"/>
          </pc:sldLayoutMkLst>
          <pc:picChg chg="mod">
            <ac:chgData name="Parth Y Patel" userId="30147051727_tp_box_2" providerId="OAuth2" clId="{F2AA3B37-40A6-40A4-A167-C45791F5351C}" dt="2025-09-12T16:17:00.490" v="519" actId="1076"/>
            <ac:picMkLst>
              <pc:docMk/>
              <pc:sldMasterMk cId="0" sldId="2147483660"/>
              <pc:sldLayoutMk cId="0" sldId="2147483661"/>
              <ac:picMk id="4" creationId="{43825E20-A518-9A53-1CF8-E2E2CD36B4A6}"/>
            </ac:picMkLst>
          </pc:picChg>
          <pc:picChg chg="mod">
            <ac:chgData name="Parth Y Patel" userId="30147051727_tp_box_2" providerId="OAuth2" clId="{F2AA3B37-40A6-40A4-A167-C45791F5351C}" dt="2025-09-12T16:17:06.235" v="520" actId="1076"/>
            <ac:picMkLst>
              <pc:docMk/>
              <pc:sldMasterMk cId="0" sldId="2147483660"/>
              <pc:sldLayoutMk cId="0" sldId="2147483661"/>
              <ac:picMk id="5" creationId="{1B242C83-60B0-D197-F3F7-2CCD580D8001}"/>
            </ac:picMkLst>
          </pc:picChg>
          <pc:picChg chg="del mod">
            <ac:chgData name="Parth Y Patel" userId="30147051727_tp_box_2" providerId="OAuth2" clId="{F2AA3B37-40A6-40A4-A167-C45791F5351C}" dt="2025-09-12T16:11:43.840" v="512" actId="478"/>
            <ac:picMkLst>
              <pc:docMk/>
              <pc:sldMasterMk cId="0" sldId="2147483660"/>
              <pc:sldLayoutMk cId="0" sldId="2147483661"/>
              <ac:picMk id="9" creationId="{8164B52B-B7F0-D501-7AE5-75F3F66DD398}"/>
            </ac:picMkLst>
          </pc:picChg>
          <pc:picChg chg="mod">
            <ac:chgData name="Parth Y Patel" userId="30147051727_tp_box_2" providerId="OAuth2" clId="{F2AA3B37-40A6-40A4-A167-C45791F5351C}" dt="2025-09-12T16:16:58.375" v="518" actId="1076"/>
            <ac:picMkLst>
              <pc:docMk/>
              <pc:sldMasterMk cId="0" sldId="2147483660"/>
              <pc:sldLayoutMk cId="0" sldId="2147483661"/>
              <ac:picMk id="13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449CD-19C8-44C0-A36B-1667EDB1312B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7A2D6-6A74-4789-8A27-67CDFFE8E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9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C511E-AA3B-43E3-B946-406AB5E4C4BB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4A049-8685-4352-9DC2-828F08FD5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5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dirty="0">
                <a:latin typeface="Calibri" pitchFamily="34" charset="0"/>
              </a:rPr>
              <a:t>This PowerPoint</a:t>
            </a:r>
            <a:r>
              <a:rPr lang="en-US" b="0" baseline="0" dirty="0">
                <a:latin typeface="Calibri" pitchFamily="34" charset="0"/>
              </a:rPr>
              <a:t> Template includes a series of slide masters with predefined layouts and color schemes for formatting slides</a:t>
            </a:r>
          </a:p>
          <a:p>
            <a:pPr algn="l">
              <a:buFont typeface="Arial" pitchFamily="34" charset="0"/>
              <a:buChar char="•"/>
            </a:pPr>
            <a:r>
              <a:rPr lang="en-US" b="0" baseline="0" dirty="0">
                <a:latin typeface="Calibri" pitchFamily="34" charset="0"/>
              </a:rPr>
              <a:t> Slide Masters are displayed when you right click on a slide and select </a:t>
            </a:r>
            <a:r>
              <a:rPr lang="en-US" b="1" baseline="0" dirty="0">
                <a:latin typeface="Calibri" pitchFamily="34" charset="0"/>
              </a:rPr>
              <a:t>Layout</a:t>
            </a:r>
            <a:r>
              <a:rPr lang="en-US" b="0" baseline="0" dirty="0">
                <a:latin typeface="Calibri" pitchFamily="34" charset="0"/>
              </a:rPr>
              <a:t> from menu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77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5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26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8395" y="0"/>
            <a:ext cx="700360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828040"/>
            <a:ext cx="7780903" cy="2168527"/>
          </a:xfrm>
        </p:spPr>
        <p:txBody>
          <a:bodyPr>
            <a:noAutofit/>
          </a:bodyPr>
          <a:lstStyle>
            <a:lvl1pPr>
              <a:defRPr sz="3200" b="1">
                <a:latin typeface="+mj-lt"/>
              </a:defRPr>
            </a:lvl1pPr>
          </a:lstStyle>
          <a:p>
            <a:r>
              <a:rPr lang="en-US"/>
              <a:t>Responsible AI-Based Control of Unmanned Ground Vehicles in Severe Dynamic Terrain Environments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3429001"/>
            <a:ext cx="7780903" cy="1947332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b="1"/>
              <a:t>Automotive Research Center</a:t>
            </a:r>
          </a:p>
          <a:p>
            <a:r>
              <a:rPr lang="en-US" b="1"/>
              <a:t>Cooperative Agreement #1.A113</a:t>
            </a:r>
          </a:p>
          <a:p>
            <a:r>
              <a:rPr lang="en-US" b="1"/>
              <a:t>GVSC Technical Meeting </a:t>
            </a:r>
          </a:p>
          <a:p>
            <a:r>
              <a:rPr lang="en-US" b="1"/>
              <a:t>Date</a:t>
            </a:r>
            <a:endParaRPr lang="en-US" b="1" i="1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472" y="828040"/>
            <a:ext cx="3215057" cy="104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A red triangle on a black background&#10;&#10;Description automatically generated">
            <a:extLst>
              <a:ext uri="{FF2B5EF4-FFF2-40B4-BE49-F238E27FC236}">
                <a16:creationId xmlns:a16="http://schemas.microsoft.com/office/drawing/2014/main" id="{43825E20-A518-9A53-1CF8-E2E2CD36B4A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134" y="2412476"/>
            <a:ext cx="3554040" cy="15689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242C83-60B0-D197-F3F7-2CCD580D8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2333" t="18889" r="2111" b="27503"/>
          <a:stretch/>
        </p:blipFill>
        <p:spPr>
          <a:xfrm>
            <a:off x="8555518" y="4523537"/>
            <a:ext cx="3443656" cy="128659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4A2669C-BA88-564B-947D-5D9083187174}"/>
              </a:ext>
            </a:extLst>
          </p:cNvPr>
          <p:cNvSpPr/>
          <p:nvPr userDrawn="1"/>
        </p:nvSpPr>
        <p:spPr bwMode="auto">
          <a:xfrm>
            <a:off x="609599" y="3170772"/>
            <a:ext cx="7780903" cy="71967"/>
          </a:xfrm>
          <a:prstGeom prst="rect">
            <a:avLst/>
          </a:prstGeom>
          <a:solidFill>
            <a:srgbClr val="C41230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3709" y="945329"/>
            <a:ext cx="7277021" cy="54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731" y="945329"/>
            <a:ext cx="3768035" cy="54720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832147" y="3695207"/>
            <a:ext cx="5040000" cy="2117"/>
          </a:xfrm>
          <a:prstGeom prst="line">
            <a:avLst/>
          </a:prstGeom>
          <a:ln>
            <a:solidFill>
              <a:srgbClr val="AB19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AF5DD0A-9A69-19EF-1A20-1F9CA208D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30" y="152401"/>
            <a:ext cx="11412000" cy="57818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C8203EB-E0F9-DD80-DA8C-85C9B04A7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8330" y="6550103"/>
            <a:ext cx="6424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400"/>
              </a:spcBef>
              <a:spcAft>
                <a:spcPts val="400"/>
              </a:spcAft>
              <a:defRPr sz="1200" b="1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391CCEB8-3F4B-10B0-AE36-48C639802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535" y="6550103"/>
            <a:ext cx="8958274" cy="216000"/>
          </a:xfrm>
          <a:prstGeom prst="rect">
            <a:avLst/>
          </a:prstGeom>
          <a:noFill/>
        </p:spPr>
        <p:txBody>
          <a:bodyPr anchor="ctr" anchorCtr="0"/>
          <a:lstStyle>
            <a:lvl1pPr>
              <a:defRPr sz="1200" b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ARC Project #1.Axxx Monthly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3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388731" y="945327"/>
            <a:ext cx="8044069" cy="5472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737600" y="945326"/>
            <a:ext cx="3063130" cy="547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A red letter on a black background&#10;&#10;Description automatically generated">
            <a:extLst>
              <a:ext uri="{FF2B5EF4-FFF2-40B4-BE49-F238E27FC236}">
                <a16:creationId xmlns:a16="http://schemas.microsoft.com/office/drawing/2014/main" id="{AC5D6FDC-7175-09DC-19E5-DCDD19F017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31" y="6537897"/>
            <a:ext cx="1542333" cy="240412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676D15A-48FF-C1CD-3899-B94D4C23C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8330" y="6550103"/>
            <a:ext cx="6424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400"/>
              </a:spcBef>
              <a:spcAft>
                <a:spcPts val="400"/>
              </a:spcAft>
              <a:defRPr sz="1200" b="1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04519221-AA86-BB4E-6A40-92F8FEBB8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535" y="6550103"/>
            <a:ext cx="8958274" cy="216000"/>
          </a:xfrm>
          <a:prstGeom prst="rect">
            <a:avLst/>
          </a:prstGeom>
          <a:noFill/>
        </p:spPr>
        <p:txBody>
          <a:bodyPr anchor="ctr" anchorCtr="0"/>
          <a:lstStyle>
            <a:lvl1pPr>
              <a:defRPr sz="1200" b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ARC Project #1.Axxx Monthly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9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Red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131" y="1066834"/>
            <a:ext cx="4459738" cy="442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59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Grey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131" y="1066834"/>
            <a:ext cx="4459738" cy="442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86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999" y="0"/>
            <a:ext cx="7012001" cy="686622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370377"/>
            <a:ext cx="9144000" cy="1526615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09600" y="4171705"/>
            <a:ext cx="9144000" cy="1112468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63066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999" y="0"/>
            <a:ext cx="7012001" cy="686622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7998" y="557999"/>
            <a:ext cx="10815375" cy="547370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Table of Contents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07998" y="1225158"/>
            <a:ext cx="10815375" cy="4521493"/>
          </a:xfrm>
        </p:spPr>
        <p:txBody>
          <a:bodyPr anchor="t" anchorCtr="0">
            <a:normAutofit/>
          </a:bodyPr>
          <a:lstStyle>
            <a:lvl1pPr marL="342900" indent="-342900" algn="l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q"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DD0369-088F-0FB4-1DB2-E23523657D9A}"/>
              </a:ext>
            </a:extLst>
          </p:cNvPr>
          <p:cNvSpPr/>
          <p:nvPr userDrawn="1"/>
        </p:nvSpPr>
        <p:spPr bwMode="auto">
          <a:xfrm>
            <a:off x="605183" y="1111349"/>
            <a:ext cx="3600000" cy="36000"/>
          </a:xfrm>
          <a:prstGeom prst="rect">
            <a:avLst/>
          </a:prstGeom>
          <a:solidFill>
            <a:schemeClr val="bg1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1" name="Picture 10" descr="A black and white logo&#10;&#10;Description automatically generated">
            <a:extLst>
              <a:ext uri="{FF2B5EF4-FFF2-40B4-BE49-F238E27FC236}">
                <a16:creationId xmlns:a16="http://schemas.microsoft.com/office/drawing/2014/main" id="{9C44A675-777D-4EB6-5EFC-53A0184348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83" y="5884360"/>
            <a:ext cx="1884236" cy="83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0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8395" y="0"/>
            <a:ext cx="700360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12192000" cy="86648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31" y="1447800"/>
            <a:ext cx="11392452" cy="1676400"/>
          </a:xfrm>
        </p:spPr>
        <p:txBody>
          <a:bodyPr anchor="b" anchorCtr="0"/>
          <a:lstStyle>
            <a:lvl1pPr algn="l">
              <a:defRPr lang="en-US"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731" y="3133034"/>
            <a:ext cx="11392452" cy="2699704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A red letter on a black background&#10;&#10;Description automatically generated">
            <a:extLst>
              <a:ext uri="{FF2B5EF4-FFF2-40B4-BE49-F238E27FC236}">
                <a16:creationId xmlns:a16="http://schemas.microsoft.com/office/drawing/2014/main" id="{131AE01E-1D06-DB85-7F39-DC5E3C1233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31" y="6537897"/>
            <a:ext cx="1542333" cy="240412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9DB6383-DF65-C33D-B104-58D08DB16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8330" y="6550103"/>
            <a:ext cx="6424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400"/>
              </a:spcBef>
              <a:spcAft>
                <a:spcPts val="400"/>
              </a:spcAft>
              <a:defRPr sz="1200" b="1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1877EA41-6C22-55A8-E705-4A7941F76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535" y="6550103"/>
            <a:ext cx="8958274" cy="216000"/>
          </a:xfrm>
          <a:prstGeom prst="rect">
            <a:avLst/>
          </a:prstGeom>
          <a:noFill/>
        </p:spPr>
        <p:txBody>
          <a:bodyPr anchor="ctr" anchorCtr="0"/>
          <a:lstStyle>
            <a:lvl1pPr>
              <a:defRPr sz="1200" b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ARC Project #1.Axxx Monthly Meeting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1E604-BED2-8027-0703-8B85B5473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8330" y="6550103"/>
            <a:ext cx="6424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400"/>
              </a:spcBef>
              <a:spcAft>
                <a:spcPts val="400"/>
              </a:spcAft>
              <a:defRPr sz="1200" b="1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A6245586-7013-A351-86B1-30C5D6083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535" y="6550103"/>
            <a:ext cx="8958274" cy="216000"/>
          </a:xfrm>
          <a:prstGeom prst="rect">
            <a:avLst/>
          </a:prstGeom>
          <a:noFill/>
        </p:spPr>
        <p:txBody>
          <a:bodyPr anchor="ctr" anchorCtr="0"/>
          <a:lstStyle>
            <a:lvl1pPr>
              <a:defRPr sz="1200" b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ARC Project #1.Axxx Monthly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0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731" y="945813"/>
            <a:ext cx="5504069" cy="54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45813"/>
            <a:ext cx="5603130" cy="54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99A5BB-126F-59F0-0CF7-C32813E51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8330" y="6550103"/>
            <a:ext cx="6424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400"/>
              </a:spcBef>
              <a:spcAft>
                <a:spcPts val="400"/>
              </a:spcAft>
              <a:defRPr sz="1200" b="1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F45F52CC-2C67-8000-3C89-F1D0FDC17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535" y="6550103"/>
            <a:ext cx="8958274" cy="216000"/>
          </a:xfrm>
          <a:prstGeom prst="rect">
            <a:avLst/>
          </a:prstGeom>
          <a:noFill/>
        </p:spPr>
        <p:txBody>
          <a:bodyPr anchor="ctr" anchorCtr="0"/>
          <a:lstStyle>
            <a:lvl1pPr>
              <a:defRPr sz="1200" b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ARC Project #1.Axxx Monthly Meeting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731" y="948993"/>
            <a:ext cx="5504069" cy="47951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731" y="1526617"/>
            <a:ext cx="5504069" cy="4891237"/>
          </a:xfrm>
        </p:spPr>
        <p:txBody>
          <a:bodyPr anchor="t" anchorCtr="0">
            <a:normAutofit/>
          </a:bodyPr>
          <a:lstStyle>
            <a:lvl1pPr>
              <a:buSzPct val="100000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948993"/>
            <a:ext cx="5603130" cy="47951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1526618"/>
            <a:ext cx="5603130" cy="4891237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F2362C5-8DFF-C077-894D-B9E8D67ACC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8330" y="6550103"/>
            <a:ext cx="6424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400"/>
              </a:spcBef>
              <a:spcAft>
                <a:spcPts val="400"/>
              </a:spcAft>
              <a:defRPr sz="1200" b="1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C8635191-8B95-122E-E586-276A55A7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535" y="6550103"/>
            <a:ext cx="8958274" cy="216000"/>
          </a:xfrm>
          <a:prstGeom prst="rect">
            <a:avLst/>
          </a:prstGeom>
          <a:noFill/>
        </p:spPr>
        <p:txBody>
          <a:bodyPr anchor="ctr" anchorCtr="0"/>
          <a:lstStyle>
            <a:lvl1pPr>
              <a:defRPr sz="1200" b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ARC Project #1.Axxx Monthly Meeting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C59D4FA-69BC-ACAB-988A-3BCD79FC5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8330" y="6550103"/>
            <a:ext cx="6424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400"/>
              </a:spcBef>
              <a:spcAft>
                <a:spcPts val="400"/>
              </a:spcAft>
              <a:defRPr sz="1200" b="1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01797AF5-4E5D-5E99-8984-F19CE4B56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535" y="6550103"/>
            <a:ext cx="8958274" cy="216000"/>
          </a:xfrm>
          <a:prstGeom prst="rect">
            <a:avLst/>
          </a:prstGeom>
          <a:noFill/>
        </p:spPr>
        <p:txBody>
          <a:bodyPr anchor="ctr" anchorCtr="0"/>
          <a:lstStyle>
            <a:lvl1pPr>
              <a:defRPr sz="1200" b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ARC Project #1.Axxx Monthly Meeting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237739C-813F-1DAB-9CA1-D7B279207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8330" y="6550103"/>
            <a:ext cx="6424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400"/>
              </a:spcBef>
              <a:spcAft>
                <a:spcPts val="400"/>
              </a:spcAft>
              <a:defRPr sz="1200" b="1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7F6960B6-F077-29E2-CF00-25C5F1B03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535" y="6550103"/>
            <a:ext cx="8958274" cy="216000"/>
          </a:xfrm>
          <a:prstGeom prst="rect">
            <a:avLst/>
          </a:prstGeom>
          <a:noFill/>
        </p:spPr>
        <p:txBody>
          <a:bodyPr anchor="ctr" anchorCtr="0"/>
          <a:lstStyle>
            <a:lvl1pPr>
              <a:defRPr sz="1200" b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ARC Project #1.Axxx Monthly Meeting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730" y="152401"/>
            <a:ext cx="11412000" cy="57818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731" y="947083"/>
            <a:ext cx="11412000" cy="5472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8330" y="6550103"/>
            <a:ext cx="6424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400"/>
              </a:spcBef>
              <a:spcAft>
                <a:spcPts val="400"/>
              </a:spcAft>
              <a:defRPr sz="1200" b="1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4314" y="815977"/>
            <a:ext cx="114300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067535" y="6550103"/>
            <a:ext cx="8958274" cy="216000"/>
          </a:xfrm>
          <a:prstGeom prst="rect">
            <a:avLst/>
          </a:prstGeom>
          <a:noFill/>
        </p:spPr>
        <p:txBody>
          <a:bodyPr anchor="ctr" anchorCtr="0"/>
          <a:lstStyle>
            <a:lvl1pPr>
              <a:defRPr sz="1200" b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ARC Project #1.Axxx Monthly Meeting</a:t>
            </a:r>
            <a:endParaRPr lang="en-US" dirty="0"/>
          </a:p>
        </p:txBody>
      </p:sp>
      <p:pic>
        <p:nvPicPr>
          <p:cNvPr id="17" name="Picture 16" descr="A red letter on a black background&#10;&#10;Description automatically generated">
            <a:extLst>
              <a:ext uri="{FF2B5EF4-FFF2-40B4-BE49-F238E27FC236}">
                <a16:creationId xmlns:a16="http://schemas.microsoft.com/office/drawing/2014/main" id="{F7A15DE4-39A5-9C5D-3489-801C335E5E81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31" y="6537897"/>
            <a:ext cx="1542333" cy="2404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2" r:id="rId2"/>
    <p:sldLayoutId id="2147483710" r:id="rId3"/>
    <p:sldLayoutId id="2147483663" r:id="rId4"/>
    <p:sldLayoutId id="2147483695" r:id="rId5"/>
    <p:sldLayoutId id="2147483664" r:id="rId6"/>
    <p:sldLayoutId id="2147483665" r:id="rId7"/>
    <p:sldLayoutId id="2147483666" r:id="rId8"/>
    <p:sldLayoutId id="2147483667" r:id="rId9"/>
    <p:sldLayoutId id="2147483683" r:id="rId10"/>
    <p:sldLayoutId id="2147483696" r:id="rId11"/>
    <p:sldLayoutId id="2147483708" r:id="rId12"/>
    <p:sldLayoutId id="2147483711" r:id="rId1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Verdana" pitchFamily="34" charset="0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57188" indent="-357188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SzPct val="100000"/>
        <a:buFont typeface="Wingdings" panose="05000000000000000000" pitchFamily="2" charset="2"/>
        <a:buChar char="q"/>
        <a:defRPr sz="2200" b="0" kern="1200">
          <a:solidFill>
            <a:schemeClr val="tx1"/>
          </a:solidFill>
          <a:latin typeface="+mj-lt"/>
          <a:ea typeface="Verdana" pitchFamily="34" charset="0"/>
          <a:cs typeface="Calibri" panose="020F0502020204030204" pitchFamily="34" charset="0"/>
        </a:defRPr>
      </a:lvl1pPr>
      <a:lvl2pPr marL="627063" indent="-2667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 2" panose="05020102010507070707" pitchFamily="18" charset="2"/>
        <a:buChar char=""/>
        <a:defRPr sz="2000" kern="1200">
          <a:solidFill>
            <a:schemeClr val="tx1"/>
          </a:solidFill>
          <a:latin typeface="+mj-lt"/>
          <a:ea typeface="Verdana" pitchFamily="34" charset="0"/>
          <a:cs typeface="Calibri" panose="020F0502020204030204" pitchFamily="34" charset="0"/>
        </a:defRPr>
      </a:lvl2pPr>
      <a:lvl3pPr marL="898525" indent="-27305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SzPct val="100000"/>
        <a:buFont typeface="Calibri" panose="020F0502020204030204" pitchFamily="34" charset="0"/>
        <a:buChar char="●"/>
        <a:defRPr sz="1800" kern="1200">
          <a:solidFill>
            <a:schemeClr val="tx1"/>
          </a:solidFill>
          <a:latin typeface="+mj-lt"/>
          <a:ea typeface="Verdana" pitchFamily="34" charset="0"/>
          <a:cs typeface="Calibri" panose="020F0502020204030204" pitchFamily="34" charset="0"/>
        </a:defRPr>
      </a:lvl3pPr>
      <a:lvl4pPr marL="1163638" indent="-265113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+mj-lt"/>
          <a:ea typeface="Verdana" pitchFamily="34" charset="0"/>
          <a:cs typeface="Calibri" panose="020F0502020204030204" pitchFamily="34" charset="0"/>
        </a:defRPr>
      </a:lvl4pPr>
      <a:lvl5pPr marL="1438275" indent="-271463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alibri" panose="020F0502020204030204" pitchFamily="34" charset="0"/>
        <a:buChar char="–"/>
        <a:defRPr sz="1600" kern="1200" baseline="0">
          <a:solidFill>
            <a:schemeClr val="tx1"/>
          </a:solidFill>
          <a:latin typeface="+mj-lt"/>
          <a:ea typeface="Verdana" pitchFamily="34" charset="0"/>
          <a:cs typeface="Calibri" panose="020F0502020204030204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AVMI-GVSC [Project Number]</a:t>
            </a:r>
            <a:br>
              <a:rPr lang="en-US" dirty="0"/>
            </a:br>
            <a:r>
              <a:rPr lang="en-US" sz="2800" dirty="0"/>
              <a:t>Title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EBB4ED8-6D7E-2F99-1F53-6892C1F2CE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Ground Vehicle Systems Center (GVSC)</a:t>
            </a:r>
          </a:p>
          <a:p>
            <a:r>
              <a:rPr lang="en-US" dirty="0"/>
              <a:t>Cooperative Agreement </a:t>
            </a:r>
            <a:r>
              <a:rPr lang="en-US" dirty="0">
                <a:solidFill>
                  <a:srgbClr val="FF0000"/>
                </a:solidFill>
              </a:rPr>
              <a:t>#1.Axxx</a:t>
            </a:r>
          </a:p>
          <a:p>
            <a:r>
              <a:rPr lang="en-US" dirty="0"/>
              <a:t>Project Monthly Meeting</a:t>
            </a:r>
          </a:p>
          <a:p>
            <a:r>
              <a:rPr lang="en-US" dirty="0">
                <a:solidFill>
                  <a:srgbClr val="FF0000"/>
                </a:solidFill>
              </a:rPr>
              <a:t>Date:</a:t>
            </a:r>
          </a:p>
        </p:txBody>
      </p:sp>
    </p:spTree>
    <p:extLst>
      <p:ext uri="{BB962C8B-B14F-4D97-AF65-F5344CB8AC3E}">
        <p14:creationId xmlns:p14="http://schemas.microsoft.com/office/powerpoint/2010/main" val="4283092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4B303C-00CD-7F76-A04A-08C35612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Research Approach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A7A49-B3D2-B8B2-B47C-C2F2A6487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A51F3-73EC-9FF9-16A1-F34100C70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GVSC # 1.Axxx Monthly/Quarterly Meeting</a:t>
            </a:r>
          </a:p>
        </p:txBody>
      </p:sp>
    </p:spTree>
    <p:extLst>
      <p:ext uri="{BB962C8B-B14F-4D97-AF65-F5344CB8AC3E}">
        <p14:creationId xmlns:p14="http://schemas.microsoft.com/office/powerpoint/2010/main" val="1809868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E280A0-BF01-D821-68EE-EBAB50D34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Topic Title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14E15-1797-4300-6FE6-05408C4D6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8731" y="1526617"/>
            <a:ext cx="6621669" cy="4891237"/>
          </a:xfrm>
        </p:spPr>
        <p:txBody>
          <a:bodyPr>
            <a:normAutofit/>
          </a:bodyPr>
          <a:lstStyle/>
          <a:p>
            <a:r>
              <a:rPr lang="en-US" dirty="0"/>
              <a:t>Information</a:t>
            </a:r>
          </a:p>
          <a:p>
            <a:pPr marL="360363" lvl="1" indent="0">
              <a:buNone/>
            </a:pPr>
            <a:endParaRPr lang="en-US" sz="1600" dirty="0"/>
          </a:p>
          <a:p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248839-EC7E-4AC6-291D-0901331E2A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47564-241B-EAD3-6CC3-F73E3574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GVSC # 1.Axxx Monthly/Quarterly Meeting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0AF961-112E-F04D-DBBD-B61CF7978AAC}"/>
              </a:ext>
            </a:extLst>
          </p:cNvPr>
          <p:cNvSpPr txBox="1"/>
          <p:nvPr/>
        </p:nvSpPr>
        <p:spPr>
          <a:xfrm>
            <a:off x="10627970" y="441495"/>
            <a:ext cx="1172760" cy="2977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400" b="1"/>
              <a:t>xx/xx/2025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0B1D79-CCF8-C946-91C0-C693E3C88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08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4B303C-00CD-7F76-A04A-08C35612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A7A49-B3D2-B8B2-B47C-C2F2A6487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A51F3-73EC-9FF9-16A1-F34100C70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GVSC # 1.Axxx Monthly/Quarterly Meeting</a:t>
            </a:r>
          </a:p>
        </p:txBody>
      </p:sp>
    </p:spTree>
    <p:extLst>
      <p:ext uri="{BB962C8B-B14F-4D97-AF65-F5344CB8AC3E}">
        <p14:creationId xmlns:p14="http://schemas.microsoft.com/office/powerpoint/2010/main" val="210642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A18FAFB-6288-8137-58ED-EE18BED7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Progress, Risks, and Mitigation Process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C4DA1CD-07F9-D80B-C697-D1301BF1E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1" y="947083"/>
            <a:ext cx="6973361" cy="5472000"/>
          </a:xfrm>
        </p:spPr>
        <p:txBody>
          <a:bodyPr>
            <a:normAutofit/>
          </a:bodyPr>
          <a:lstStyle/>
          <a:p>
            <a:r>
              <a:rPr lang="en-US" dirty="0"/>
              <a:t>Information</a:t>
            </a:r>
          </a:p>
          <a:p>
            <a:pPr marL="360363" lvl="1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7C287-058C-BBED-19F4-D5D6F9D27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fld id="{BFEBEB0A-9E3D-4B14-9782-E2AE3DA60D96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216D91-BCE0-A304-36A8-7692C2CED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GVSC # 1.Axxx Monthly/Quarterly Meeting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1562EA-F088-6041-790D-D8AECCA81FEE}"/>
              </a:ext>
            </a:extLst>
          </p:cNvPr>
          <p:cNvSpPr txBox="1"/>
          <p:nvPr/>
        </p:nvSpPr>
        <p:spPr>
          <a:xfrm>
            <a:off x="10627970" y="441495"/>
            <a:ext cx="1172760" cy="2977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400" b="1"/>
              <a:t>xx/xx/2025</a:t>
            </a:r>
          </a:p>
        </p:txBody>
      </p:sp>
    </p:spTree>
    <p:extLst>
      <p:ext uri="{BB962C8B-B14F-4D97-AF65-F5344CB8AC3E}">
        <p14:creationId xmlns:p14="http://schemas.microsoft.com/office/powerpoint/2010/main" val="185631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4B303C-00CD-7F76-A04A-08C35612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for Reporting on the Project Course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A7A49-B3D2-B8B2-B47C-C2F2A6487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A51F3-73EC-9FF9-16A1-F34100C70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GVSC # 1.Axxx Monthly/Quarterly Meeting</a:t>
            </a:r>
          </a:p>
        </p:txBody>
      </p:sp>
    </p:spTree>
    <p:extLst>
      <p:ext uri="{BB962C8B-B14F-4D97-AF65-F5344CB8AC3E}">
        <p14:creationId xmlns:p14="http://schemas.microsoft.com/office/powerpoint/2010/main" val="2697056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17B69-16B4-7003-D233-9AB354DEB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C68098-3844-3005-9146-7D3BDAE5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 Plan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AD0D0-0B70-91C5-F915-583412FC3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fld id="{BFEBEB0A-9E3D-4B14-9782-E2AE3DA60D96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90E0A-1FC2-AE80-ECA2-747D6F8DA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GVSC # 1.Axxx Monthly/Quarterly Meeting</a:t>
            </a:r>
          </a:p>
        </p:txBody>
      </p:sp>
    </p:spTree>
    <p:extLst>
      <p:ext uri="{BB962C8B-B14F-4D97-AF65-F5344CB8AC3E}">
        <p14:creationId xmlns:p14="http://schemas.microsoft.com/office/powerpoint/2010/main" val="3837773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4B303C-00CD-7F76-A04A-08C35612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Next?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A7A49-B3D2-B8B2-B47C-C2F2A6487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A51F3-73EC-9FF9-16A1-F34100C70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GVSC # 1.Axxx Monthly/Quarterly Meeting</a:t>
            </a:r>
          </a:p>
        </p:txBody>
      </p:sp>
    </p:spTree>
    <p:extLst>
      <p:ext uri="{BB962C8B-B14F-4D97-AF65-F5344CB8AC3E}">
        <p14:creationId xmlns:p14="http://schemas.microsoft.com/office/powerpoint/2010/main" val="2729115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6FA1-FA68-B25B-38AB-650B168B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B24F7-A91F-16E2-2397-0E987DD72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1" y="947083"/>
            <a:ext cx="11412000" cy="2558117"/>
          </a:xfrm>
        </p:spPr>
        <p:txBody>
          <a:bodyPr>
            <a:normAutofit/>
          </a:bodyPr>
          <a:lstStyle/>
          <a:p>
            <a:r>
              <a:rPr lang="en-US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Task 1b. Simulate…</a:t>
            </a:r>
          </a:p>
          <a:p>
            <a:r>
              <a:rPr lang="en-US"/>
              <a:t>Task 3a. </a:t>
            </a:r>
            <a:r>
              <a:rPr lang="en-US" sz="2000">
                <a:effectLst/>
              </a:rPr>
              <a:t>Research…</a:t>
            </a:r>
          </a:p>
          <a:p>
            <a:r>
              <a:rPr lang="en-US"/>
              <a:t>Task 3b. Design…</a:t>
            </a:r>
            <a:endParaRPr lang="en-US" sz="2000">
              <a:effectLst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CEE0334-1E6A-7A7F-1DAF-F3F0EC31B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874D81C-9EFD-BD84-78F5-6D7EF6640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GVSC # 1.Axxx Monthly/Quarterly Meeting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1A99D4-065F-7F3C-6DDB-75E030F52042}"/>
              </a:ext>
            </a:extLst>
          </p:cNvPr>
          <p:cNvSpPr txBox="1"/>
          <p:nvPr/>
        </p:nvSpPr>
        <p:spPr>
          <a:xfrm>
            <a:off x="10627970" y="441495"/>
            <a:ext cx="1172760" cy="2977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400" b="1"/>
              <a:t>xx/xx/2025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52EF8DC-A6EC-EACC-2DD4-E0CBF0CF9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686504"/>
              </p:ext>
            </p:extLst>
          </p:nvPr>
        </p:nvGraphicFramePr>
        <p:xfrm>
          <a:off x="551609" y="3289165"/>
          <a:ext cx="10927921" cy="27576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158897599"/>
                    </a:ext>
                  </a:extLst>
                </a:gridCol>
                <a:gridCol w="403899">
                  <a:extLst>
                    <a:ext uri="{9D8B030D-6E8A-4147-A177-3AD203B41FA5}">
                      <a16:colId xmlns:a16="http://schemas.microsoft.com/office/drawing/2014/main" val="678592295"/>
                    </a:ext>
                  </a:extLst>
                </a:gridCol>
                <a:gridCol w="2892022">
                  <a:extLst>
                    <a:ext uri="{9D8B030D-6E8A-4147-A177-3AD203B41FA5}">
                      <a16:colId xmlns:a16="http://schemas.microsoft.com/office/drawing/2014/main" val="400332442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8264015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04366468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183181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72567204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67252636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52216163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89974073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96492044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70672244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83985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74290448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501364135"/>
                    </a:ext>
                  </a:extLst>
                </a:gridCol>
              </a:tblGrid>
              <a:tr h="27850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Objective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Task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Task Description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Jul-25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Aug-25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Sep-25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Oct-25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Nov-25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Dec-25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Jan-26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Feb-26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Mar-26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Apr-26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May-26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Jun-26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562014"/>
                  </a:ext>
                </a:extLst>
              </a:tr>
              <a:tr h="225379"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1a</a:t>
                      </a: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CC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9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CC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200">
                          <a:solidFill>
                            <a:schemeClr val="dk1"/>
                          </a:solidFill>
                          <a:effectLst/>
                          <a:highlight>
                            <a:srgbClr val="46A0DC"/>
                          </a:highligh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200">
                          <a:solidFill>
                            <a:schemeClr val="dk1"/>
                          </a:solidFill>
                          <a:effectLst/>
                          <a:highlight>
                            <a:srgbClr val="46A0DC"/>
                          </a:highligh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200">
                          <a:solidFill>
                            <a:schemeClr val="dk1"/>
                          </a:solidFill>
                          <a:effectLst/>
                          <a:highlight>
                            <a:srgbClr val="46A0DC"/>
                          </a:highligh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156887"/>
                  </a:ext>
                </a:extLst>
              </a:tr>
              <a:tr h="2253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1b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200">
                          <a:solidFill>
                            <a:schemeClr val="dk1"/>
                          </a:solidFill>
                          <a:effectLst/>
                          <a:highlight>
                            <a:srgbClr val="46A0DC"/>
                          </a:highligh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200">
                          <a:solidFill>
                            <a:schemeClr val="dk1"/>
                          </a:solidFill>
                          <a:effectLst/>
                          <a:highlight>
                            <a:srgbClr val="46A0DC"/>
                          </a:highligh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200">
                          <a:solidFill>
                            <a:schemeClr val="dk1"/>
                          </a:solidFill>
                          <a:effectLst/>
                          <a:highlight>
                            <a:srgbClr val="46A0DC"/>
                          </a:highligh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41747"/>
                  </a:ext>
                </a:extLst>
              </a:tr>
              <a:tr h="2253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CCC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06820"/>
                  </a:ext>
                </a:extLst>
              </a:tr>
              <a:tr h="2253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1d1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900028"/>
                  </a:ext>
                </a:extLst>
              </a:tr>
              <a:tr h="2253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1d1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240366"/>
                  </a:ext>
                </a:extLst>
              </a:tr>
              <a:tr h="22537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2a1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3761022"/>
                  </a:ext>
                </a:extLst>
              </a:tr>
              <a:tr h="2253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2a2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433787"/>
                  </a:ext>
                </a:extLst>
              </a:tr>
              <a:tr h="225379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035768"/>
                  </a:ext>
                </a:extLst>
              </a:tr>
              <a:tr h="2253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3b</a:t>
                      </a: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9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800401"/>
                  </a:ext>
                </a:extLst>
              </a:tr>
              <a:tr h="2253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3c1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853409"/>
                  </a:ext>
                </a:extLst>
              </a:tr>
              <a:tr h="2253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3c2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143395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1C1AD379-6F9E-E545-25C4-9409C0F93BB6}"/>
              </a:ext>
            </a:extLst>
          </p:cNvPr>
          <p:cNvGrpSpPr/>
          <p:nvPr/>
        </p:nvGrpSpPr>
        <p:grpSpPr>
          <a:xfrm>
            <a:off x="5638800" y="3048000"/>
            <a:ext cx="1879602" cy="3240000"/>
            <a:chOff x="5054598" y="3352800"/>
            <a:chExt cx="1879602" cy="3240000"/>
          </a:xfrm>
        </p:grpSpPr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id="{79F344DA-45D9-9D31-40C4-2BECE54871D6}"/>
                </a:ext>
              </a:extLst>
            </p:cNvPr>
            <p:cNvCxnSpPr/>
            <p:nvPr/>
          </p:nvCxnSpPr>
          <p:spPr>
            <a:xfrm>
              <a:off x="5054598" y="3352800"/>
              <a:ext cx="1295400" cy="3240000"/>
            </a:xfrm>
            <a:prstGeom prst="bentConnector3">
              <a:avLst/>
            </a:prstGeom>
            <a:ln w="50800">
              <a:solidFill>
                <a:srgbClr val="00B050"/>
              </a:solidFill>
              <a:tailEnd type="non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4264A594-857C-3BCC-7684-C4530E1071ED}"/>
                </a:ext>
              </a:extLst>
            </p:cNvPr>
            <p:cNvCxnSpPr/>
            <p:nvPr/>
          </p:nvCxnSpPr>
          <p:spPr>
            <a:xfrm>
              <a:off x="5638800" y="3352800"/>
              <a:ext cx="1295400" cy="3240000"/>
            </a:xfrm>
            <a:prstGeom prst="bentConnector3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4023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E137874-58BF-3592-766D-56FD6154C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370377"/>
            <a:ext cx="9144000" cy="1526615"/>
          </a:xfrm>
        </p:spPr>
        <p:txBody>
          <a:bodyPr/>
          <a:lstStyle/>
          <a:p>
            <a:r>
              <a:rPr lang="en-US" sz="54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8637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Table of Content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Quad Members</a:t>
            </a:r>
          </a:p>
          <a:p>
            <a:r>
              <a:rPr lang="en-US" dirty="0"/>
              <a:t>Project Research Plan</a:t>
            </a:r>
          </a:p>
          <a:p>
            <a:r>
              <a:rPr lang="en-US" dirty="0"/>
              <a:t>Research Approach </a:t>
            </a:r>
          </a:p>
          <a:p>
            <a:r>
              <a:rPr lang="en-US" dirty="0"/>
              <a:t>Management Plan</a:t>
            </a:r>
          </a:p>
          <a:p>
            <a:r>
              <a:rPr lang="en-US" dirty="0"/>
              <a:t>Schedule for Reporting on the Project Course </a:t>
            </a:r>
          </a:p>
          <a:p>
            <a:r>
              <a:rPr lang="en-US" dirty="0"/>
              <a:t>Publication Plan</a:t>
            </a:r>
          </a:p>
          <a:p>
            <a:r>
              <a:rPr lang="en-US" dirty="0"/>
              <a:t>Next Step</a:t>
            </a:r>
          </a:p>
        </p:txBody>
      </p:sp>
    </p:spTree>
    <p:extLst>
      <p:ext uri="{BB962C8B-B14F-4D97-AF65-F5344CB8AC3E}">
        <p14:creationId xmlns:p14="http://schemas.microsoft.com/office/powerpoint/2010/main" val="72672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D855CD3-2E6D-6FC1-DE43-F9E483E05C95}"/>
              </a:ext>
            </a:extLst>
          </p:cNvPr>
          <p:cNvGrpSpPr/>
          <p:nvPr/>
        </p:nvGrpSpPr>
        <p:grpSpPr>
          <a:xfrm>
            <a:off x="2607727" y="3842815"/>
            <a:ext cx="1800000" cy="2445560"/>
            <a:chOff x="2607727" y="3842815"/>
            <a:chExt cx="1800000" cy="244556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C9EFBB3-8330-A449-E158-794463438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607727" y="3842815"/>
              <a:ext cx="1800000" cy="1800000"/>
            </a:xfrm>
            <a:prstGeom prst="rect">
              <a:avLst/>
            </a:prstGeom>
          </p:spPr>
        </p:pic>
        <p:sp>
          <p:nvSpPr>
            <p:cNvPr id="19" name="Subtitle 2">
              <a:extLst>
                <a:ext uri="{FF2B5EF4-FFF2-40B4-BE49-F238E27FC236}">
                  <a16:creationId xmlns:a16="http://schemas.microsoft.com/office/drawing/2014/main" id="{19996AEA-19ED-F1CD-766D-BAEBE7375B9F}"/>
                </a:ext>
              </a:extLst>
            </p:cNvPr>
            <p:cNvSpPr txBox="1">
              <a:spLocks/>
            </p:cNvSpPr>
            <p:nvPr/>
          </p:nvSpPr>
          <p:spPr>
            <a:xfrm>
              <a:off x="2607727" y="5736781"/>
              <a:ext cx="1800000" cy="551594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rmAutofit/>
            </a:bodyPr>
            <a:lstStyle>
              <a:defPPr>
                <a:defRPr lang="en-US"/>
              </a:defPPr>
              <a:lvl1pPr algn="ctr">
                <a:defRPr sz="1400" b="1">
                  <a:solidFill>
                    <a:schemeClr val="bg2">
                      <a:lumMod val="50000"/>
                    </a:schemeClr>
                  </a:solidFill>
                  <a:ea typeface="SimSun" panose="02010600030101010101" pitchFamily="2" charset="-122"/>
                  <a:cs typeface="Times New Roman" panose="02020603050405020304" pitchFamily="18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/>
                <a:t>Name</a:t>
              </a:r>
              <a:endParaRPr lang="en-US" sz="1100" dirty="0"/>
            </a:p>
            <a:p>
              <a:r>
                <a:rPr lang="en-US" sz="1000">
                  <a:solidFill>
                    <a:schemeClr val="bg2">
                      <a:lumMod val="75000"/>
                    </a:schemeClr>
                  </a:solidFill>
                </a:rPr>
                <a:t>Title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</a:endParaRPr>
            </a:p>
            <a:p>
              <a:endParaRPr lang="en-US" sz="1050" dirty="0"/>
            </a:p>
          </p:txBody>
        </p:sp>
      </p:grpSp>
      <p:sp>
        <p:nvSpPr>
          <p:cNvPr id="69" name="Title 68">
            <a:extLst>
              <a:ext uri="{FF2B5EF4-FFF2-40B4-BE49-F238E27FC236}">
                <a16:creationId xmlns:a16="http://schemas.microsoft.com/office/drawing/2014/main" id="{2F7D874A-115E-A871-E8BE-26FDB1A5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Quad Members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07344-24A8-2384-4968-D88438715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7970" y="6550103"/>
            <a:ext cx="1172760" cy="216000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ED6E1-4D2C-A85D-D768-8BF5200A7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535" y="6550103"/>
            <a:ext cx="8423964" cy="216000"/>
          </a:xfrm>
        </p:spPr>
        <p:txBody>
          <a:bodyPr/>
          <a:lstStyle/>
          <a:p>
            <a:r>
              <a:rPr lang="en-US" dirty="0"/>
              <a:t>GVSC # 1.Axxx Kick-off Meeting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0C654D-D842-35E8-79F9-EA7544529A5B}"/>
              </a:ext>
            </a:extLst>
          </p:cNvPr>
          <p:cNvGrpSpPr/>
          <p:nvPr/>
        </p:nvGrpSpPr>
        <p:grpSpPr>
          <a:xfrm>
            <a:off x="388731" y="1061012"/>
            <a:ext cx="1800000" cy="2445560"/>
            <a:chOff x="2607727" y="3842815"/>
            <a:chExt cx="1800000" cy="244556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3F9CCBA-4F9B-837A-005C-CCD4CFD65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607727" y="3842815"/>
              <a:ext cx="1800000" cy="1800000"/>
            </a:xfrm>
            <a:prstGeom prst="rect">
              <a:avLst/>
            </a:prstGeom>
          </p:spPr>
        </p:pic>
        <p:sp>
          <p:nvSpPr>
            <p:cNvPr id="22" name="Subtitle 2">
              <a:extLst>
                <a:ext uri="{FF2B5EF4-FFF2-40B4-BE49-F238E27FC236}">
                  <a16:creationId xmlns:a16="http://schemas.microsoft.com/office/drawing/2014/main" id="{0C1BF0E9-3F49-26A4-FD96-5AE39ED78C8E}"/>
                </a:ext>
              </a:extLst>
            </p:cNvPr>
            <p:cNvSpPr txBox="1">
              <a:spLocks/>
            </p:cNvSpPr>
            <p:nvPr/>
          </p:nvSpPr>
          <p:spPr>
            <a:xfrm>
              <a:off x="2607727" y="5736781"/>
              <a:ext cx="1800000" cy="551594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rmAutofit/>
            </a:bodyPr>
            <a:lstStyle>
              <a:defPPr>
                <a:defRPr lang="en-US"/>
              </a:defPPr>
              <a:lvl1pPr algn="ctr">
                <a:defRPr sz="1400" b="1">
                  <a:solidFill>
                    <a:schemeClr val="bg2">
                      <a:lumMod val="50000"/>
                    </a:schemeClr>
                  </a:solidFill>
                  <a:ea typeface="SimSun" panose="02010600030101010101" pitchFamily="2" charset="-122"/>
                  <a:cs typeface="Times New Roman" panose="02020603050405020304" pitchFamily="18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/>
                <a:t>Name</a:t>
              </a:r>
              <a:endParaRPr lang="en-US" sz="1100" dirty="0"/>
            </a:p>
            <a:p>
              <a:r>
                <a:rPr lang="en-US" sz="1000">
                  <a:solidFill>
                    <a:schemeClr val="bg2">
                      <a:lumMod val="75000"/>
                    </a:schemeClr>
                  </a:solidFill>
                </a:rPr>
                <a:t>Title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</a:endParaRPr>
            </a:p>
            <a:p>
              <a:endParaRPr lang="en-US" sz="105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A8C47CA-EB4F-8E42-B2D0-C5E897B67B73}"/>
              </a:ext>
            </a:extLst>
          </p:cNvPr>
          <p:cNvGrpSpPr/>
          <p:nvPr/>
        </p:nvGrpSpPr>
        <p:grpSpPr>
          <a:xfrm>
            <a:off x="2610987" y="1061012"/>
            <a:ext cx="1800000" cy="2445560"/>
            <a:chOff x="2607727" y="3842815"/>
            <a:chExt cx="1800000" cy="244556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8B97D92-19CD-62DB-F3B5-09A24C8AC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607727" y="3842815"/>
              <a:ext cx="1800000" cy="1800000"/>
            </a:xfrm>
            <a:prstGeom prst="rect">
              <a:avLst/>
            </a:prstGeom>
          </p:spPr>
        </p:pic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14D3FE77-E8A9-C4FF-BE44-DB7F534D3021}"/>
                </a:ext>
              </a:extLst>
            </p:cNvPr>
            <p:cNvSpPr txBox="1">
              <a:spLocks/>
            </p:cNvSpPr>
            <p:nvPr/>
          </p:nvSpPr>
          <p:spPr>
            <a:xfrm>
              <a:off x="2607727" y="5736781"/>
              <a:ext cx="1800000" cy="551594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rmAutofit/>
            </a:bodyPr>
            <a:lstStyle>
              <a:defPPr>
                <a:defRPr lang="en-US"/>
              </a:defPPr>
              <a:lvl1pPr algn="ctr">
                <a:defRPr sz="1400" b="1">
                  <a:solidFill>
                    <a:schemeClr val="bg2">
                      <a:lumMod val="50000"/>
                    </a:schemeClr>
                  </a:solidFill>
                  <a:ea typeface="SimSun" panose="02010600030101010101" pitchFamily="2" charset="-122"/>
                  <a:cs typeface="Times New Roman" panose="02020603050405020304" pitchFamily="18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/>
                <a:t>Name</a:t>
              </a:r>
              <a:endParaRPr lang="en-US" sz="1100" dirty="0"/>
            </a:p>
            <a:p>
              <a:r>
                <a:rPr lang="en-US" sz="1000">
                  <a:solidFill>
                    <a:schemeClr val="bg2">
                      <a:lumMod val="75000"/>
                    </a:schemeClr>
                  </a:solidFill>
                </a:rPr>
                <a:t>Title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</a:endParaRPr>
            </a:p>
            <a:p>
              <a:endParaRPr lang="en-US" sz="105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D0F4EDC-A0F3-1F2A-0D4B-53D23E7B95C8}"/>
              </a:ext>
            </a:extLst>
          </p:cNvPr>
          <p:cNvGrpSpPr/>
          <p:nvPr/>
        </p:nvGrpSpPr>
        <p:grpSpPr>
          <a:xfrm>
            <a:off x="4826723" y="1061012"/>
            <a:ext cx="1800000" cy="2445560"/>
            <a:chOff x="2607727" y="3842815"/>
            <a:chExt cx="1800000" cy="2445560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AC866F1-720A-2D79-8B88-89851C78B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607727" y="3842815"/>
              <a:ext cx="1800000" cy="1800000"/>
            </a:xfrm>
            <a:prstGeom prst="rect">
              <a:avLst/>
            </a:prstGeom>
          </p:spPr>
        </p:pic>
        <p:sp>
          <p:nvSpPr>
            <p:cNvPr id="36" name="Subtitle 2">
              <a:extLst>
                <a:ext uri="{FF2B5EF4-FFF2-40B4-BE49-F238E27FC236}">
                  <a16:creationId xmlns:a16="http://schemas.microsoft.com/office/drawing/2014/main" id="{07517A8E-12B3-B774-CEB6-7ABDF4C76832}"/>
                </a:ext>
              </a:extLst>
            </p:cNvPr>
            <p:cNvSpPr txBox="1">
              <a:spLocks/>
            </p:cNvSpPr>
            <p:nvPr/>
          </p:nvSpPr>
          <p:spPr>
            <a:xfrm>
              <a:off x="2607727" y="5736781"/>
              <a:ext cx="1800000" cy="551594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rmAutofit/>
            </a:bodyPr>
            <a:lstStyle>
              <a:defPPr>
                <a:defRPr lang="en-US"/>
              </a:defPPr>
              <a:lvl1pPr algn="ctr">
                <a:defRPr sz="1400" b="1">
                  <a:solidFill>
                    <a:schemeClr val="bg2">
                      <a:lumMod val="50000"/>
                    </a:schemeClr>
                  </a:solidFill>
                  <a:ea typeface="SimSun" panose="02010600030101010101" pitchFamily="2" charset="-122"/>
                  <a:cs typeface="Times New Roman" panose="02020603050405020304" pitchFamily="18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/>
                <a:t>Name</a:t>
              </a:r>
              <a:endParaRPr lang="en-US" sz="1100" dirty="0"/>
            </a:p>
            <a:p>
              <a:r>
                <a:rPr lang="en-US" sz="1000">
                  <a:solidFill>
                    <a:schemeClr val="bg2">
                      <a:lumMod val="75000"/>
                    </a:schemeClr>
                  </a:solidFill>
                </a:rPr>
                <a:t>Title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</a:endParaRPr>
            </a:p>
            <a:p>
              <a:endParaRPr lang="en-US" sz="1050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A06DE4E-7923-E2F3-4936-15BE8E1FE290}"/>
              </a:ext>
            </a:extLst>
          </p:cNvPr>
          <p:cNvGrpSpPr/>
          <p:nvPr/>
        </p:nvGrpSpPr>
        <p:grpSpPr>
          <a:xfrm>
            <a:off x="7055500" y="1061012"/>
            <a:ext cx="1800000" cy="2445560"/>
            <a:chOff x="2607727" y="3842815"/>
            <a:chExt cx="1800000" cy="2445560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9628658-BD0C-8B5D-1B2E-78DE57CF4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607727" y="3842815"/>
              <a:ext cx="1800000" cy="1800000"/>
            </a:xfrm>
            <a:prstGeom prst="rect">
              <a:avLst/>
            </a:prstGeom>
          </p:spPr>
        </p:pic>
        <p:sp>
          <p:nvSpPr>
            <p:cNvPr id="43" name="Subtitle 2">
              <a:extLst>
                <a:ext uri="{FF2B5EF4-FFF2-40B4-BE49-F238E27FC236}">
                  <a16:creationId xmlns:a16="http://schemas.microsoft.com/office/drawing/2014/main" id="{028B171C-C71A-4BA0-CC79-32605D9FD11A}"/>
                </a:ext>
              </a:extLst>
            </p:cNvPr>
            <p:cNvSpPr txBox="1">
              <a:spLocks/>
            </p:cNvSpPr>
            <p:nvPr/>
          </p:nvSpPr>
          <p:spPr>
            <a:xfrm>
              <a:off x="2607727" y="5736781"/>
              <a:ext cx="1800000" cy="551594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rmAutofit/>
            </a:bodyPr>
            <a:lstStyle>
              <a:defPPr>
                <a:defRPr lang="en-US"/>
              </a:defPPr>
              <a:lvl1pPr algn="ctr">
                <a:defRPr sz="1400" b="1">
                  <a:solidFill>
                    <a:schemeClr val="bg2">
                      <a:lumMod val="50000"/>
                    </a:schemeClr>
                  </a:solidFill>
                  <a:ea typeface="SimSun" panose="02010600030101010101" pitchFamily="2" charset="-122"/>
                  <a:cs typeface="Times New Roman" panose="02020603050405020304" pitchFamily="18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/>
                <a:t>Name</a:t>
              </a:r>
              <a:endParaRPr lang="en-US" sz="1100" dirty="0"/>
            </a:p>
            <a:p>
              <a:r>
                <a:rPr lang="en-US" sz="1000">
                  <a:solidFill>
                    <a:schemeClr val="bg2">
                      <a:lumMod val="75000"/>
                    </a:schemeClr>
                  </a:solidFill>
                </a:rPr>
                <a:t>Title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</a:endParaRPr>
            </a:p>
            <a:p>
              <a:endParaRPr lang="en-US" sz="105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519F7C1-2E1E-49E1-2545-8E4602FFC5EC}"/>
              </a:ext>
            </a:extLst>
          </p:cNvPr>
          <p:cNvGrpSpPr/>
          <p:nvPr/>
        </p:nvGrpSpPr>
        <p:grpSpPr>
          <a:xfrm>
            <a:off x="388731" y="3836994"/>
            <a:ext cx="1800000" cy="2445560"/>
            <a:chOff x="2607727" y="3842815"/>
            <a:chExt cx="1800000" cy="2445560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91EDE28-23D6-69A5-F351-D531FE074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607727" y="3842815"/>
              <a:ext cx="1800000" cy="1800000"/>
            </a:xfrm>
            <a:prstGeom prst="rect">
              <a:avLst/>
            </a:prstGeom>
          </p:spPr>
        </p:pic>
        <p:sp>
          <p:nvSpPr>
            <p:cNvPr id="54" name="Subtitle 2">
              <a:extLst>
                <a:ext uri="{FF2B5EF4-FFF2-40B4-BE49-F238E27FC236}">
                  <a16:creationId xmlns:a16="http://schemas.microsoft.com/office/drawing/2014/main" id="{E8109C56-ED5D-E1F1-E6C4-1F27976C209F}"/>
                </a:ext>
              </a:extLst>
            </p:cNvPr>
            <p:cNvSpPr txBox="1">
              <a:spLocks/>
            </p:cNvSpPr>
            <p:nvPr/>
          </p:nvSpPr>
          <p:spPr>
            <a:xfrm>
              <a:off x="2607727" y="5736781"/>
              <a:ext cx="1800000" cy="551594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rmAutofit/>
            </a:bodyPr>
            <a:lstStyle>
              <a:defPPr>
                <a:defRPr lang="en-US"/>
              </a:defPPr>
              <a:lvl1pPr algn="ctr">
                <a:defRPr sz="1400" b="1">
                  <a:solidFill>
                    <a:schemeClr val="bg2">
                      <a:lumMod val="50000"/>
                    </a:schemeClr>
                  </a:solidFill>
                  <a:ea typeface="SimSun" panose="02010600030101010101" pitchFamily="2" charset="-122"/>
                  <a:cs typeface="Times New Roman" panose="02020603050405020304" pitchFamily="18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/>
                <a:t>Name</a:t>
              </a:r>
              <a:endParaRPr lang="en-US" sz="1100" dirty="0"/>
            </a:p>
            <a:p>
              <a:r>
                <a:rPr lang="en-US" sz="1000">
                  <a:solidFill>
                    <a:schemeClr val="bg2">
                      <a:lumMod val="75000"/>
                    </a:schemeClr>
                  </a:solidFill>
                </a:rPr>
                <a:t>Title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</a:endParaRPr>
            </a:p>
            <a:p>
              <a:endParaRPr lang="en-US" sz="1050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0A5A009-CFC8-F62B-D0E7-743675DECF32}"/>
              </a:ext>
            </a:extLst>
          </p:cNvPr>
          <p:cNvGrpSpPr/>
          <p:nvPr/>
        </p:nvGrpSpPr>
        <p:grpSpPr>
          <a:xfrm>
            <a:off x="4826723" y="3848560"/>
            <a:ext cx="1800000" cy="2445560"/>
            <a:chOff x="2607727" y="3842815"/>
            <a:chExt cx="1800000" cy="2445560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784F8FAA-BD69-0FAF-83C4-36A7B24C3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607727" y="3842815"/>
              <a:ext cx="1800000" cy="1800000"/>
            </a:xfrm>
            <a:prstGeom prst="rect">
              <a:avLst/>
            </a:prstGeom>
          </p:spPr>
        </p:pic>
        <p:sp>
          <p:nvSpPr>
            <p:cNvPr id="64" name="Subtitle 2">
              <a:extLst>
                <a:ext uri="{FF2B5EF4-FFF2-40B4-BE49-F238E27FC236}">
                  <a16:creationId xmlns:a16="http://schemas.microsoft.com/office/drawing/2014/main" id="{944DFCC3-2C3F-79F8-CE43-DCB050DDED44}"/>
                </a:ext>
              </a:extLst>
            </p:cNvPr>
            <p:cNvSpPr txBox="1">
              <a:spLocks/>
            </p:cNvSpPr>
            <p:nvPr/>
          </p:nvSpPr>
          <p:spPr>
            <a:xfrm>
              <a:off x="2607727" y="5736781"/>
              <a:ext cx="1800000" cy="551594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rmAutofit/>
            </a:bodyPr>
            <a:lstStyle>
              <a:defPPr>
                <a:defRPr lang="en-US"/>
              </a:defPPr>
              <a:lvl1pPr algn="ctr">
                <a:defRPr sz="1400" b="1">
                  <a:solidFill>
                    <a:schemeClr val="bg2">
                      <a:lumMod val="50000"/>
                    </a:schemeClr>
                  </a:solidFill>
                  <a:ea typeface="SimSun" panose="02010600030101010101" pitchFamily="2" charset="-122"/>
                  <a:cs typeface="Times New Roman" panose="02020603050405020304" pitchFamily="18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/>
                <a:t>Name</a:t>
              </a:r>
              <a:endParaRPr lang="en-US" sz="1100" dirty="0"/>
            </a:p>
            <a:p>
              <a:r>
                <a:rPr lang="en-US" sz="1000">
                  <a:solidFill>
                    <a:schemeClr val="bg2">
                      <a:lumMod val="75000"/>
                    </a:schemeClr>
                  </a:solidFill>
                </a:rPr>
                <a:t>Title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</a:endParaRPr>
            </a:p>
            <a:p>
              <a:endParaRPr lang="en-US" sz="1050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E3C07DF-7224-A58A-38A2-3B6DD764FA98}"/>
              </a:ext>
            </a:extLst>
          </p:cNvPr>
          <p:cNvGrpSpPr/>
          <p:nvPr/>
        </p:nvGrpSpPr>
        <p:grpSpPr>
          <a:xfrm>
            <a:off x="7055500" y="3836994"/>
            <a:ext cx="1800000" cy="2445560"/>
            <a:chOff x="2607727" y="3842815"/>
            <a:chExt cx="1800000" cy="2445560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F03F736C-3EFF-1994-2F1D-8C7D4F066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607727" y="3842815"/>
              <a:ext cx="1800000" cy="1800000"/>
            </a:xfrm>
            <a:prstGeom prst="rect">
              <a:avLst/>
            </a:prstGeom>
          </p:spPr>
        </p:pic>
        <p:sp>
          <p:nvSpPr>
            <p:cNvPr id="72" name="Subtitle 2">
              <a:extLst>
                <a:ext uri="{FF2B5EF4-FFF2-40B4-BE49-F238E27FC236}">
                  <a16:creationId xmlns:a16="http://schemas.microsoft.com/office/drawing/2014/main" id="{03395F4C-BF40-6747-CC88-F4AE937486E9}"/>
                </a:ext>
              </a:extLst>
            </p:cNvPr>
            <p:cNvSpPr txBox="1">
              <a:spLocks/>
            </p:cNvSpPr>
            <p:nvPr/>
          </p:nvSpPr>
          <p:spPr>
            <a:xfrm>
              <a:off x="2607727" y="5736781"/>
              <a:ext cx="1800000" cy="551594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rmAutofit/>
            </a:bodyPr>
            <a:lstStyle>
              <a:defPPr>
                <a:defRPr lang="en-US"/>
              </a:defPPr>
              <a:lvl1pPr algn="ctr">
                <a:defRPr sz="1400" b="1">
                  <a:solidFill>
                    <a:schemeClr val="bg2">
                      <a:lumMod val="50000"/>
                    </a:schemeClr>
                  </a:solidFill>
                  <a:ea typeface="SimSun" panose="02010600030101010101" pitchFamily="2" charset="-122"/>
                  <a:cs typeface="Times New Roman" panose="02020603050405020304" pitchFamily="18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/>
                <a:t>Name</a:t>
              </a:r>
              <a:endParaRPr lang="en-US" sz="1100" dirty="0"/>
            </a:p>
            <a:p>
              <a:r>
                <a:rPr lang="en-US" sz="1000">
                  <a:solidFill>
                    <a:schemeClr val="bg2">
                      <a:lumMod val="75000"/>
                    </a:schemeClr>
                  </a:solidFill>
                </a:rPr>
                <a:t>Title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</a:endParaRPr>
            </a:p>
            <a:p>
              <a:endParaRPr lang="en-US" sz="1050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6D0827E-6893-C013-EF05-49FDCDDA2225}"/>
              </a:ext>
            </a:extLst>
          </p:cNvPr>
          <p:cNvGrpSpPr/>
          <p:nvPr/>
        </p:nvGrpSpPr>
        <p:grpSpPr>
          <a:xfrm>
            <a:off x="9271236" y="3848560"/>
            <a:ext cx="1800000" cy="2445560"/>
            <a:chOff x="2607727" y="3842815"/>
            <a:chExt cx="1800000" cy="2445560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8E2DF400-19D2-9F71-81DF-8F7E8B1EF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607727" y="3842815"/>
              <a:ext cx="1800000" cy="1800000"/>
            </a:xfrm>
            <a:prstGeom prst="rect">
              <a:avLst/>
            </a:prstGeom>
          </p:spPr>
        </p:pic>
        <p:sp>
          <p:nvSpPr>
            <p:cNvPr id="76" name="Subtitle 2">
              <a:extLst>
                <a:ext uri="{FF2B5EF4-FFF2-40B4-BE49-F238E27FC236}">
                  <a16:creationId xmlns:a16="http://schemas.microsoft.com/office/drawing/2014/main" id="{F3EE6A43-EF8B-64D8-ADAE-830293DFCC19}"/>
                </a:ext>
              </a:extLst>
            </p:cNvPr>
            <p:cNvSpPr txBox="1">
              <a:spLocks/>
            </p:cNvSpPr>
            <p:nvPr/>
          </p:nvSpPr>
          <p:spPr>
            <a:xfrm>
              <a:off x="2607727" y="5736781"/>
              <a:ext cx="1800000" cy="551594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rmAutofit/>
            </a:bodyPr>
            <a:lstStyle>
              <a:defPPr>
                <a:defRPr lang="en-US"/>
              </a:defPPr>
              <a:lvl1pPr algn="ctr">
                <a:defRPr sz="1400" b="1">
                  <a:solidFill>
                    <a:schemeClr val="bg2">
                      <a:lumMod val="50000"/>
                    </a:schemeClr>
                  </a:solidFill>
                  <a:ea typeface="SimSun" panose="02010600030101010101" pitchFamily="2" charset="-122"/>
                  <a:cs typeface="Times New Roman" panose="02020603050405020304" pitchFamily="18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/>
                <a:t>Name</a:t>
              </a:r>
              <a:endParaRPr lang="en-US" sz="1100" dirty="0"/>
            </a:p>
            <a:p>
              <a:r>
                <a:rPr lang="en-US" sz="1000">
                  <a:solidFill>
                    <a:schemeClr val="bg2">
                      <a:lumMod val="75000"/>
                    </a:schemeClr>
                  </a:solidFill>
                </a:rPr>
                <a:t>Title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</a:endParaRPr>
            </a:p>
            <a:p>
              <a:endParaRPr lang="en-US" sz="105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B42D189-CC08-8BC1-B2B2-AF3393D7A310}"/>
              </a:ext>
            </a:extLst>
          </p:cNvPr>
          <p:cNvGrpSpPr/>
          <p:nvPr/>
        </p:nvGrpSpPr>
        <p:grpSpPr>
          <a:xfrm>
            <a:off x="9271236" y="1061012"/>
            <a:ext cx="1800000" cy="2445560"/>
            <a:chOff x="2607727" y="3842815"/>
            <a:chExt cx="1800000" cy="24455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E0174DB-D15D-3A0B-55B4-E640E9CEA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607727" y="3842815"/>
              <a:ext cx="1800000" cy="1800000"/>
            </a:xfrm>
            <a:prstGeom prst="rect">
              <a:avLst/>
            </a:prstGeom>
          </p:spPr>
        </p:pic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5B2A0A70-844E-85EA-628C-94C532476C53}"/>
                </a:ext>
              </a:extLst>
            </p:cNvPr>
            <p:cNvSpPr txBox="1">
              <a:spLocks/>
            </p:cNvSpPr>
            <p:nvPr/>
          </p:nvSpPr>
          <p:spPr>
            <a:xfrm>
              <a:off x="2607727" y="5736781"/>
              <a:ext cx="1800000" cy="551594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rmAutofit/>
            </a:bodyPr>
            <a:lstStyle>
              <a:defPPr>
                <a:defRPr lang="en-US"/>
              </a:defPPr>
              <a:lvl1pPr algn="ctr">
                <a:defRPr sz="1400" b="1">
                  <a:solidFill>
                    <a:schemeClr val="bg2">
                      <a:lumMod val="50000"/>
                    </a:schemeClr>
                  </a:solidFill>
                  <a:ea typeface="SimSun" panose="02010600030101010101" pitchFamily="2" charset="-122"/>
                  <a:cs typeface="Times New Roman" panose="02020603050405020304" pitchFamily="18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/>
                <a:t>Name</a:t>
              </a:r>
              <a:endParaRPr lang="en-US" sz="1100" dirty="0"/>
            </a:p>
            <a:p>
              <a:r>
                <a:rPr lang="en-US" sz="1000">
                  <a:solidFill>
                    <a:schemeClr val="bg2">
                      <a:lumMod val="75000"/>
                    </a:schemeClr>
                  </a:solidFill>
                </a:rPr>
                <a:t>Title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</a:endParaRPr>
            </a:p>
            <a:p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504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4B303C-00CD-7F76-A04A-08C35612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Research Plan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A7A49-B3D2-B8B2-B47C-C2F2A6487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A51F3-73EC-9FF9-16A1-F34100C70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GVSC # 1.Axxx Monthly/Quarterly Meeting</a:t>
            </a:r>
          </a:p>
        </p:txBody>
      </p:sp>
    </p:spTree>
    <p:extLst>
      <p:ext uri="{BB962C8B-B14F-4D97-AF65-F5344CB8AC3E}">
        <p14:creationId xmlns:p14="http://schemas.microsoft.com/office/powerpoint/2010/main" val="159770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Scope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62EE8F-FA44-F418-2B1E-C849444E1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535" y="6550103"/>
            <a:ext cx="8423964" cy="216000"/>
          </a:xfrm>
        </p:spPr>
        <p:txBody>
          <a:bodyPr/>
          <a:lstStyle/>
          <a:p>
            <a:r>
              <a:rPr lang="en-US" dirty="0"/>
              <a:t>GVSC # 1.Axxx Monthly/Quarterly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DA991-AB63-6996-CC51-C7B5E08FD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7970" y="6550103"/>
            <a:ext cx="1172760" cy="216000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D9404-C885-2BA6-E78B-8362C3740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1" y="947083"/>
            <a:ext cx="11412000" cy="2337693"/>
          </a:xfrm>
        </p:spPr>
        <p:txBody>
          <a:bodyPr>
            <a:normAutofit/>
          </a:bodyPr>
          <a:lstStyle/>
          <a:p>
            <a:r>
              <a:rPr lang="en-US" sz="1600" dirty="0"/>
              <a:t>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87B69-762F-3850-20A9-226CF3B96657}"/>
              </a:ext>
            </a:extLst>
          </p:cNvPr>
          <p:cNvSpPr txBox="1"/>
          <p:nvPr/>
        </p:nvSpPr>
        <p:spPr>
          <a:xfrm>
            <a:off x="10627970" y="441495"/>
            <a:ext cx="1172760" cy="2977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400" b="1"/>
              <a:t>xx/xx/2025</a:t>
            </a:r>
            <a:endParaRPr lang="en-US" sz="1400" b="1" dirty="0" err="1"/>
          </a:p>
        </p:txBody>
      </p:sp>
    </p:spTree>
    <p:extLst>
      <p:ext uri="{BB962C8B-B14F-4D97-AF65-F5344CB8AC3E}">
        <p14:creationId xmlns:p14="http://schemas.microsoft.com/office/powerpoint/2010/main" val="564829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E280A0-BF01-D821-68EE-EBAB50D34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Research Questions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D114C2-F6CA-C531-02E5-252A3C951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731" y="945813"/>
            <a:ext cx="5898088" cy="5472000"/>
          </a:xfrm>
        </p:spPr>
        <p:txBody>
          <a:bodyPr>
            <a:normAutofit/>
          </a:bodyPr>
          <a:lstStyle/>
          <a:p>
            <a:r>
              <a:rPr lang="en-US" sz="1600" dirty="0"/>
              <a:t>Information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248839-EC7E-4AC6-291D-0901331E2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47564-241B-EAD3-6CC3-F73E3574C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GVSC # 1.Axxx Monthly/Quarterly Meeting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0AF961-112E-F04D-DBBD-B61CF7978AAC}"/>
              </a:ext>
            </a:extLst>
          </p:cNvPr>
          <p:cNvSpPr txBox="1"/>
          <p:nvPr/>
        </p:nvSpPr>
        <p:spPr>
          <a:xfrm>
            <a:off x="10627970" y="441495"/>
            <a:ext cx="1172760" cy="2977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400" b="1"/>
              <a:t>xx/xx/2025</a:t>
            </a:r>
          </a:p>
        </p:txBody>
      </p:sp>
    </p:spTree>
    <p:extLst>
      <p:ext uri="{BB962C8B-B14F-4D97-AF65-F5344CB8AC3E}">
        <p14:creationId xmlns:p14="http://schemas.microsoft.com/office/powerpoint/2010/main" val="4032297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6FA1-FA68-B25B-38AB-650B168B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Plan for Year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B24F7-A91F-16E2-2397-0E987DD72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1" y="947083"/>
            <a:ext cx="11412000" cy="2558117"/>
          </a:xfrm>
        </p:spPr>
        <p:txBody>
          <a:bodyPr>
            <a:normAutofit/>
          </a:bodyPr>
          <a:lstStyle/>
          <a:p>
            <a:r>
              <a:rPr lang="en-US" dirty="0"/>
              <a:t>Task 1a. </a:t>
            </a:r>
            <a:r>
              <a:rPr lang="en-US" sz="20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Design…</a:t>
            </a:r>
          </a:p>
          <a:p>
            <a:r>
              <a:rPr lang="en-US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Task 1b. Simulate…</a:t>
            </a:r>
          </a:p>
          <a:p>
            <a:r>
              <a:rPr lang="en-US" dirty="0"/>
              <a:t>Task 3a. </a:t>
            </a:r>
            <a:r>
              <a:rPr lang="en-US" sz="2000" dirty="0">
                <a:effectLst/>
              </a:rPr>
              <a:t>Research…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CEE0334-1E6A-7A7F-1DAF-F3F0EC31B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874D81C-9EFD-BD84-78F5-6D7EF6640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GVSC # 1.Axxx Monthly/Quarterly Meeting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523781E-076B-67A3-7077-EB0A27E4C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203351"/>
              </p:ext>
            </p:extLst>
          </p:nvPr>
        </p:nvGraphicFramePr>
        <p:xfrm>
          <a:off x="551609" y="3289165"/>
          <a:ext cx="10927921" cy="27576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158897599"/>
                    </a:ext>
                  </a:extLst>
                </a:gridCol>
                <a:gridCol w="403899">
                  <a:extLst>
                    <a:ext uri="{9D8B030D-6E8A-4147-A177-3AD203B41FA5}">
                      <a16:colId xmlns:a16="http://schemas.microsoft.com/office/drawing/2014/main" val="678592295"/>
                    </a:ext>
                  </a:extLst>
                </a:gridCol>
                <a:gridCol w="2892022">
                  <a:extLst>
                    <a:ext uri="{9D8B030D-6E8A-4147-A177-3AD203B41FA5}">
                      <a16:colId xmlns:a16="http://schemas.microsoft.com/office/drawing/2014/main" val="400332442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8264015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04366468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183181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72567204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67252636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52216163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89974073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96492044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70672244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83985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74290448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501364135"/>
                    </a:ext>
                  </a:extLst>
                </a:gridCol>
              </a:tblGrid>
              <a:tr h="27850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Objective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Task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Task Description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Jul-25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Aug-25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Sep-25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Oct-25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Nov-25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Dec-25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Jan-26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Feb-26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Mar-26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Apr-26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May-26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Jun-26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562014"/>
                  </a:ext>
                </a:extLst>
              </a:tr>
              <a:tr h="225379"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1a</a:t>
                      </a: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9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200">
                          <a:solidFill>
                            <a:schemeClr val="dk1"/>
                          </a:solidFill>
                          <a:effectLst/>
                          <a:highlight>
                            <a:srgbClr val="46A0DC"/>
                          </a:highligh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200">
                          <a:solidFill>
                            <a:schemeClr val="dk1"/>
                          </a:solidFill>
                          <a:effectLst/>
                          <a:highlight>
                            <a:srgbClr val="46A0DC"/>
                          </a:highligh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200">
                          <a:solidFill>
                            <a:schemeClr val="dk1"/>
                          </a:solidFill>
                          <a:effectLst/>
                          <a:highlight>
                            <a:srgbClr val="46A0DC"/>
                          </a:highligh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156887"/>
                  </a:ext>
                </a:extLst>
              </a:tr>
              <a:tr h="2253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1b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200">
                          <a:solidFill>
                            <a:schemeClr val="dk1"/>
                          </a:solidFill>
                          <a:effectLst/>
                          <a:highlight>
                            <a:srgbClr val="46A0DC"/>
                          </a:highligh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200">
                          <a:solidFill>
                            <a:schemeClr val="dk1"/>
                          </a:solidFill>
                          <a:effectLst/>
                          <a:highlight>
                            <a:srgbClr val="46A0DC"/>
                          </a:highligh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200">
                          <a:solidFill>
                            <a:schemeClr val="dk1"/>
                          </a:solidFill>
                          <a:effectLst/>
                          <a:highlight>
                            <a:srgbClr val="46A0DC"/>
                          </a:highlight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41747"/>
                  </a:ext>
                </a:extLst>
              </a:tr>
              <a:tr h="2253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06820"/>
                  </a:ext>
                </a:extLst>
              </a:tr>
              <a:tr h="2253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1d1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900028"/>
                  </a:ext>
                </a:extLst>
              </a:tr>
              <a:tr h="2253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1d1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240366"/>
                  </a:ext>
                </a:extLst>
              </a:tr>
              <a:tr h="22537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2a1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3761022"/>
                  </a:ext>
                </a:extLst>
              </a:tr>
              <a:tr h="2253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2a2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433787"/>
                  </a:ext>
                </a:extLst>
              </a:tr>
              <a:tr h="225379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035768"/>
                  </a:ext>
                </a:extLst>
              </a:tr>
              <a:tr h="2253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3b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800401"/>
                  </a:ext>
                </a:extLst>
              </a:tr>
              <a:tr h="2253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3c1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853409"/>
                  </a:ext>
                </a:extLst>
              </a:tr>
              <a:tr h="2253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3c2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320" marR="5532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14339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61A99D4-065F-7F3C-6DDB-75E030F52042}"/>
              </a:ext>
            </a:extLst>
          </p:cNvPr>
          <p:cNvSpPr txBox="1"/>
          <p:nvPr/>
        </p:nvSpPr>
        <p:spPr>
          <a:xfrm>
            <a:off x="10627970" y="441495"/>
            <a:ext cx="1172760" cy="2977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400" b="1"/>
              <a:t>xx/xx/2025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79F344DA-45D9-9D31-40C4-2BECE54871D6}"/>
              </a:ext>
            </a:extLst>
          </p:cNvPr>
          <p:cNvCxnSpPr/>
          <p:nvPr/>
        </p:nvCxnSpPr>
        <p:spPr>
          <a:xfrm>
            <a:off x="5638800" y="3048000"/>
            <a:ext cx="1295400" cy="3240000"/>
          </a:xfrm>
          <a:prstGeom prst="bentConnector3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870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8FE9E-319A-0141-05EF-8143414BE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65028E-8ACA-C07D-D764-6CD398EA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Objectives, Milestones, and Tasks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1A1BF4-C707-9BFF-F709-4CCA1F779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731" y="945813"/>
            <a:ext cx="5898088" cy="5472000"/>
          </a:xfrm>
        </p:spPr>
        <p:txBody>
          <a:bodyPr>
            <a:normAutofit/>
          </a:bodyPr>
          <a:lstStyle/>
          <a:p>
            <a:r>
              <a:rPr lang="en-US" sz="1600" dirty="0"/>
              <a:t>Information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1BDC65-E3FB-F95C-D400-B45888E06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fld id="{BFEBEB0A-9E3D-4B14-9782-E2AE3DA60D96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EA235-EBC5-6F38-A404-CB554EDA1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GVSC # 1.Axxx Monthly/Quarterly Meeting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621F5-D216-5B1A-573F-0D5BE8D36607}"/>
              </a:ext>
            </a:extLst>
          </p:cNvPr>
          <p:cNvSpPr txBox="1"/>
          <p:nvPr/>
        </p:nvSpPr>
        <p:spPr>
          <a:xfrm>
            <a:off x="10627970" y="441495"/>
            <a:ext cx="1172760" cy="2977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xx/xx/2025</a:t>
            </a:r>
          </a:p>
        </p:txBody>
      </p:sp>
    </p:spTree>
    <p:extLst>
      <p:ext uri="{BB962C8B-B14F-4D97-AF65-F5344CB8AC3E}">
        <p14:creationId xmlns:p14="http://schemas.microsoft.com/office/powerpoint/2010/main" val="186220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0F9A9-7807-18AD-C9AD-71D03B460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CF02CB-140F-BB22-20D6-2013BFC8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 1 Deliverables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87B5F9-B63A-F24D-1936-D44FB36E9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731" y="945813"/>
            <a:ext cx="5898088" cy="5472000"/>
          </a:xfrm>
        </p:spPr>
        <p:txBody>
          <a:bodyPr>
            <a:normAutofit/>
          </a:bodyPr>
          <a:lstStyle/>
          <a:p>
            <a:r>
              <a:rPr lang="en-US" sz="1600" dirty="0"/>
              <a:t>Information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057338-E44C-3B58-F1D4-38CAB3F56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fld id="{BFEBEB0A-9E3D-4B14-9782-E2AE3DA60D96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DC974-775C-3594-0018-0638CBF7B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GVSC # 1.Axxx Monthly/Quarterly Meeting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304DB2-1F02-5BFF-3ED4-EB7AEECD6710}"/>
              </a:ext>
            </a:extLst>
          </p:cNvPr>
          <p:cNvSpPr txBox="1"/>
          <p:nvPr/>
        </p:nvSpPr>
        <p:spPr>
          <a:xfrm>
            <a:off x="10627970" y="441495"/>
            <a:ext cx="1172760" cy="2977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xx/xx/2025</a:t>
            </a:r>
          </a:p>
        </p:txBody>
      </p:sp>
    </p:spTree>
    <p:extLst>
      <p:ext uri="{BB962C8B-B14F-4D97-AF65-F5344CB8AC3E}">
        <p14:creationId xmlns:p14="http://schemas.microsoft.com/office/powerpoint/2010/main" val="35060473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5e1d76e6ed25a0b9acc172e1212e12c5ea2ecb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-White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Custom 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lnDef>
      <a:spPr>
        <a:ln>
          <a:solidFill>
            <a:schemeClr val="bg2"/>
          </a:solidFill>
          <a:tailEnd type="triangle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ctr">
          <a:defRPr sz="1000" b="0" i="0" smtClean="0">
            <a:solidFill>
              <a:srgbClr val="222222"/>
            </a:solidFill>
            <a:effectLst/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WPI_2012Multi</Template>
  <TotalTime>16573</TotalTime>
  <Words>713</Words>
  <Application>Microsoft Office PowerPoint</Application>
  <PresentationFormat>Widescreen</PresentationFormat>
  <Paragraphs>425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Wingdings</vt:lpstr>
      <vt:lpstr>Courier New</vt:lpstr>
      <vt:lpstr>Wingdings 2</vt:lpstr>
      <vt:lpstr>Tahoma</vt:lpstr>
      <vt:lpstr>Calibri</vt:lpstr>
      <vt:lpstr>Arial</vt:lpstr>
      <vt:lpstr>WPI-White</vt:lpstr>
      <vt:lpstr>AVMI-GVSC [Project Number] Title</vt:lpstr>
      <vt:lpstr>Table of Content</vt:lpstr>
      <vt:lpstr>Project Quad Members</vt:lpstr>
      <vt:lpstr>Project Research Plan</vt:lpstr>
      <vt:lpstr>Project Scope</vt:lpstr>
      <vt:lpstr>Fundamental Research Questions</vt:lpstr>
      <vt:lpstr>Research Plan for Year 1</vt:lpstr>
      <vt:lpstr>Project Objectives, Milestones, and Tasks </vt:lpstr>
      <vt:lpstr>Year 1 Deliverables </vt:lpstr>
      <vt:lpstr>Project Research Approach </vt:lpstr>
      <vt:lpstr>Research Topic Title </vt:lpstr>
      <vt:lpstr>Project Management Plan</vt:lpstr>
      <vt:lpstr>Progress, Risks, and Mitigation Process</vt:lpstr>
      <vt:lpstr>Schedule for Reporting on the Project Course </vt:lpstr>
      <vt:lpstr>Publication Plan</vt:lpstr>
      <vt:lpstr>What’s Next?</vt:lpstr>
      <vt:lpstr>Next Step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Title, Verdana Bold 40pt</dc:title>
  <dc:creator>Melissa</dc:creator>
  <cp:lastModifiedBy>Patel, Parth</cp:lastModifiedBy>
  <cp:revision>308</cp:revision>
  <dcterms:created xsi:type="dcterms:W3CDTF">2015-05-27T13:16:15Z</dcterms:created>
  <dcterms:modified xsi:type="dcterms:W3CDTF">2025-09-12T16:19:30Z</dcterms:modified>
</cp:coreProperties>
</file>