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1031200" cy="28346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0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10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10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10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28">
          <p15:clr>
            <a:srgbClr val="A4A3A4"/>
          </p15:clr>
        </p15:guide>
        <p15:guide id="2" pos="6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2" autoAdjust="0"/>
    <p:restoredTop sz="94660"/>
  </p:normalViewPr>
  <p:slideViewPr>
    <p:cSldViewPr>
      <p:cViewPr>
        <p:scale>
          <a:sx n="73" d="100"/>
          <a:sy n="73" d="100"/>
        </p:scale>
        <p:origin x="144" y="43"/>
      </p:cViewPr>
      <p:guideLst>
        <p:guide orient="horz" pos="8928"/>
        <p:guide pos="66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975" y="8805863"/>
            <a:ext cx="17875250" cy="6075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4363" y="16062325"/>
            <a:ext cx="14722475" cy="7245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40820-7EB9-415C-A844-6D4D130F1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CCF0D-AB03-4674-A56E-1C4F503E66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86000" y="2519363"/>
            <a:ext cx="4468813" cy="22677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6388" y="2519363"/>
            <a:ext cx="13257212" cy="22677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7E3CE-4C21-410F-B347-A48BED5513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2335A-7332-4CA2-B240-645679A507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113" y="18214975"/>
            <a:ext cx="17875250" cy="56308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113" y="12014200"/>
            <a:ext cx="17875250" cy="6200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EAC87-8D51-4497-9311-2D406AF27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8188325"/>
            <a:ext cx="8863012" cy="1700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91800" y="8188325"/>
            <a:ext cx="8863013" cy="1700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A656E-C17F-47E8-AFE9-AA088DC1A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1135063"/>
            <a:ext cx="18929350" cy="472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925" y="6345238"/>
            <a:ext cx="9293225" cy="2644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0925" y="8990013"/>
            <a:ext cx="9293225" cy="16332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83875" y="6345238"/>
            <a:ext cx="9296400" cy="2644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83875" y="8990013"/>
            <a:ext cx="9296400" cy="16332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FC52D-D93F-469C-9ECF-CADC4CB52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9538A-32F1-4D36-9F96-9EF2E199A9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B29AC-7007-4AB4-A183-816FA37A95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1128713"/>
            <a:ext cx="6919913" cy="4803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0" y="1128713"/>
            <a:ext cx="11757025" cy="24193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0925" y="5932488"/>
            <a:ext cx="6919913" cy="1938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D4682-7B50-4B0D-8B23-237DF8A352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738" y="19842163"/>
            <a:ext cx="12619037" cy="2343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22738" y="2532063"/>
            <a:ext cx="12619037" cy="17008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2738" y="22185313"/>
            <a:ext cx="12619037" cy="33258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EDCBD-FCE8-49E1-94FF-07F6D6C37F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76388" y="2519363"/>
            <a:ext cx="178784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433" tIns="190716" rIns="381433" bIns="190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8188325"/>
            <a:ext cx="17878425" cy="170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433" tIns="190716" rIns="381433" bIns="190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6388" y="25827038"/>
            <a:ext cx="4381500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433" tIns="190716" rIns="381433" bIns="190716" numCol="1" anchor="t" anchorCtr="0" compatLnSpc="1">
            <a:prstTxWarp prst="textNoShape">
              <a:avLst/>
            </a:prstTxWarp>
          </a:bodyPr>
          <a:lstStyle>
            <a:lvl1pPr defTabSz="3814763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86613" y="25827038"/>
            <a:ext cx="6657975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433" tIns="190716" rIns="381433" bIns="190716" numCol="1" anchor="t" anchorCtr="0" compatLnSpc="1">
            <a:prstTxWarp prst="textNoShape">
              <a:avLst/>
            </a:prstTxWarp>
          </a:bodyPr>
          <a:lstStyle>
            <a:lvl1pPr algn="ctr" defTabSz="3814763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073313" y="25827038"/>
            <a:ext cx="4381500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433" tIns="190716" rIns="381433" bIns="190716" numCol="1" anchor="t" anchorCtr="0" compatLnSpc="1">
            <a:prstTxWarp prst="textNoShape">
              <a:avLst/>
            </a:prstTxWarp>
          </a:bodyPr>
          <a:lstStyle>
            <a:lvl1pPr algn="r" defTabSz="3814763">
              <a:defRPr sz="5800"/>
            </a:lvl1pPr>
          </a:lstStyle>
          <a:p>
            <a:fld id="{7EAB9CDC-7E53-4722-8F10-F6E7F55617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14763" rtl="0" fontAlgn="base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814763" rtl="0" fontAlgn="base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charset="0"/>
        </a:defRPr>
      </a:lvl2pPr>
      <a:lvl3pPr algn="ctr" defTabSz="3814763" rtl="0" fontAlgn="base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charset="0"/>
        </a:defRPr>
      </a:lvl3pPr>
      <a:lvl4pPr algn="ctr" defTabSz="3814763" rtl="0" fontAlgn="base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charset="0"/>
        </a:defRPr>
      </a:lvl4pPr>
      <a:lvl5pPr algn="ctr" defTabSz="3814763" rtl="0" fontAlgn="base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charset="0"/>
        </a:defRPr>
      </a:lvl5pPr>
      <a:lvl6pPr marL="457200" algn="ctr" defTabSz="3814763" rtl="0" fontAlgn="base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charset="0"/>
        </a:defRPr>
      </a:lvl6pPr>
      <a:lvl7pPr marL="914400" algn="ctr" defTabSz="3814763" rtl="0" fontAlgn="base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charset="0"/>
        </a:defRPr>
      </a:lvl7pPr>
      <a:lvl8pPr marL="1371600" algn="ctr" defTabSz="3814763" rtl="0" fontAlgn="base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charset="0"/>
        </a:defRPr>
      </a:lvl8pPr>
      <a:lvl9pPr marL="1828800" algn="ctr" defTabSz="3814763" rtl="0" fontAlgn="base">
        <a:spcBef>
          <a:spcPct val="0"/>
        </a:spcBef>
        <a:spcAft>
          <a:spcPct val="0"/>
        </a:spcAft>
        <a:defRPr sz="18400">
          <a:solidFill>
            <a:schemeClr val="tx2"/>
          </a:solidFill>
          <a:latin typeface="Times New Roman" charset="0"/>
        </a:defRPr>
      </a:lvl9pPr>
    </p:titleStyle>
    <p:bodyStyle>
      <a:lvl1pPr marL="1430338" indent="-1430338" algn="l" defTabSz="3814763" rtl="0" fontAlgn="base">
        <a:spcBef>
          <a:spcPct val="20000"/>
        </a:spcBef>
        <a:spcAft>
          <a:spcPct val="0"/>
        </a:spcAft>
        <a:buChar char="•"/>
        <a:defRPr sz="13300">
          <a:solidFill>
            <a:schemeClr val="tx1"/>
          </a:solidFill>
          <a:latin typeface="+mn-lt"/>
          <a:ea typeface="+mn-ea"/>
          <a:cs typeface="+mn-cs"/>
        </a:defRPr>
      </a:lvl1pPr>
      <a:lvl2pPr marL="3098800" indent="-1192213" algn="l" defTabSz="3814763" rtl="0" fontAlgn="base">
        <a:spcBef>
          <a:spcPct val="20000"/>
        </a:spcBef>
        <a:spcAft>
          <a:spcPct val="0"/>
        </a:spcAft>
        <a:buChar char="–"/>
        <a:defRPr sz="11700">
          <a:solidFill>
            <a:schemeClr val="tx1"/>
          </a:solidFill>
          <a:latin typeface="+mn-lt"/>
        </a:defRPr>
      </a:lvl2pPr>
      <a:lvl3pPr marL="4767263" indent="-952500" algn="l" defTabSz="3814763" rtl="0" fontAlgn="base">
        <a:spcBef>
          <a:spcPct val="20000"/>
        </a:spcBef>
        <a:spcAft>
          <a:spcPct val="0"/>
        </a:spcAft>
        <a:buChar char="•"/>
        <a:defRPr sz="10000">
          <a:solidFill>
            <a:schemeClr val="tx1"/>
          </a:solidFill>
          <a:latin typeface="+mn-lt"/>
        </a:defRPr>
      </a:lvl3pPr>
      <a:lvl4pPr marL="6675438" indent="-954088" algn="l" defTabSz="3814763" rtl="0" fontAlgn="base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582025" indent="-954088" algn="l" defTabSz="3814763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9039225" indent="-954088" algn="l" defTabSz="3814763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496425" indent="-954088" algn="l" defTabSz="3814763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953625" indent="-954088" algn="l" defTabSz="3814763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410825" indent="-954088" algn="l" defTabSz="3814763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533400"/>
            <a:ext cx="17919700" cy="42672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10000" b="1" dirty="0">
                <a:solidFill>
                  <a:srgbClr val="FF0000"/>
                </a:solidFill>
              </a:rPr>
              <a:t>Title of the Poster</a:t>
            </a:r>
            <a:br>
              <a:rPr lang="en-US" sz="10000" b="1" dirty="0">
                <a:solidFill>
                  <a:srgbClr val="FF0000"/>
                </a:solidFill>
              </a:rPr>
            </a:br>
            <a:br>
              <a:rPr lang="en-US" sz="1100" b="1" dirty="0">
                <a:solidFill>
                  <a:srgbClr val="FF0000"/>
                </a:solidFill>
              </a:rPr>
            </a:b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\</a:t>
            </a:r>
            <a:r>
              <a:rPr lang="en-US" sz="7200" b="1" dirty="0">
                <a:solidFill>
                  <a:schemeClr val="accent2"/>
                </a:solidFill>
              </a:rPr>
              <a:t>A. Autor1, B. </a:t>
            </a:r>
            <a:r>
              <a:rPr lang="en-US" sz="7200" b="1">
                <a:solidFill>
                  <a:schemeClr val="accent2"/>
                </a:solidFill>
              </a:rPr>
              <a:t>Author2</a:t>
            </a:r>
            <a:r>
              <a:rPr lang="en-US" sz="7200" b="1" dirty="0">
                <a:solidFill>
                  <a:schemeClr val="accent2"/>
                </a:solidFill>
              </a:rPr>
              <a:t>, and C. Author3</a:t>
            </a:r>
            <a:br>
              <a:rPr lang="en-US" sz="8000" b="1" dirty="0">
                <a:solidFill>
                  <a:schemeClr val="accent2"/>
                </a:solidFill>
              </a:rPr>
            </a:br>
            <a:r>
              <a:rPr lang="en-US" sz="6600" b="1" i="1" dirty="0">
                <a:solidFill>
                  <a:schemeClr val="tx1"/>
                </a:solidFill>
              </a:rPr>
              <a:t>Department of …</a:t>
            </a:r>
            <a:r>
              <a:rPr lang="en-US" sz="66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168400" y="4267200"/>
            <a:ext cx="18610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150" name="Picture 6" descr="158064_138483227619_2126546364_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06070"/>
            <a:ext cx="2514600" cy="250983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9FE3A-FA16-4A35-9B3A-D2C58A1889A9}"/>
              </a:ext>
            </a:extLst>
          </p:cNvPr>
          <p:cNvSpPr txBox="1"/>
          <p:nvPr/>
        </p:nvSpPr>
        <p:spPr>
          <a:xfrm>
            <a:off x="-152400" y="2400300"/>
            <a:ext cx="1021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City </a:t>
            </a:r>
            <a:r>
              <a:rPr lang="en-US" sz="2800" b="1">
                <a:solidFill>
                  <a:srgbClr val="FF0000"/>
                </a:solidFill>
              </a:rPr>
              <a:t>Tech 22</a:t>
            </a:r>
            <a:r>
              <a:rPr lang="en-US" sz="2800" b="1" baseline="30000">
                <a:solidFill>
                  <a:srgbClr val="FF0000"/>
                </a:solidFill>
              </a:rPr>
              <a:t>2nd </a:t>
            </a:r>
            <a:r>
              <a:rPr lang="en-US" sz="2800" b="1">
                <a:solidFill>
                  <a:srgbClr val="FF0000"/>
                </a:solidFill>
              </a:rPr>
              <a:t>Annual </a:t>
            </a:r>
            <a:r>
              <a:rPr lang="en-US" sz="2800" b="1" dirty="0">
                <a:solidFill>
                  <a:srgbClr val="FF0000"/>
                </a:solidFill>
              </a:rPr>
              <a:t>Poster Session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814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814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Times New Roman</vt:lpstr>
      <vt:lpstr>Default Design</vt:lpstr>
      <vt:lpstr>Title of the Poster   \A. Autor1, B. Author2, and C. Author3 Department of 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Roman Kezerashvili</cp:lastModifiedBy>
  <cp:revision>18</cp:revision>
  <dcterms:created xsi:type="dcterms:W3CDTF">1601-01-01T00:00:00Z</dcterms:created>
  <dcterms:modified xsi:type="dcterms:W3CDTF">2024-09-02T16:14:04Z</dcterms:modified>
</cp:coreProperties>
</file>