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7" r:id="rId1"/>
  </p:sldMasterIdLst>
  <p:notesMasterIdLst>
    <p:notesMasterId r:id="rId26"/>
  </p:notesMasterIdLst>
  <p:sldIdLst>
    <p:sldId id="256" r:id="rId2"/>
    <p:sldId id="283" r:id="rId3"/>
    <p:sldId id="284" r:id="rId4"/>
    <p:sldId id="273" r:id="rId5"/>
    <p:sldId id="275" r:id="rId6"/>
    <p:sldId id="278" r:id="rId7"/>
    <p:sldId id="279" r:id="rId8"/>
    <p:sldId id="276" r:id="rId9"/>
    <p:sldId id="280" r:id="rId10"/>
    <p:sldId id="282" r:id="rId11"/>
    <p:sldId id="285" r:id="rId12"/>
    <p:sldId id="289" r:id="rId13"/>
    <p:sldId id="290" r:id="rId14"/>
    <p:sldId id="287" r:id="rId15"/>
    <p:sldId id="288" r:id="rId16"/>
    <p:sldId id="291" r:id="rId17"/>
    <p:sldId id="286" r:id="rId18"/>
    <p:sldId id="292" r:id="rId19"/>
    <p:sldId id="293" r:id="rId20"/>
    <p:sldId id="294" r:id="rId21"/>
    <p:sldId id="295" r:id="rId22"/>
    <p:sldId id="296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760" autoAdjust="0"/>
  </p:normalViewPr>
  <p:slideViewPr>
    <p:cSldViewPr snapToGrid="0" snapToObjects="1">
      <p:cViewPr varScale="1">
        <p:scale>
          <a:sx n="100" d="100"/>
          <a:sy n="100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B99EE-7348-43D9-B74E-A291AB8A214D}" type="doc">
      <dgm:prSet loTypeId="urn:microsoft.com/office/officeart/2005/8/layout/vList3" loCatId="list" qsTypeId="urn:microsoft.com/office/officeart/2005/8/quickstyle/simple2" qsCatId="simple" csTypeId="urn:microsoft.com/office/officeart/2005/8/colors/accent1_1" csCatId="accent1" phldr="1"/>
      <dgm:spPr/>
    </dgm:pt>
    <dgm:pt modelId="{32F424C8-F21B-4C5B-B801-ECA859550FEE}">
      <dgm:prSet phldrT="[文字]" custT="1"/>
      <dgm:spPr/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dirty="0"/>
        </a:p>
      </dgm:t>
    </dgm:pt>
    <dgm:pt modelId="{32102AD5-AC56-4C95-B99F-FC11C816F6FB}" type="par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A07202C-B1A6-48B2-9C09-DC523493CA80}" type="sib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FC66E8C-AC68-4D53-A96E-F173A33ED1C9}">
      <dgm:prSet phldrT="[文字]" custT="1"/>
      <dgm:spPr/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dirty="0"/>
        </a:p>
      </dgm:t>
    </dgm:pt>
    <dgm:pt modelId="{B52A83A4-E581-4C62-9323-52CA20217038}" type="par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8E58C958-9032-4212-888E-D34D0A9185C6}" type="sib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DD42F2F6-AEAD-4662-BAE6-F4596F8985FC}">
      <dgm:prSet phldrT="[文字]" custT="1"/>
      <dgm:spPr/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dirty="0"/>
        </a:p>
      </dgm:t>
    </dgm:pt>
    <dgm:pt modelId="{575A7939-9783-4FC5-9F16-AD24FA093A57}" type="par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034D19FF-FD5F-43FA-9D16-63C157D7CB47}" type="sib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20B403F8-8B55-42AB-9B07-72D3BEBBB812}" type="pres">
      <dgm:prSet presAssocID="{F13B99EE-7348-43D9-B74E-A291AB8A214D}" presName="linearFlow" presStyleCnt="0">
        <dgm:presLayoutVars>
          <dgm:dir/>
          <dgm:resizeHandles val="exact"/>
        </dgm:presLayoutVars>
      </dgm:prSet>
      <dgm:spPr/>
    </dgm:pt>
    <dgm:pt modelId="{AF462B92-D0BE-4FB8-A828-68167EFE12E5}" type="pres">
      <dgm:prSet presAssocID="{32F424C8-F21B-4C5B-B801-ECA859550FEE}" presName="composite" presStyleCnt="0"/>
      <dgm:spPr/>
    </dgm:pt>
    <dgm:pt modelId="{EB3360F9-C7DC-4161-8B51-86161A73BCDA}" type="pres">
      <dgm:prSet presAssocID="{32F424C8-F21B-4C5B-B801-ECA859550FEE}" presName="imgShp" presStyleLbl="fgImgPlace1" presStyleIdx="0" presStyleCnt="3"/>
      <dgm:spPr/>
    </dgm:pt>
    <dgm:pt modelId="{D0543E34-6451-4DC6-8020-D00B0A78E4EE}" type="pres">
      <dgm:prSet presAssocID="{32F424C8-F21B-4C5B-B801-ECA859550FE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59F0E7-855C-4E41-ADCB-58728C72A5FB}" type="pres">
      <dgm:prSet presAssocID="{7A07202C-B1A6-48B2-9C09-DC523493CA80}" presName="spacing" presStyleCnt="0"/>
      <dgm:spPr/>
    </dgm:pt>
    <dgm:pt modelId="{4C9E7122-A234-48CF-B599-53349EC66657}" type="pres">
      <dgm:prSet presAssocID="{7FC66E8C-AC68-4D53-A96E-F173A33ED1C9}" presName="composite" presStyleCnt="0"/>
      <dgm:spPr/>
    </dgm:pt>
    <dgm:pt modelId="{03192B8C-298F-494F-9193-1C8F088C4D98}" type="pres">
      <dgm:prSet presAssocID="{7FC66E8C-AC68-4D53-A96E-F173A33ED1C9}" presName="imgShp" presStyleLbl="fgImgPlace1" presStyleIdx="1" presStyleCnt="3"/>
      <dgm:spPr/>
    </dgm:pt>
    <dgm:pt modelId="{D27D9526-5973-4245-890F-E960DFE3BBC8}" type="pres">
      <dgm:prSet presAssocID="{7FC66E8C-AC68-4D53-A96E-F173A33ED1C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FD1D36-FDC8-46DE-A917-918019A4C568}" type="pres">
      <dgm:prSet presAssocID="{8E58C958-9032-4212-888E-D34D0A9185C6}" presName="spacing" presStyleCnt="0"/>
      <dgm:spPr/>
    </dgm:pt>
    <dgm:pt modelId="{50AACA2B-B77F-4A28-BE7E-AC7FB7B253F9}" type="pres">
      <dgm:prSet presAssocID="{DD42F2F6-AEAD-4662-BAE6-F4596F8985FC}" presName="composite" presStyleCnt="0"/>
      <dgm:spPr/>
    </dgm:pt>
    <dgm:pt modelId="{268D135C-54A3-4AD3-BAF5-8F9CE4B167DD}" type="pres">
      <dgm:prSet presAssocID="{DD42F2F6-AEAD-4662-BAE6-F4596F8985FC}" presName="imgShp" presStyleLbl="fgImgPlace1" presStyleIdx="2" presStyleCnt="3"/>
      <dgm:spPr/>
    </dgm:pt>
    <dgm:pt modelId="{1AB5D451-675A-4CCF-8ADC-26F64AEF9F9B}" type="pres">
      <dgm:prSet presAssocID="{DD42F2F6-AEAD-4662-BAE6-F4596F8985F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3E52DD-EA5F-4F5C-B961-9775649E78B3}" type="presOf" srcId="{7FC66E8C-AC68-4D53-A96E-F173A33ED1C9}" destId="{D27D9526-5973-4245-890F-E960DFE3BBC8}" srcOrd="0" destOrd="0" presId="urn:microsoft.com/office/officeart/2005/8/layout/vList3"/>
    <dgm:cxn modelId="{9FF5919B-FC48-413A-B855-8068D57CC158}" srcId="{F13B99EE-7348-43D9-B74E-A291AB8A214D}" destId="{32F424C8-F21B-4C5B-B801-ECA859550FEE}" srcOrd="0" destOrd="0" parTransId="{32102AD5-AC56-4C95-B99F-FC11C816F6FB}" sibTransId="{7A07202C-B1A6-48B2-9C09-DC523493CA80}"/>
    <dgm:cxn modelId="{D12D8717-CCF3-4983-8D1C-3513FB630A24}" type="presOf" srcId="{DD42F2F6-AEAD-4662-BAE6-F4596F8985FC}" destId="{1AB5D451-675A-4CCF-8ADC-26F64AEF9F9B}" srcOrd="0" destOrd="0" presId="urn:microsoft.com/office/officeart/2005/8/layout/vList3"/>
    <dgm:cxn modelId="{45D645FB-4F66-4E0E-88FC-6EF2CBC4FC91}" srcId="{F13B99EE-7348-43D9-B74E-A291AB8A214D}" destId="{DD42F2F6-AEAD-4662-BAE6-F4596F8985FC}" srcOrd="2" destOrd="0" parTransId="{575A7939-9783-4FC5-9F16-AD24FA093A57}" sibTransId="{034D19FF-FD5F-43FA-9D16-63C157D7CB47}"/>
    <dgm:cxn modelId="{EDF7A1BF-CBE2-46D3-97CD-DA25B210CD61}" type="presOf" srcId="{32F424C8-F21B-4C5B-B801-ECA859550FEE}" destId="{D0543E34-6451-4DC6-8020-D00B0A78E4EE}" srcOrd="0" destOrd="0" presId="urn:microsoft.com/office/officeart/2005/8/layout/vList3"/>
    <dgm:cxn modelId="{F368E4AB-B45C-4973-810B-D763883D3FDA}" type="presOf" srcId="{F13B99EE-7348-43D9-B74E-A291AB8A214D}" destId="{20B403F8-8B55-42AB-9B07-72D3BEBBB812}" srcOrd="0" destOrd="0" presId="urn:microsoft.com/office/officeart/2005/8/layout/vList3"/>
    <dgm:cxn modelId="{88D7B8A1-34A1-4B6D-A516-753C2BBBB6D7}" srcId="{F13B99EE-7348-43D9-B74E-A291AB8A214D}" destId="{7FC66E8C-AC68-4D53-A96E-F173A33ED1C9}" srcOrd="1" destOrd="0" parTransId="{B52A83A4-E581-4C62-9323-52CA20217038}" sibTransId="{8E58C958-9032-4212-888E-D34D0A9185C6}"/>
    <dgm:cxn modelId="{C8F10306-3EC0-4CEC-B1A5-E892AEC4529E}" type="presParOf" srcId="{20B403F8-8B55-42AB-9B07-72D3BEBBB812}" destId="{AF462B92-D0BE-4FB8-A828-68167EFE12E5}" srcOrd="0" destOrd="0" presId="urn:microsoft.com/office/officeart/2005/8/layout/vList3"/>
    <dgm:cxn modelId="{12D4B09F-459F-41A0-8189-E84AFC354290}" type="presParOf" srcId="{AF462B92-D0BE-4FB8-A828-68167EFE12E5}" destId="{EB3360F9-C7DC-4161-8B51-86161A73BCDA}" srcOrd="0" destOrd="0" presId="urn:microsoft.com/office/officeart/2005/8/layout/vList3"/>
    <dgm:cxn modelId="{DD1C18D0-F84F-421B-9E02-CE7B8C59439F}" type="presParOf" srcId="{AF462B92-D0BE-4FB8-A828-68167EFE12E5}" destId="{D0543E34-6451-4DC6-8020-D00B0A78E4EE}" srcOrd="1" destOrd="0" presId="urn:microsoft.com/office/officeart/2005/8/layout/vList3"/>
    <dgm:cxn modelId="{9ED20ECF-CB2C-4FC3-899E-CDD9886DEA53}" type="presParOf" srcId="{20B403F8-8B55-42AB-9B07-72D3BEBBB812}" destId="{EF59F0E7-855C-4E41-ADCB-58728C72A5FB}" srcOrd="1" destOrd="0" presId="urn:microsoft.com/office/officeart/2005/8/layout/vList3"/>
    <dgm:cxn modelId="{0A405918-FFDF-42DB-AA47-F0CDD08F3242}" type="presParOf" srcId="{20B403F8-8B55-42AB-9B07-72D3BEBBB812}" destId="{4C9E7122-A234-48CF-B599-53349EC66657}" srcOrd="2" destOrd="0" presId="urn:microsoft.com/office/officeart/2005/8/layout/vList3"/>
    <dgm:cxn modelId="{26EA1734-3819-425E-AAEC-E9440C7B3720}" type="presParOf" srcId="{4C9E7122-A234-48CF-B599-53349EC66657}" destId="{03192B8C-298F-494F-9193-1C8F088C4D98}" srcOrd="0" destOrd="0" presId="urn:microsoft.com/office/officeart/2005/8/layout/vList3"/>
    <dgm:cxn modelId="{FA4B0D72-58B6-434C-A705-28B878A46162}" type="presParOf" srcId="{4C9E7122-A234-48CF-B599-53349EC66657}" destId="{D27D9526-5973-4245-890F-E960DFE3BBC8}" srcOrd="1" destOrd="0" presId="urn:microsoft.com/office/officeart/2005/8/layout/vList3"/>
    <dgm:cxn modelId="{8E56F157-2D14-4D57-8DA8-84B356E766AD}" type="presParOf" srcId="{20B403F8-8B55-42AB-9B07-72D3BEBBB812}" destId="{50FD1D36-FDC8-46DE-A917-918019A4C568}" srcOrd="3" destOrd="0" presId="urn:microsoft.com/office/officeart/2005/8/layout/vList3"/>
    <dgm:cxn modelId="{DA96E770-AB90-4DB4-96C5-D3688C7C04B7}" type="presParOf" srcId="{20B403F8-8B55-42AB-9B07-72D3BEBBB812}" destId="{50AACA2B-B77F-4A28-BE7E-AC7FB7B253F9}" srcOrd="4" destOrd="0" presId="urn:microsoft.com/office/officeart/2005/8/layout/vList3"/>
    <dgm:cxn modelId="{A332A51F-2EDB-40BE-98F5-530FAD2F5C28}" type="presParOf" srcId="{50AACA2B-B77F-4A28-BE7E-AC7FB7B253F9}" destId="{268D135C-54A3-4AD3-BAF5-8F9CE4B167DD}" srcOrd="0" destOrd="0" presId="urn:microsoft.com/office/officeart/2005/8/layout/vList3"/>
    <dgm:cxn modelId="{B942E563-A657-4C01-A280-16A81DE34482}" type="presParOf" srcId="{50AACA2B-B77F-4A28-BE7E-AC7FB7B253F9}" destId="{1AB5D451-675A-4CCF-8ADC-26F64AEF9F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B99EE-7348-43D9-B74E-A291AB8A214D}" type="doc">
      <dgm:prSet loTypeId="urn:microsoft.com/office/officeart/2005/8/layout/vList3" loCatId="list" qsTypeId="urn:microsoft.com/office/officeart/2005/8/quickstyle/simple2" qsCatId="simple" csTypeId="urn:microsoft.com/office/officeart/2005/8/colors/accent1_1" csCatId="accent1" phldr="1"/>
      <dgm:spPr/>
    </dgm:pt>
    <dgm:pt modelId="{32F424C8-F21B-4C5B-B801-ECA859550FEE}">
      <dgm:prSet phldrT="[文字]" custT="1"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dirty="0"/>
        </a:p>
      </dgm:t>
    </dgm:pt>
    <dgm:pt modelId="{32102AD5-AC56-4C95-B99F-FC11C816F6FB}" type="par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A07202C-B1A6-48B2-9C09-DC523493CA80}" type="sib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FC66E8C-AC68-4D53-A96E-F173A33ED1C9}">
      <dgm:prSet phldrT="[文字]" custT="1"/>
      <dgm:spPr>
        <a:ln>
          <a:solidFill>
            <a:schemeClr val="bg1"/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dirty="0"/>
        </a:p>
      </dgm:t>
    </dgm:pt>
    <dgm:pt modelId="{B52A83A4-E581-4C62-9323-52CA20217038}" type="par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8E58C958-9032-4212-888E-D34D0A9185C6}" type="sib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DD42F2F6-AEAD-4662-BAE6-F4596F8985FC}">
      <dgm:prSet phldrT="[文字]" custT="1"/>
      <dgm:spPr>
        <a:ln>
          <a:solidFill>
            <a:schemeClr val="bg1"/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dirty="0"/>
        </a:p>
      </dgm:t>
    </dgm:pt>
    <dgm:pt modelId="{575A7939-9783-4FC5-9F16-AD24FA093A57}" type="par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034D19FF-FD5F-43FA-9D16-63C157D7CB47}" type="sib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20B403F8-8B55-42AB-9B07-72D3BEBBB812}" type="pres">
      <dgm:prSet presAssocID="{F13B99EE-7348-43D9-B74E-A291AB8A214D}" presName="linearFlow" presStyleCnt="0">
        <dgm:presLayoutVars>
          <dgm:dir/>
          <dgm:resizeHandles val="exact"/>
        </dgm:presLayoutVars>
      </dgm:prSet>
      <dgm:spPr/>
    </dgm:pt>
    <dgm:pt modelId="{AF462B92-D0BE-4FB8-A828-68167EFE12E5}" type="pres">
      <dgm:prSet presAssocID="{32F424C8-F21B-4C5B-B801-ECA859550FEE}" presName="composite" presStyleCnt="0"/>
      <dgm:spPr/>
    </dgm:pt>
    <dgm:pt modelId="{EB3360F9-C7DC-4161-8B51-86161A73BCDA}" type="pres">
      <dgm:prSet presAssocID="{32F424C8-F21B-4C5B-B801-ECA859550FEE}" presName="imgShp" presStyleLbl="fgImgPlace1" presStyleIdx="0" presStyleCnt="3"/>
      <dgm:spPr>
        <a:ln>
          <a:solidFill>
            <a:schemeClr val="tx2">
              <a:lumMod val="90000"/>
              <a:lumOff val="10000"/>
            </a:schemeClr>
          </a:solidFill>
        </a:ln>
      </dgm:spPr>
    </dgm:pt>
    <dgm:pt modelId="{D0543E34-6451-4DC6-8020-D00B0A78E4EE}" type="pres">
      <dgm:prSet presAssocID="{32F424C8-F21B-4C5B-B801-ECA859550FE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59F0E7-855C-4E41-ADCB-58728C72A5FB}" type="pres">
      <dgm:prSet presAssocID="{7A07202C-B1A6-48B2-9C09-DC523493CA80}" presName="spacing" presStyleCnt="0"/>
      <dgm:spPr/>
    </dgm:pt>
    <dgm:pt modelId="{4C9E7122-A234-48CF-B599-53349EC66657}" type="pres">
      <dgm:prSet presAssocID="{7FC66E8C-AC68-4D53-A96E-F173A33ED1C9}" presName="composite" presStyleCnt="0"/>
      <dgm:spPr/>
    </dgm:pt>
    <dgm:pt modelId="{03192B8C-298F-494F-9193-1C8F088C4D98}" type="pres">
      <dgm:prSet presAssocID="{7FC66E8C-AC68-4D53-A96E-F173A33ED1C9}" presName="imgShp" presStyleLbl="fgImgPlace1" presStyleIdx="1" presStyleCnt="3"/>
      <dgm:spPr>
        <a:ln>
          <a:solidFill>
            <a:schemeClr val="tx2">
              <a:lumMod val="10000"/>
              <a:lumOff val="90000"/>
            </a:schemeClr>
          </a:solidFill>
        </a:ln>
      </dgm:spPr>
    </dgm:pt>
    <dgm:pt modelId="{D27D9526-5973-4245-890F-E960DFE3BBC8}" type="pres">
      <dgm:prSet presAssocID="{7FC66E8C-AC68-4D53-A96E-F173A33ED1C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FD1D36-FDC8-46DE-A917-918019A4C568}" type="pres">
      <dgm:prSet presAssocID="{8E58C958-9032-4212-888E-D34D0A9185C6}" presName="spacing" presStyleCnt="0"/>
      <dgm:spPr/>
    </dgm:pt>
    <dgm:pt modelId="{50AACA2B-B77F-4A28-BE7E-AC7FB7B253F9}" type="pres">
      <dgm:prSet presAssocID="{DD42F2F6-AEAD-4662-BAE6-F4596F8985FC}" presName="composite" presStyleCnt="0"/>
      <dgm:spPr/>
    </dgm:pt>
    <dgm:pt modelId="{268D135C-54A3-4AD3-BAF5-8F9CE4B167DD}" type="pres">
      <dgm:prSet presAssocID="{DD42F2F6-AEAD-4662-BAE6-F4596F8985FC}" presName="imgShp" presStyleLbl="fgImgPlace1" presStyleIdx="2" presStyleCnt="3"/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1AB5D451-675A-4CCF-8ADC-26F64AEF9F9B}" type="pres">
      <dgm:prSet presAssocID="{DD42F2F6-AEAD-4662-BAE6-F4596F8985F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3E52DD-EA5F-4F5C-B961-9775649E78B3}" type="presOf" srcId="{7FC66E8C-AC68-4D53-A96E-F173A33ED1C9}" destId="{D27D9526-5973-4245-890F-E960DFE3BBC8}" srcOrd="0" destOrd="0" presId="urn:microsoft.com/office/officeart/2005/8/layout/vList3"/>
    <dgm:cxn modelId="{9FF5919B-FC48-413A-B855-8068D57CC158}" srcId="{F13B99EE-7348-43D9-B74E-A291AB8A214D}" destId="{32F424C8-F21B-4C5B-B801-ECA859550FEE}" srcOrd="0" destOrd="0" parTransId="{32102AD5-AC56-4C95-B99F-FC11C816F6FB}" sibTransId="{7A07202C-B1A6-48B2-9C09-DC523493CA80}"/>
    <dgm:cxn modelId="{D12D8717-CCF3-4983-8D1C-3513FB630A24}" type="presOf" srcId="{DD42F2F6-AEAD-4662-BAE6-F4596F8985FC}" destId="{1AB5D451-675A-4CCF-8ADC-26F64AEF9F9B}" srcOrd="0" destOrd="0" presId="urn:microsoft.com/office/officeart/2005/8/layout/vList3"/>
    <dgm:cxn modelId="{45D645FB-4F66-4E0E-88FC-6EF2CBC4FC91}" srcId="{F13B99EE-7348-43D9-B74E-A291AB8A214D}" destId="{DD42F2F6-AEAD-4662-BAE6-F4596F8985FC}" srcOrd="2" destOrd="0" parTransId="{575A7939-9783-4FC5-9F16-AD24FA093A57}" sibTransId="{034D19FF-FD5F-43FA-9D16-63C157D7CB47}"/>
    <dgm:cxn modelId="{EDF7A1BF-CBE2-46D3-97CD-DA25B210CD61}" type="presOf" srcId="{32F424C8-F21B-4C5B-B801-ECA859550FEE}" destId="{D0543E34-6451-4DC6-8020-D00B0A78E4EE}" srcOrd="0" destOrd="0" presId="urn:microsoft.com/office/officeart/2005/8/layout/vList3"/>
    <dgm:cxn modelId="{F368E4AB-B45C-4973-810B-D763883D3FDA}" type="presOf" srcId="{F13B99EE-7348-43D9-B74E-A291AB8A214D}" destId="{20B403F8-8B55-42AB-9B07-72D3BEBBB812}" srcOrd="0" destOrd="0" presId="urn:microsoft.com/office/officeart/2005/8/layout/vList3"/>
    <dgm:cxn modelId="{88D7B8A1-34A1-4B6D-A516-753C2BBBB6D7}" srcId="{F13B99EE-7348-43D9-B74E-A291AB8A214D}" destId="{7FC66E8C-AC68-4D53-A96E-F173A33ED1C9}" srcOrd="1" destOrd="0" parTransId="{B52A83A4-E581-4C62-9323-52CA20217038}" sibTransId="{8E58C958-9032-4212-888E-D34D0A9185C6}"/>
    <dgm:cxn modelId="{C8F10306-3EC0-4CEC-B1A5-E892AEC4529E}" type="presParOf" srcId="{20B403F8-8B55-42AB-9B07-72D3BEBBB812}" destId="{AF462B92-D0BE-4FB8-A828-68167EFE12E5}" srcOrd="0" destOrd="0" presId="urn:microsoft.com/office/officeart/2005/8/layout/vList3"/>
    <dgm:cxn modelId="{12D4B09F-459F-41A0-8189-E84AFC354290}" type="presParOf" srcId="{AF462B92-D0BE-4FB8-A828-68167EFE12E5}" destId="{EB3360F9-C7DC-4161-8B51-86161A73BCDA}" srcOrd="0" destOrd="0" presId="urn:microsoft.com/office/officeart/2005/8/layout/vList3"/>
    <dgm:cxn modelId="{DD1C18D0-F84F-421B-9E02-CE7B8C59439F}" type="presParOf" srcId="{AF462B92-D0BE-4FB8-A828-68167EFE12E5}" destId="{D0543E34-6451-4DC6-8020-D00B0A78E4EE}" srcOrd="1" destOrd="0" presId="urn:microsoft.com/office/officeart/2005/8/layout/vList3"/>
    <dgm:cxn modelId="{9ED20ECF-CB2C-4FC3-899E-CDD9886DEA53}" type="presParOf" srcId="{20B403F8-8B55-42AB-9B07-72D3BEBBB812}" destId="{EF59F0E7-855C-4E41-ADCB-58728C72A5FB}" srcOrd="1" destOrd="0" presId="urn:microsoft.com/office/officeart/2005/8/layout/vList3"/>
    <dgm:cxn modelId="{0A405918-FFDF-42DB-AA47-F0CDD08F3242}" type="presParOf" srcId="{20B403F8-8B55-42AB-9B07-72D3BEBBB812}" destId="{4C9E7122-A234-48CF-B599-53349EC66657}" srcOrd="2" destOrd="0" presId="urn:microsoft.com/office/officeart/2005/8/layout/vList3"/>
    <dgm:cxn modelId="{26EA1734-3819-425E-AAEC-E9440C7B3720}" type="presParOf" srcId="{4C9E7122-A234-48CF-B599-53349EC66657}" destId="{03192B8C-298F-494F-9193-1C8F088C4D98}" srcOrd="0" destOrd="0" presId="urn:microsoft.com/office/officeart/2005/8/layout/vList3"/>
    <dgm:cxn modelId="{FA4B0D72-58B6-434C-A705-28B878A46162}" type="presParOf" srcId="{4C9E7122-A234-48CF-B599-53349EC66657}" destId="{D27D9526-5973-4245-890F-E960DFE3BBC8}" srcOrd="1" destOrd="0" presId="urn:microsoft.com/office/officeart/2005/8/layout/vList3"/>
    <dgm:cxn modelId="{8E56F157-2D14-4D57-8DA8-84B356E766AD}" type="presParOf" srcId="{20B403F8-8B55-42AB-9B07-72D3BEBBB812}" destId="{50FD1D36-FDC8-46DE-A917-918019A4C568}" srcOrd="3" destOrd="0" presId="urn:microsoft.com/office/officeart/2005/8/layout/vList3"/>
    <dgm:cxn modelId="{DA96E770-AB90-4DB4-96C5-D3688C7C04B7}" type="presParOf" srcId="{20B403F8-8B55-42AB-9B07-72D3BEBBB812}" destId="{50AACA2B-B77F-4A28-BE7E-AC7FB7B253F9}" srcOrd="4" destOrd="0" presId="urn:microsoft.com/office/officeart/2005/8/layout/vList3"/>
    <dgm:cxn modelId="{A332A51F-2EDB-40BE-98F5-530FAD2F5C28}" type="presParOf" srcId="{50AACA2B-B77F-4A28-BE7E-AC7FB7B253F9}" destId="{268D135C-54A3-4AD3-BAF5-8F9CE4B167DD}" srcOrd="0" destOrd="0" presId="urn:microsoft.com/office/officeart/2005/8/layout/vList3"/>
    <dgm:cxn modelId="{B942E563-A657-4C01-A280-16A81DE34482}" type="presParOf" srcId="{50AACA2B-B77F-4A28-BE7E-AC7FB7B253F9}" destId="{1AB5D451-675A-4CCF-8ADC-26F64AEF9F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B99EE-7348-43D9-B74E-A291AB8A214D}" type="doc">
      <dgm:prSet loTypeId="urn:microsoft.com/office/officeart/2005/8/layout/vList3" loCatId="list" qsTypeId="urn:microsoft.com/office/officeart/2005/8/quickstyle/simple2" qsCatId="simple" csTypeId="urn:microsoft.com/office/officeart/2005/8/colors/accent1_1" csCatId="accent1" phldr="1"/>
      <dgm:spPr/>
    </dgm:pt>
    <dgm:pt modelId="{32F424C8-F21B-4C5B-B801-ECA859550FEE}">
      <dgm:prSet phldrT="[文字]" custT="1"/>
      <dgm:spPr>
        <a:ln>
          <a:solidFill>
            <a:schemeClr val="bg1"/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dirty="0"/>
        </a:p>
      </dgm:t>
    </dgm:pt>
    <dgm:pt modelId="{32102AD5-AC56-4C95-B99F-FC11C816F6FB}" type="par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A07202C-B1A6-48B2-9C09-DC523493CA80}" type="sib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FC66E8C-AC68-4D53-A96E-F173A33ED1C9}">
      <dgm:prSet phldrT="[文字]" custT="1"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dirty="0"/>
        </a:p>
      </dgm:t>
    </dgm:pt>
    <dgm:pt modelId="{B52A83A4-E581-4C62-9323-52CA20217038}" type="par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8E58C958-9032-4212-888E-D34D0A9185C6}" type="sib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DD42F2F6-AEAD-4662-BAE6-F4596F8985FC}">
      <dgm:prSet phldrT="[文字]" custT="1"/>
      <dgm:spPr>
        <a:ln>
          <a:solidFill>
            <a:schemeClr val="bg1"/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dirty="0"/>
        </a:p>
      </dgm:t>
    </dgm:pt>
    <dgm:pt modelId="{575A7939-9783-4FC5-9F16-AD24FA093A57}" type="par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034D19FF-FD5F-43FA-9D16-63C157D7CB47}" type="sib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20B403F8-8B55-42AB-9B07-72D3BEBBB812}" type="pres">
      <dgm:prSet presAssocID="{F13B99EE-7348-43D9-B74E-A291AB8A214D}" presName="linearFlow" presStyleCnt="0">
        <dgm:presLayoutVars>
          <dgm:dir/>
          <dgm:resizeHandles val="exact"/>
        </dgm:presLayoutVars>
      </dgm:prSet>
      <dgm:spPr/>
    </dgm:pt>
    <dgm:pt modelId="{AF462B92-D0BE-4FB8-A828-68167EFE12E5}" type="pres">
      <dgm:prSet presAssocID="{32F424C8-F21B-4C5B-B801-ECA859550FEE}" presName="composite" presStyleCnt="0"/>
      <dgm:spPr/>
    </dgm:pt>
    <dgm:pt modelId="{EB3360F9-C7DC-4161-8B51-86161A73BCDA}" type="pres">
      <dgm:prSet presAssocID="{32F424C8-F21B-4C5B-B801-ECA859550FEE}" presName="imgShp" presStyleLbl="fgImgPlace1" presStyleIdx="0" presStyleCnt="3"/>
      <dgm:spPr>
        <a:ln>
          <a:solidFill>
            <a:schemeClr val="tx2">
              <a:lumMod val="10000"/>
              <a:lumOff val="90000"/>
            </a:schemeClr>
          </a:solidFill>
        </a:ln>
      </dgm:spPr>
    </dgm:pt>
    <dgm:pt modelId="{D0543E34-6451-4DC6-8020-D00B0A78E4EE}" type="pres">
      <dgm:prSet presAssocID="{32F424C8-F21B-4C5B-B801-ECA859550FE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59F0E7-855C-4E41-ADCB-58728C72A5FB}" type="pres">
      <dgm:prSet presAssocID="{7A07202C-B1A6-48B2-9C09-DC523493CA80}" presName="spacing" presStyleCnt="0"/>
      <dgm:spPr/>
    </dgm:pt>
    <dgm:pt modelId="{4C9E7122-A234-48CF-B599-53349EC66657}" type="pres">
      <dgm:prSet presAssocID="{7FC66E8C-AC68-4D53-A96E-F173A33ED1C9}" presName="composite" presStyleCnt="0"/>
      <dgm:spPr/>
    </dgm:pt>
    <dgm:pt modelId="{03192B8C-298F-494F-9193-1C8F088C4D98}" type="pres">
      <dgm:prSet presAssocID="{7FC66E8C-AC68-4D53-A96E-F173A33ED1C9}" presName="imgShp" presStyleLbl="fgImgPlace1" presStyleIdx="1" presStyleCnt="3"/>
      <dgm:spPr>
        <a:ln>
          <a:solidFill>
            <a:schemeClr val="tx2">
              <a:lumMod val="90000"/>
              <a:lumOff val="10000"/>
            </a:schemeClr>
          </a:solidFill>
        </a:ln>
      </dgm:spPr>
    </dgm:pt>
    <dgm:pt modelId="{D27D9526-5973-4245-890F-E960DFE3BBC8}" type="pres">
      <dgm:prSet presAssocID="{7FC66E8C-AC68-4D53-A96E-F173A33ED1C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FD1D36-FDC8-46DE-A917-918019A4C568}" type="pres">
      <dgm:prSet presAssocID="{8E58C958-9032-4212-888E-D34D0A9185C6}" presName="spacing" presStyleCnt="0"/>
      <dgm:spPr/>
    </dgm:pt>
    <dgm:pt modelId="{50AACA2B-B77F-4A28-BE7E-AC7FB7B253F9}" type="pres">
      <dgm:prSet presAssocID="{DD42F2F6-AEAD-4662-BAE6-F4596F8985FC}" presName="composite" presStyleCnt="0"/>
      <dgm:spPr/>
    </dgm:pt>
    <dgm:pt modelId="{268D135C-54A3-4AD3-BAF5-8F9CE4B167DD}" type="pres">
      <dgm:prSet presAssocID="{DD42F2F6-AEAD-4662-BAE6-F4596F8985FC}" presName="imgShp" presStyleLbl="fgImgPlace1" presStyleIdx="2" presStyleCnt="3"/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1AB5D451-675A-4CCF-8ADC-26F64AEF9F9B}" type="pres">
      <dgm:prSet presAssocID="{DD42F2F6-AEAD-4662-BAE6-F4596F8985F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3E52DD-EA5F-4F5C-B961-9775649E78B3}" type="presOf" srcId="{7FC66E8C-AC68-4D53-A96E-F173A33ED1C9}" destId="{D27D9526-5973-4245-890F-E960DFE3BBC8}" srcOrd="0" destOrd="0" presId="urn:microsoft.com/office/officeart/2005/8/layout/vList3"/>
    <dgm:cxn modelId="{9FF5919B-FC48-413A-B855-8068D57CC158}" srcId="{F13B99EE-7348-43D9-B74E-A291AB8A214D}" destId="{32F424C8-F21B-4C5B-B801-ECA859550FEE}" srcOrd="0" destOrd="0" parTransId="{32102AD5-AC56-4C95-B99F-FC11C816F6FB}" sibTransId="{7A07202C-B1A6-48B2-9C09-DC523493CA80}"/>
    <dgm:cxn modelId="{D12D8717-CCF3-4983-8D1C-3513FB630A24}" type="presOf" srcId="{DD42F2F6-AEAD-4662-BAE6-F4596F8985FC}" destId="{1AB5D451-675A-4CCF-8ADC-26F64AEF9F9B}" srcOrd="0" destOrd="0" presId="urn:microsoft.com/office/officeart/2005/8/layout/vList3"/>
    <dgm:cxn modelId="{45D645FB-4F66-4E0E-88FC-6EF2CBC4FC91}" srcId="{F13B99EE-7348-43D9-B74E-A291AB8A214D}" destId="{DD42F2F6-AEAD-4662-BAE6-F4596F8985FC}" srcOrd="2" destOrd="0" parTransId="{575A7939-9783-4FC5-9F16-AD24FA093A57}" sibTransId="{034D19FF-FD5F-43FA-9D16-63C157D7CB47}"/>
    <dgm:cxn modelId="{EDF7A1BF-CBE2-46D3-97CD-DA25B210CD61}" type="presOf" srcId="{32F424C8-F21B-4C5B-B801-ECA859550FEE}" destId="{D0543E34-6451-4DC6-8020-D00B0A78E4EE}" srcOrd="0" destOrd="0" presId="urn:microsoft.com/office/officeart/2005/8/layout/vList3"/>
    <dgm:cxn modelId="{F368E4AB-B45C-4973-810B-D763883D3FDA}" type="presOf" srcId="{F13B99EE-7348-43D9-B74E-A291AB8A214D}" destId="{20B403F8-8B55-42AB-9B07-72D3BEBBB812}" srcOrd="0" destOrd="0" presId="urn:microsoft.com/office/officeart/2005/8/layout/vList3"/>
    <dgm:cxn modelId="{88D7B8A1-34A1-4B6D-A516-753C2BBBB6D7}" srcId="{F13B99EE-7348-43D9-B74E-A291AB8A214D}" destId="{7FC66E8C-AC68-4D53-A96E-F173A33ED1C9}" srcOrd="1" destOrd="0" parTransId="{B52A83A4-E581-4C62-9323-52CA20217038}" sibTransId="{8E58C958-9032-4212-888E-D34D0A9185C6}"/>
    <dgm:cxn modelId="{C8F10306-3EC0-4CEC-B1A5-E892AEC4529E}" type="presParOf" srcId="{20B403F8-8B55-42AB-9B07-72D3BEBBB812}" destId="{AF462B92-D0BE-4FB8-A828-68167EFE12E5}" srcOrd="0" destOrd="0" presId="urn:microsoft.com/office/officeart/2005/8/layout/vList3"/>
    <dgm:cxn modelId="{12D4B09F-459F-41A0-8189-E84AFC354290}" type="presParOf" srcId="{AF462B92-D0BE-4FB8-A828-68167EFE12E5}" destId="{EB3360F9-C7DC-4161-8B51-86161A73BCDA}" srcOrd="0" destOrd="0" presId="urn:microsoft.com/office/officeart/2005/8/layout/vList3"/>
    <dgm:cxn modelId="{DD1C18D0-F84F-421B-9E02-CE7B8C59439F}" type="presParOf" srcId="{AF462B92-D0BE-4FB8-A828-68167EFE12E5}" destId="{D0543E34-6451-4DC6-8020-D00B0A78E4EE}" srcOrd="1" destOrd="0" presId="urn:microsoft.com/office/officeart/2005/8/layout/vList3"/>
    <dgm:cxn modelId="{9ED20ECF-CB2C-4FC3-899E-CDD9886DEA53}" type="presParOf" srcId="{20B403F8-8B55-42AB-9B07-72D3BEBBB812}" destId="{EF59F0E7-855C-4E41-ADCB-58728C72A5FB}" srcOrd="1" destOrd="0" presId="urn:microsoft.com/office/officeart/2005/8/layout/vList3"/>
    <dgm:cxn modelId="{0A405918-FFDF-42DB-AA47-F0CDD08F3242}" type="presParOf" srcId="{20B403F8-8B55-42AB-9B07-72D3BEBBB812}" destId="{4C9E7122-A234-48CF-B599-53349EC66657}" srcOrd="2" destOrd="0" presId="urn:microsoft.com/office/officeart/2005/8/layout/vList3"/>
    <dgm:cxn modelId="{26EA1734-3819-425E-AAEC-E9440C7B3720}" type="presParOf" srcId="{4C9E7122-A234-48CF-B599-53349EC66657}" destId="{03192B8C-298F-494F-9193-1C8F088C4D98}" srcOrd="0" destOrd="0" presId="urn:microsoft.com/office/officeart/2005/8/layout/vList3"/>
    <dgm:cxn modelId="{FA4B0D72-58B6-434C-A705-28B878A46162}" type="presParOf" srcId="{4C9E7122-A234-48CF-B599-53349EC66657}" destId="{D27D9526-5973-4245-890F-E960DFE3BBC8}" srcOrd="1" destOrd="0" presId="urn:microsoft.com/office/officeart/2005/8/layout/vList3"/>
    <dgm:cxn modelId="{8E56F157-2D14-4D57-8DA8-84B356E766AD}" type="presParOf" srcId="{20B403F8-8B55-42AB-9B07-72D3BEBBB812}" destId="{50FD1D36-FDC8-46DE-A917-918019A4C568}" srcOrd="3" destOrd="0" presId="urn:microsoft.com/office/officeart/2005/8/layout/vList3"/>
    <dgm:cxn modelId="{DA96E770-AB90-4DB4-96C5-D3688C7C04B7}" type="presParOf" srcId="{20B403F8-8B55-42AB-9B07-72D3BEBBB812}" destId="{50AACA2B-B77F-4A28-BE7E-AC7FB7B253F9}" srcOrd="4" destOrd="0" presId="urn:microsoft.com/office/officeart/2005/8/layout/vList3"/>
    <dgm:cxn modelId="{A332A51F-2EDB-40BE-98F5-530FAD2F5C28}" type="presParOf" srcId="{50AACA2B-B77F-4A28-BE7E-AC7FB7B253F9}" destId="{268D135C-54A3-4AD3-BAF5-8F9CE4B167DD}" srcOrd="0" destOrd="0" presId="urn:microsoft.com/office/officeart/2005/8/layout/vList3"/>
    <dgm:cxn modelId="{B942E563-A657-4C01-A280-16A81DE34482}" type="presParOf" srcId="{50AACA2B-B77F-4A28-BE7E-AC7FB7B253F9}" destId="{1AB5D451-675A-4CCF-8ADC-26F64AEF9F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B99EE-7348-43D9-B74E-A291AB8A214D}" type="doc">
      <dgm:prSet loTypeId="urn:microsoft.com/office/officeart/2005/8/layout/vList3" loCatId="list" qsTypeId="urn:microsoft.com/office/officeart/2005/8/quickstyle/simple2" qsCatId="simple" csTypeId="urn:microsoft.com/office/officeart/2005/8/colors/accent1_1" csCatId="accent1" phldr="1"/>
      <dgm:spPr/>
    </dgm:pt>
    <dgm:pt modelId="{32F424C8-F21B-4C5B-B801-ECA859550FEE}">
      <dgm:prSet phldrT="[文字]" custT="1"/>
      <dgm:spPr>
        <a:ln>
          <a:solidFill>
            <a:schemeClr val="bg1"/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dirty="0"/>
        </a:p>
      </dgm:t>
    </dgm:pt>
    <dgm:pt modelId="{32102AD5-AC56-4C95-B99F-FC11C816F6FB}" type="par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A07202C-B1A6-48B2-9C09-DC523493CA80}" type="sibTrans" cxnId="{9FF5919B-FC48-413A-B855-8068D57CC158}">
      <dgm:prSet/>
      <dgm:spPr/>
      <dgm:t>
        <a:bodyPr/>
        <a:lstStyle/>
        <a:p>
          <a:endParaRPr lang="zh-TW" altLang="en-US"/>
        </a:p>
      </dgm:t>
    </dgm:pt>
    <dgm:pt modelId="{7FC66E8C-AC68-4D53-A96E-F173A33ED1C9}">
      <dgm:prSet phldrT="[文字]" custT="1"/>
      <dgm:spPr>
        <a:ln>
          <a:solidFill>
            <a:schemeClr val="bg1"/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dirty="0"/>
        </a:p>
      </dgm:t>
    </dgm:pt>
    <dgm:pt modelId="{B52A83A4-E581-4C62-9323-52CA20217038}" type="par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8E58C958-9032-4212-888E-D34D0A9185C6}" type="sibTrans" cxnId="{88D7B8A1-34A1-4B6D-A516-753C2BBBB6D7}">
      <dgm:prSet/>
      <dgm:spPr/>
      <dgm:t>
        <a:bodyPr/>
        <a:lstStyle/>
        <a:p>
          <a:endParaRPr lang="zh-TW" altLang="en-US"/>
        </a:p>
      </dgm:t>
    </dgm:pt>
    <dgm:pt modelId="{DD42F2F6-AEAD-4662-BAE6-F4596F8985FC}">
      <dgm:prSet phldrT="[文字]" custT="1"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r>
            <a: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dirty="0"/>
        </a:p>
      </dgm:t>
    </dgm:pt>
    <dgm:pt modelId="{575A7939-9783-4FC5-9F16-AD24FA093A57}" type="par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034D19FF-FD5F-43FA-9D16-63C157D7CB47}" type="sibTrans" cxnId="{45D645FB-4F66-4E0E-88FC-6EF2CBC4FC91}">
      <dgm:prSet/>
      <dgm:spPr/>
      <dgm:t>
        <a:bodyPr/>
        <a:lstStyle/>
        <a:p>
          <a:endParaRPr lang="zh-TW" altLang="en-US"/>
        </a:p>
      </dgm:t>
    </dgm:pt>
    <dgm:pt modelId="{20B403F8-8B55-42AB-9B07-72D3BEBBB812}" type="pres">
      <dgm:prSet presAssocID="{F13B99EE-7348-43D9-B74E-A291AB8A214D}" presName="linearFlow" presStyleCnt="0">
        <dgm:presLayoutVars>
          <dgm:dir/>
          <dgm:resizeHandles val="exact"/>
        </dgm:presLayoutVars>
      </dgm:prSet>
      <dgm:spPr/>
    </dgm:pt>
    <dgm:pt modelId="{AF462B92-D0BE-4FB8-A828-68167EFE12E5}" type="pres">
      <dgm:prSet presAssocID="{32F424C8-F21B-4C5B-B801-ECA859550FEE}" presName="composite" presStyleCnt="0"/>
      <dgm:spPr/>
    </dgm:pt>
    <dgm:pt modelId="{EB3360F9-C7DC-4161-8B51-86161A73BCDA}" type="pres">
      <dgm:prSet presAssocID="{32F424C8-F21B-4C5B-B801-ECA859550FEE}" presName="imgShp" presStyleLbl="fgImgPlace1" presStyleIdx="0" presStyleCnt="3"/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D0543E34-6451-4DC6-8020-D00B0A78E4EE}" type="pres">
      <dgm:prSet presAssocID="{32F424C8-F21B-4C5B-B801-ECA859550FE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59F0E7-855C-4E41-ADCB-58728C72A5FB}" type="pres">
      <dgm:prSet presAssocID="{7A07202C-B1A6-48B2-9C09-DC523493CA80}" presName="spacing" presStyleCnt="0"/>
      <dgm:spPr/>
    </dgm:pt>
    <dgm:pt modelId="{4C9E7122-A234-48CF-B599-53349EC66657}" type="pres">
      <dgm:prSet presAssocID="{7FC66E8C-AC68-4D53-A96E-F173A33ED1C9}" presName="composite" presStyleCnt="0"/>
      <dgm:spPr/>
    </dgm:pt>
    <dgm:pt modelId="{03192B8C-298F-494F-9193-1C8F088C4D98}" type="pres">
      <dgm:prSet presAssocID="{7FC66E8C-AC68-4D53-A96E-F173A33ED1C9}" presName="imgShp" presStyleLbl="fgImgPlace1" presStyleIdx="1" presStyleCnt="3"/>
      <dgm:spPr>
        <a:ln>
          <a:solidFill>
            <a:schemeClr val="tx2">
              <a:lumMod val="10000"/>
              <a:lumOff val="90000"/>
            </a:schemeClr>
          </a:solidFill>
        </a:ln>
      </dgm:spPr>
    </dgm:pt>
    <dgm:pt modelId="{D27D9526-5973-4245-890F-E960DFE3BBC8}" type="pres">
      <dgm:prSet presAssocID="{7FC66E8C-AC68-4D53-A96E-F173A33ED1C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FD1D36-FDC8-46DE-A917-918019A4C568}" type="pres">
      <dgm:prSet presAssocID="{8E58C958-9032-4212-888E-D34D0A9185C6}" presName="spacing" presStyleCnt="0"/>
      <dgm:spPr/>
    </dgm:pt>
    <dgm:pt modelId="{50AACA2B-B77F-4A28-BE7E-AC7FB7B253F9}" type="pres">
      <dgm:prSet presAssocID="{DD42F2F6-AEAD-4662-BAE6-F4596F8985FC}" presName="composite" presStyleCnt="0"/>
      <dgm:spPr/>
    </dgm:pt>
    <dgm:pt modelId="{268D135C-54A3-4AD3-BAF5-8F9CE4B167DD}" type="pres">
      <dgm:prSet presAssocID="{DD42F2F6-AEAD-4662-BAE6-F4596F8985FC}" presName="imgShp" presStyleLbl="fgImgPlace1" presStyleIdx="2" presStyleCnt="3"/>
      <dgm:spPr>
        <a:ln>
          <a:solidFill>
            <a:schemeClr val="tx2">
              <a:lumMod val="90000"/>
              <a:lumOff val="10000"/>
            </a:schemeClr>
          </a:solidFill>
        </a:ln>
      </dgm:spPr>
    </dgm:pt>
    <dgm:pt modelId="{1AB5D451-675A-4CCF-8ADC-26F64AEF9F9B}" type="pres">
      <dgm:prSet presAssocID="{DD42F2F6-AEAD-4662-BAE6-F4596F8985F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3E52DD-EA5F-4F5C-B961-9775649E78B3}" type="presOf" srcId="{7FC66E8C-AC68-4D53-A96E-F173A33ED1C9}" destId="{D27D9526-5973-4245-890F-E960DFE3BBC8}" srcOrd="0" destOrd="0" presId="urn:microsoft.com/office/officeart/2005/8/layout/vList3"/>
    <dgm:cxn modelId="{9FF5919B-FC48-413A-B855-8068D57CC158}" srcId="{F13B99EE-7348-43D9-B74E-A291AB8A214D}" destId="{32F424C8-F21B-4C5B-B801-ECA859550FEE}" srcOrd="0" destOrd="0" parTransId="{32102AD5-AC56-4C95-B99F-FC11C816F6FB}" sibTransId="{7A07202C-B1A6-48B2-9C09-DC523493CA80}"/>
    <dgm:cxn modelId="{D12D8717-CCF3-4983-8D1C-3513FB630A24}" type="presOf" srcId="{DD42F2F6-AEAD-4662-BAE6-F4596F8985FC}" destId="{1AB5D451-675A-4CCF-8ADC-26F64AEF9F9B}" srcOrd="0" destOrd="0" presId="urn:microsoft.com/office/officeart/2005/8/layout/vList3"/>
    <dgm:cxn modelId="{45D645FB-4F66-4E0E-88FC-6EF2CBC4FC91}" srcId="{F13B99EE-7348-43D9-B74E-A291AB8A214D}" destId="{DD42F2F6-AEAD-4662-BAE6-F4596F8985FC}" srcOrd="2" destOrd="0" parTransId="{575A7939-9783-4FC5-9F16-AD24FA093A57}" sibTransId="{034D19FF-FD5F-43FA-9D16-63C157D7CB47}"/>
    <dgm:cxn modelId="{EDF7A1BF-CBE2-46D3-97CD-DA25B210CD61}" type="presOf" srcId="{32F424C8-F21B-4C5B-B801-ECA859550FEE}" destId="{D0543E34-6451-4DC6-8020-D00B0A78E4EE}" srcOrd="0" destOrd="0" presId="urn:microsoft.com/office/officeart/2005/8/layout/vList3"/>
    <dgm:cxn modelId="{F368E4AB-B45C-4973-810B-D763883D3FDA}" type="presOf" srcId="{F13B99EE-7348-43D9-B74E-A291AB8A214D}" destId="{20B403F8-8B55-42AB-9B07-72D3BEBBB812}" srcOrd="0" destOrd="0" presId="urn:microsoft.com/office/officeart/2005/8/layout/vList3"/>
    <dgm:cxn modelId="{88D7B8A1-34A1-4B6D-A516-753C2BBBB6D7}" srcId="{F13B99EE-7348-43D9-B74E-A291AB8A214D}" destId="{7FC66E8C-AC68-4D53-A96E-F173A33ED1C9}" srcOrd="1" destOrd="0" parTransId="{B52A83A4-E581-4C62-9323-52CA20217038}" sibTransId="{8E58C958-9032-4212-888E-D34D0A9185C6}"/>
    <dgm:cxn modelId="{C8F10306-3EC0-4CEC-B1A5-E892AEC4529E}" type="presParOf" srcId="{20B403F8-8B55-42AB-9B07-72D3BEBBB812}" destId="{AF462B92-D0BE-4FB8-A828-68167EFE12E5}" srcOrd="0" destOrd="0" presId="urn:microsoft.com/office/officeart/2005/8/layout/vList3"/>
    <dgm:cxn modelId="{12D4B09F-459F-41A0-8189-E84AFC354290}" type="presParOf" srcId="{AF462B92-D0BE-4FB8-A828-68167EFE12E5}" destId="{EB3360F9-C7DC-4161-8B51-86161A73BCDA}" srcOrd="0" destOrd="0" presId="urn:microsoft.com/office/officeart/2005/8/layout/vList3"/>
    <dgm:cxn modelId="{DD1C18D0-F84F-421B-9E02-CE7B8C59439F}" type="presParOf" srcId="{AF462B92-D0BE-4FB8-A828-68167EFE12E5}" destId="{D0543E34-6451-4DC6-8020-D00B0A78E4EE}" srcOrd="1" destOrd="0" presId="urn:microsoft.com/office/officeart/2005/8/layout/vList3"/>
    <dgm:cxn modelId="{9ED20ECF-CB2C-4FC3-899E-CDD9886DEA53}" type="presParOf" srcId="{20B403F8-8B55-42AB-9B07-72D3BEBBB812}" destId="{EF59F0E7-855C-4E41-ADCB-58728C72A5FB}" srcOrd="1" destOrd="0" presId="urn:microsoft.com/office/officeart/2005/8/layout/vList3"/>
    <dgm:cxn modelId="{0A405918-FFDF-42DB-AA47-F0CDD08F3242}" type="presParOf" srcId="{20B403F8-8B55-42AB-9B07-72D3BEBBB812}" destId="{4C9E7122-A234-48CF-B599-53349EC66657}" srcOrd="2" destOrd="0" presId="urn:microsoft.com/office/officeart/2005/8/layout/vList3"/>
    <dgm:cxn modelId="{26EA1734-3819-425E-AAEC-E9440C7B3720}" type="presParOf" srcId="{4C9E7122-A234-48CF-B599-53349EC66657}" destId="{03192B8C-298F-494F-9193-1C8F088C4D98}" srcOrd="0" destOrd="0" presId="urn:microsoft.com/office/officeart/2005/8/layout/vList3"/>
    <dgm:cxn modelId="{FA4B0D72-58B6-434C-A705-28B878A46162}" type="presParOf" srcId="{4C9E7122-A234-48CF-B599-53349EC66657}" destId="{D27D9526-5973-4245-890F-E960DFE3BBC8}" srcOrd="1" destOrd="0" presId="urn:microsoft.com/office/officeart/2005/8/layout/vList3"/>
    <dgm:cxn modelId="{8E56F157-2D14-4D57-8DA8-84B356E766AD}" type="presParOf" srcId="{20B403F8-8B55-42AB-9B07-72D3BEBBB812}" destId="{50FD1D36-FDC8-46DE-A917-918019A4C568}" srcOrd="3" destOrd="0" presId="urn:microsoft.com/office/officeart/2005/8/layout/vList3"/>
    <dgm:cxn modelId="{DA96E770-AB90-4DB4-96C5-D3688C7C04B7}" type="presParOf" srcId="{20B403F8-8B55-42AB-9B07-72D3BEBBB812}" destId="{50AACA2B-B77F-4A28-BE7E-AC7FB7B253F9}" srcOrd="4" destOrd="0" presId="urn:microsoft.com/office/officeart/2005/8/layout/vList3"/>
    <dgm:cxn modelId="{A332A51F-2EDB-40BE-98F5-530FAD2F5C28}" type="presParOf" srcId="{50AACA2B-B77F-4A28-BE7E-AC7FB7B253F9}" destId="{268D135C-54A3-4AD3-BAF5-8F9CE4B167DD}" srcOrd="0" destOrd="0" presId="urn:microsoft.com/office/officeart/2005/8/layout/vList3"/>
    <dgm:cxn modelId="{B942E563-A657-4C01-A280-16A81DE34482}" type="presParOf" srcId="{50AACA2B-B77F-4A28-BE7E-AC7FB7B253F9}" destId="{1AB5D451-675A-4CCF-8ADC-26F64AEF9F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3E34-6451-4DC6-8020-D00B0A78E4EE}">
      <dsp:nvSpPr>
        <dsp:cNvPr id="0" name=""/>
        <dsp:cNvSpPr/>
      </dsp:nvSpPr>
      <dsp:spPr>
        <a:xfrm rot="10800000">
          <a:off x="1520937" y="1245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kern="1200" dirty="0"/>
        </a:p>
      </dsp:txBody>
      <dsp:txXfrm rot="10800000">
        <a:off x="1775663" y="1245"/>
        <a:ext cx="4772322" cy="1018904"/>
      </dsp:txXfrm>
    </dsp:sp>
    <dsp:sp modelId="{EB3360F9-C7DC-4161-8B51-86161A73BCDA}">
      <dsp:nvSpPr>
        <dsp:cNvPr id="0" name=""/>
        <dsp:cNvSpPr/>
      </dsp:nvSpPr>
      <dsp:spPr>
        <a:xfrm>
          <a:off x="1011485" y="1245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7D9526-5973-4245-890F-E960DFE3BBC8}">
      <dsp:nvSpPr>
        <dsp:cNvPr id="0" name=""/>
        <dsp:cNvSpPr/>
      </dsp:nvSpPr>
      <dsp:spPr>
        <a:xfrm rot="10800000">
          <a:off x="1520937" y="1324301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kern="1200" dirty="0"/>
        </a:p>
      </dsp:txBody>
      <dsp:txXfrm rot="10800000">
        <a:off x="1775663" y="1324301"/>
        <a:ext cx="4772322" cy="1018904"/>
      </dsp:txXfrm>
    </dsp:sp>
    <dsp:sp modelId="{03192B8C-298F-494F-9193-1C8F088C4D98}">
      <dsp:nvSpPr>
        <dsp:cNvPr id="0" name=""/>
        <dsp:cNvSpPr/>
      </dsp:nvSpPr>
      <dsp:spPr>
        <a:xfrm>
          <a:off x="1011485" y="1324301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B5D451-675A-4CCF-8ADC-26F64AEF9F9B}">
      <dsp:nvSpPr>
        <dsp:cNvPr id="0" name=""/>
        <dsp:cNvSpPr/>
      </dsp:nvSpPr>
      <dsp:spPr>
        <a:xfrm rot="10800000">
          <a:off x="1520937" y="2647356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kern="1200" dirty="0"/>
        </a:p>
      </dsp:txBody>
      <dsp:txXfrm rot="10800000">
        <a:off x="1775663" y="2647356"/>
        <a:ext cx="4772322" cy="1018904"/>
      </dsp:txXfrm>
    </dsp:sp>
    <dsp:sp modelId="{268D135C-54A3-4AD3-BAF5-8F9CE4B167DD}">
      <dsp:nvSpPr>
        <dsp:cNvPr id="0" name=""/>
        <dsp:cNvSpPr/>
      </dsp:nvSpPr>
      <dsp:spPr>
        <a:xfrm>
          <a:off x="1011485" y="2647356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3E34-6451-4DC6-8020-D00B0A78E4EE}">
      <dsp:nvSpPr>
        <dsp:cNvPr id="0" name=""/>
        <dsp:cNvSpPr/>
      </dsp:nvSpPr>
      <dsp:spPr>
        <a:xfrm rot="10800000">
          <a:off x="1520937" y="1245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kern="1200" dirty="0"/>
        </a:p>
      </dsp:txBody>
      <dsp:txXfrm rot="10800000">
        <a:off x="1775663" y="1245"/>
        <a:ext cx="4772322" cy="1018904"/>
      </dsp:txXfrm>
    </dsp:sp>
    <dsp:sp modelId="{EB3360F9-C7DC-4161-8B51-86161A73BCDA}">
      <dsp:nvSpPr>
        <dsp:cNvPr id="0" name=""/>
        <dsp:cNvSpPr/>
      </dsp:nvSpPr>
      <dsp:spPr>
        <a:xfrm>
          <a:off x="1011485" y="1245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7D9526-5973-4245-890F-E960DFE3BBC8}">
      <dsp:nvSpPr>
        <dsp:cNvPr id="0" name=""/>
        <dsp:cNvSpPr/>
      </dsp:nvSpPr>
      <dsp:spPr>
        <a:xfrm rot="10800000">
          <a:off x="1520937" y="1324301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kern="1200" dirty="0"/>
        </a:p>
      </dsp:txBody>
      <dsp:txXfrm rot="10800000">
        <a:off x="1775663" y="1324301"/>
        <a:ext cx="4772322" cy="1018904"/>
      </dsp:txXfrm>
    </dsp:sp>
    <dsp:sp modelId="{03192B8C-298F-494F-9193-1C8F088C4D98}">
      <dsp:nvSpPr>
        <dsp:cNvPr id="0" name=""/>
        <dsp:cNvSpPr/>
      </dsp:nvSpPr>
      <dsp:spPr>
        <a:xfrm>
          <a:off x="1011485" y="1324301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10000"/>
              <a:lumOff val="9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B5D451-675A-4CCF-8ADC-26F64AEF9F9B}">
      <dsp:nvSpPr>
        <dsp:cNvPr id="0" name=""/>
        <dsp:cNvSpPr/>
      </dsp:nvSpPr>
      <dsp:spPr>
        <a:xfrm rot="10800000">
          <a:off x="1520937" y="2647356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kern="1200" dirty="0"/>
        </a:p>
      </dsp:txBody>
      <dsp:txXfrm rot="10800000">
        <a:off x="1775663" y="2647356"/>
        <a:ext cx="4772322" cy="1018904"/>
      </dsp:txXfrm>
    </dsp:sp>
    <dsp:sp modelId="{268D135C-54A3-4AD3-BAF5-8F9CE4B167DD}">
      <dsp:nvSpPr>
        <dsp:cNvPr id="0" name=""/>
        <dsp:cNvSpPr/>
      </dsp:nvSpPr>
      <dsp:spPr>
        <a:xfrm>
          <a:off x="1011485" y="2647356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3E34-6451-4DC6-8020-D00B0A78E4EE}">
      <dsp:nvSpPr>
        <dsp:cNvPr id="0" name=""/>
        <dsp:cNvSpPr/>
      </dsp:nvSpPr>
      <dsp:spPr>
        <a:xfrm rot="10800000">
          <a:off x="1520937" y="1245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kern="1200" dirty="0"/>
        </a:p>
      </dsp:txBody>
      <dsp:txXfrm rot="10800000">
        <a:off x="1775663" y="1245"/>
        <a:ext cx="4772322" cy="1018904"/>
      </dsp:txXfrm>
    </dsp:sp>
    <dsp:sp modelId="{EB3360F9-C7DC-4161-8B51-86161A73BCDA}">
      <dsp:nvSpPr>
        <dsp:cNvPr id="0" name=""/>
        <dsp:cNvSpPr/>
      </dsp:nvSpPr>
      <dsp:spPr>
        <a:xfrm>
          <a:off x="1011485" y="1245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10000"/>
              <a:lumOff val="9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7D9526-5973-4245-890F-E960DFE3BBC8}">
      <dsp:nvSpPr>
        <dsp:cNvPr id="0" name=""/>
        <dsp:cNvSpPr/>
      </dsp:nvSpPr>
      <dsp:spPr>
        <a:xfrm rot="10800000">
          <a:off x="1520937" y="1324301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kern="1200" dirty="0"/>
        </a:p>
      </dsp:txBody>
      <dsp:txXfrm rot="10800000">
        <a:off x="1775663" y="1324301"/>
        <a:ext cx="4772322" cy="1018904"/>
      </dsp:txXfrm>
    </dsp:sp>
    <dsp:sp modelId="{03192B8C-298F-494F-9193-1C8F088C4D98}">
      <dsp:nvSpPr>
        <dsp:cNvPr id="0" name=""/>
        <dsp:cNvSpPr/>
      </dsp:nvSpPr>
      <dsp:spPr>
        <a:xfrm>
          <a:off x="1011485" y="1324301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B5D451-675A-4CCF-8ADC-26F64AEF9F9B}">
      <dsp:nvSpPr>
        <dsp:cNvPr id="0" name=""/>
        <dsp:cNvSpPr/>
      </dsp:nvSpPr>
      <dsp:spPr>
        <a:xfrm rot="10800000">
          <a:off x="1520937" y="2647356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kern="1200" dirty="0"/>
        </a:p>
      </dsp:txBody>
      <dsp:txXfrm rot="10800000">
        <a:off x="1775663" y="2647356"/>
        <a:ext cx="4772322" cy="1018904"/>
      </dsp:txXfrm>
    </dsp:sp>
    <dsp:sp modelId="{268D135C-54A3-4AD3-BAF5-8F9CE4B167DD}">
      <dsp:nvSpPr>
        <dsp:cNvPr id="0" name=""/>
        <dsp:cNvSpPr/>
      </dsp:nvSpPr>
      <dsp:spPr>
        <a:xfrm>
          <a:off x="1011485" y="2647356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3E34-6451-4DC6-8020-D00B0A78E4EE}">
      <dsp:nvSpPr>
        <dsp:cNvPr id="0" name=""/>
        <dsp:cNvSpPr/>
      </dsp:nvSpPr>
      <dsp:spPr>
        <a:xfrm rot="10800000">
          <a:off x="1520937" y="1245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Identification</a:t>
          </a:r>
          <a:endParaRPr lang="zh-TW" altLang="en-US" sz="2800" kern="1200" dirty="0"/>
        </a:p>
      </dsp:txBody>
      <dsp:txXfrm rot="10800000">
        <a:off x="1775663" y="1245"/>
        <a:ext cx="4772322" cy="1018904"/>
      </dsp:txXfrm>
    </dsp:sp>
    <dsp:sp modelId="{EB3360F9-C7DC-4161-8B51-86161A73BCDA}">
      <dsp:nvSpPr>
        <dsp:cNvPr id="0" name=""/>
        <dsp:cNvSpPr/>
      </dsp:nvSpPr>
      <dsp:spPr>
        <a:xfrm>
          <a:off x="1011485" y="1245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7D9526-5973-4245-890F-E960DFE3BBC8}">
      <dsp:nvSpPr>
        <dsp:cNvPr id="0" name=""/>
        <dsp:cNvSpPr/>
      </dsp:nvSpPr>
      <dsp:spPr>
        <a:xfrm rot="10800000">
          <a:off x="1520937" y="1324301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Speed control</a:t>
          </a:r>
          <a:endParaRPr lang="zh-TW" altLang="en-US" sz="2800" kern="1200" dirty="0"/>
        </a:p>
      </dsp:txBody>
      <dsp:txXfrm rot="10800000">
        <a:off x="1775663" y="1324301"/>
        <a:ext cx="4772322" cy="1018904"/>
      </dsp:txXfrm>
    </dsp:sp>
    <dsp:sp modelId="{03192B8C-298F-494F-9193-1C8F088C4D98}">
      <dsp:nvSpPr>
        <dsp:cNvPr id="0" name=""/>
        <dsp:cNvSpPr/>
      </dsp:nvSpPr>
      <dsp:spPr>
        <a:xfrm>
          <a:off x="1011485" y="1324301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10000"/>
              <a:lumOff val="9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B5D451-675A-4CCF-8ADC-26F64AEF9F9B}">
      <dsp:nvSpPr>
        <dsp:cNvPr id="0" name=""/>
        <dsp:cNvSpPr/>
      </dsp:nvSpPr>
      <dsp:spPr>
        <a:xfrm rot="10800000">
          <a:off x="1520937" y="2647356"/>
          <a:ext cx="5027048" cy="10189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30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Position control</a:t>
          </a:r>
          <a:endParaRPr lang="zh-TW" altLang="en-US" sz="2800" kern="1200" dirty="0"/>
        </a:p>
      </dsp:txBody>
      <dsp:txXfrm rot="10800000">
        <a:off x="1775663" y="2647356"/>
        <a:ext cx="4772322" cy="1018904"/>
      </dsp:txXfrm>
    </dsp:sp>
    <dsp:sp modelId="{268D135C-54A3-4AD3-BAF5-8F9CE4B167DD}">
      <dsp:nvSpPr>
        <dsp:cNvPr id="0" name=""/>
        <dsp:cNvSpPr/>
      </dsp:nvSpPr>
      <dsp:spPr>
        <a:xfrm>
          <a:off x="1011485" y="2647356"/>
          <a:ext cx="1018904" cy="101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9036-6055-B64F-931B-275B3D4AD777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4266E-974E-1A45-8FD3-FC49255F878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4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4266E-974E-1A45-8FD3-FC49255F878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2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266E-974E-1A45-8FD3-FC49255F878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634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266E-974E-1A45-8FD3-FC49255F8783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961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266E-974E-1A45-8FD3-FC49255F8783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778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337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84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839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61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6563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770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1486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57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09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749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59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F0992D-E75B-CD49-85FB-77F5D0E5954C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11653D-0D20-1945-B4F4-E67BB817EC2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1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9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22569" y="1924264"/>
            <a:ext cx="4974772" cy="2624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DC</a:t>
            </a:r>
            <a:r>
              <a:rPr kumimoji="1" lang="zh-TW" alt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motor</a:t>
            </a:r>
            <a:br>
              <a:rPr kumimoji="1" lang="en-US" altLang="zh-TW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kumimoji="1" lang="en-US" altLang="zh-TW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control</a:t>
            </a:r>
            <a:endParaRPr kumimoji="1" lang="zh-TW" altLang="en-US" sz="5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208C5B-F1AA-42F6-879C-16087E4FFE78}"/>
              </a:ext>
            </a:extLst>
          </p:cNvPr>
          <p:cNvSpPr txBox="1"/>
          <p:nvPr/>
        </p:nvSpPr>
        <p:spPr>
          <a:xfrm>
            <a:off x="7911918" y="5824349"/>
            <a:ext cx="4280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TW" alt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：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YAO-MAO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8576" y="123964"/>
            <a:ext cx="10105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Comparison(Fourth-order </a:t>
            </a:r>
            <a:r>
              <a:rPr kumimoji="1"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Runge-Kutta</a:t>
            </a:r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method)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4" y="831850"/>
            <a:ext cx="11483629" cy="57537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6455" y="1557010"/>
            <a:ext cx="1203673" cy="1137552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02821" y="2933765"/>
            <a:ext cx="1203673" cy="3204387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30911" y="1631589"/>
            <a:ext cx="4305311" cy="459858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3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30569529"/>
              </p:ext>
            </p:extLst>
          </p:nvPr>
        </p:nvGraphicFramePr>
        <p:xfrm>
          <a:off x="2231005" y="1920969"/>
          <a:ext cx="7559472" cy="366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517141" y="2079558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544272" y="472200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554870" y="3400779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115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261" y="109106"/>
            <a:ext cx="3677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1" lang="zh-TW" altLang="en-US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kumimoji="1" lang="en-US" altLang="zh-TW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2   (rad/s)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72115" y="4700188"/>
                <a:ext cx="27568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5" y="4700188"/>
                <a:ext cx="2756845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3CE94F5-241A-4E32-AAE3-66E6C1D1F7D1}"/>
              </a:ext>
            </a:extLst>
          </p:cNvPr>
          <p:cNvCxnSpPr>
            <a:cxnSpLocks/>
          </p:cNvCxnSpPr>
          <p:nvPr/>
        </p:nvCxnSpPr>
        <p:spPr>
          <a:xfrm flipV="1">
            <a:off x="1649679" y="3686124"/>
            <a:ext cx="9209314" cy="179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圓形: 空心 5">
            <a:extLst>
              <a:ext uri="{FF2B5EF4-FFF2-40B4-BE49-F238E27FC236}">
                <a16:creationId xmlns:a16="http://schemas.microsoft.com/office/drawing/2014/main" id="{F0907263-F6F0-4743-A604-CA383AC8A8EF}"/>
              </a:ext>
            </a:extLst>
          </p:cNvPr>
          <p:cNvSpPr/>
          <p:nvPr/>
        </p:nvSpPr>
        <p:spPr>
          <a:xfrm>
            <a:off x="1550265" y="3444464"/>
            <a:ext cx="533400" cy="55517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形: 空心 6">
            <a:extLst>
              <a:ext uri="{FF2B5EF4-FFF2-40B4-BE49-F238E27FC236}">
                <a16:creationId xmlns:a16="http://schemas.microsoft.com/office/drawing/2014/main" id="{C485BE49-EE56-46AE-B8C4-0401A0671FBE}"/>
              </a:ext>
            </a:extLst>
          </p:cNvPr>
          <p:cNvSpPr/>
          <p:nvPr/>
        </p:nvSpPr>
        <p:spPr>
          <a:xfrm>
            <a:off x="3734383" y="3444464"/>
            <a:ext cx="533400" cy="555171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圓形: 空心 7">
            <a:extLst>
              <a:ext uri="{FF2B5EF4-FFF2-40B4-BE49-F238E27FC236}">
                <a16:creationId xmlns:a16="http://schemas.microsoft.com/office/drawing/2014/main" id="{EAF5CD28-3E25-4556-8798-E4107C33CD7A}"/>
              </a:ext>
            </a:extLst>
          </p:cNvPr>
          <p:cNvSpPr/>
          <p:nvPr/>
        </p:nvSpPr>
        <p:spPr>
          <a:xfrm>
            <a:off x="5895844" y="3444464"/>
            <a:ext cx="533400" cy="55517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形: 空心 8">
            <a:extLst>
              <a:ext uri="{FF2B5EF4-FFF2-40B4-BE49-F238E27FC236}">
                <a16:creationId xmlns:a16="http://schemas.microsoft.com/office/drawing/2014/main" id="{B2E6B969-50CE-4A30-961C-6BD716A257FC}"/>
              </a:ext>
            </a:extLst>
          </p:cNvPr>
          <p:cNvSpPr/>
          <p:nvPr/>
        </p:nvSpPr>
        <p:spPr>
          <a:xfrm>
            <a:off x="8111735" y="3408538"/>
            <a:ext cx="533400" cy="5551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形: 空心 9">
            <a:extLst>
              <a:ext uri="{FF2B5EF4-FFF2-40B4-BE49-F238E27FC236}">
                <a16:creationId xmlns:a16="http://schemas.microsoft.com/office/drawing/2014/main" id="{107A5ADC-DB92-4946-84C1-079137429230}"/>
              </a:ext>
            </a:extLst>
          </p:cNvPr>
          <p:cNvSpPr/>
          <p:nvPr/>
        </p:nvSpPr>
        <p:spPr>
          <a:xfrm>
            <a:off x="10325593" y="3408538"/>
            <a:ext cx="533400" cy="555171"/>
          </a:xfrm>
          <a:prstGeom prst="don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3CE94F5-241A-4E32-AAE3-66E6C1D1F7D1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1649679" y="3686124"/>
            <a:ext cx="9209314" cy="179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BB6B85F-E422-4AD4-94DD-F110A346955A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1815492" y="3999635"/>
            <a:ext cx="1473" cy="67491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8D9060B-5D05-465B-9EC3-CEB525C4976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947669" y="4044691"/>
            <a:ext cx="1474" cy="1651697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41E93C5-40BF-4D74-9CDF-01E18A0F6ECF}"/>
              </a:ext>
            </a:extLst>
          </p:cNvPr>
          <p:cNvCxnSpPr>
            <a:cxnSpLocks/>
          </p:cNvCxnSpPr>
          <p:nvPr/>
        </p:nvCxnSpPr>
        <p:spPr>
          <a:xfrm flipH="1">
            <a:off x="6161071" y="4078554"/>
            <a:ext cx="1473" cy="6749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E5D5C1-BD5E-4A5E-9B48-87ACE730F1DC}"/>
              </a:ext>
            </a:extLst>
          </p:cNvPr>
          <p:cNvCxnSpPr>
            <a:cxnSpLocks/>
          </p:cNvCxnSpPr>
          <p:nvPr/>
        </p:nvCxnSpPr>
        <p:spPr>
          <a:xfrm>
            <a:off x="8378435" y="2897709"/>
            <a:ext cx="18889" cy="45700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FA8439D-9816-4FE9-990D-3BF03A0FBDA7}"/>
              </a:ext>
            </a:extLst>
          </p:cNvPr>
          <p:cNvCxnSpPr>
            <a:cxnSpLocks/>
          </p:cNvCxnSpPr>
          <p:nvPr/>
        </p:nvCxnSpPr>
        <p:spPr>
          <a:xfrm flipH="1">
            <a:off x="10595669" y="4017833"/>
            <a:ext cx="1473" cy="674915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06261" y="4839706"/>
            <a:ext cx="381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Use known </a:t>
            </a:r>
            <a:r>
              <a:rPr lang="el-GR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to design eigenvalues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35013"/>
              </p:ext>
            </p:extLst>
          </p:nvPr>
        </p:nvGraphicFramePr>
        <p:xfrm>
          <a:off x="6195689" y="269093"/>
          <a:ext cx="376828" cy="49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39680" imgH="139680" progId="Equation.DSMT4">
                  <p:embed/>
                </p:oleObj>
              </mc:Choice>
              <mc:Fallback>
                <p:oleObj name="Equation" r:id="rId4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5689" y="269093"/>
                        <a:ext cx="376828" cy="492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3926304" y="815481"/>
            <a:ext cx="44614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TW" altLang="en-US" sz="40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1" lang="zh-TW" altLang="en-US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kumimoji="1" lang="en-US" altLang="zh-TW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PI control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76863" y="5696388"/>
                <a:ext cx="3541611" cy="50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nary>
                      <m:naryPr>
                        <m:limLoc m:val="subSup"/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  <m:box>
                          <m:boxPr>
                            <m:diff m:val="on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63" y="5696388"/>
                <a:ext cx="3541611" cy="50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24799" y="6262477"/>
                <a:ext cx="2293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9" y="6262477"/>
                <a:ext cx="229300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89504"/>
              </p:ext>
            </p:extLst>
          </p:nvPr>
        </p:nvGraphicFramePr>
        <p:xfrm>
          <a:off x="5117799" y="5385938"/>
          <a:ext cx="2459698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9849">
                  <a:extLst>
                    <a:ext uri="{9D8B030D-6E8A-4147-A177-3AD203B41FA5}">
                      <a16:colId xmlns:a16="http://schemas.microsoft.com/office/drawing/2014/main" val="3120506204"/>
                    </a:ext>
                  </a:extLst>
                </a:gridCol>
                <a:gridCol w="1229849">
                  <a:extLst>
                    <a:ext uri="{9D8B030D-6E8A-4147-A177-3AD203B41FA5}">
                      <a16:colId xmlns:a16="http://schemas.microsoft.com/office/drawing/2014/main" val="350134912"/>
                    </a:ext>
                  </a:extLst>
                </a:gridCol>
              </a:tblGrid>
              <a:tr h="284813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τ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0.1796(s)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7737"/>
                  </a:ext>
                </a:extLst>
              </a:tr>
              <a:tr h="284813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TW" sz="12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5.56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70650"/>
                  </a:ext>
                </a:extLst>
              </a:tr>
              <a:tr h="2848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TW" sz="12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2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22.26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8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28701" y="2466644"/>
                <a:ext cx="33828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Times New Roman" panose="02020603050405020304" pitchFamily="18" charset="0"/>
                    <a:ea typeface="Microsoft JhengHei UI" panose="020B0604030504040204" pitchFamily="34" charset="-120"/>
                    <a:cs typeface="Times New Roman" panose="02020603050405020304" pitchFamily="18" charset="0"/>
                  </a:rPr>
                  <a:t>Use known </a:t>
                </a:r>
                <a:r>
                  <a:rPr lang="el-GR" altLang="zh-TW" sz="2000" dirty="0" smtClean="0">
                    <a:latin typeface="Times New Roman" panose="02020603050405020304" pitchFamily="18" charset="0"/>
                    <a:ea typeface="Microsoft JhengHei UI" panose="020B0604030504040204" pitchFamily="34" charset="-120"/>
                    <a:cs typeface="Times New Roman" panose="02020603050405020304" pitchFamily="18" charset="0"/>
                  </a:rPr>
                  <a:t>β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Microsoft JhengHei UI" panose="020B0604030504040204" pitchFamily="34" charset="-120"/>
                    <a:cs typeface="Times New Roman" panose="02020603050405020304" pitchFamily="18" charset="0"/>
                  </a:rPr>
                  <a:t>to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zh-TW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01" y="2466644"/>
                <a:ext cx="3382849" cy="400110"/>
              </a:xfrm>
              <a:prstGeom prst="rect">
                <a:avLst/>
              </a:prstGeom>
              <a:blipFill>
                <a:blip r:embed="rId8"/>
                <a:stretch>
                  <a:fillRect l="-1261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49412"/>
              </p:ext>
            </p:extLst>
          </p:nvPr>
        </p:nvGraphicFramePr>
        <p:xfrm>
          <a:off x="6313193" y="1580193"/>
          <a:ext cx="3665389" cy="858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9179">
                  <a:extLst>
                    <a:ext uri="{9D8B030D-6E8A-4147-A177-3AD203B41FA5}">
                      <a16:colId xmlns:a16="http://schemas.microsoft.com/office/drawing/2014/main" val="3120506204"/>
                    </a:ext>
                  </a:extLst>
                </a:gridCol>
                <a:gridCol w="1646210">
                  <a:extLst>
                    <a:ext uri="{9D8B030D-6E8A-4147-A177-3AD203B41FA5}">
                      <a16:colId xmlns:a16="http://schemas.microsoft.com/office/drawing/2014/main" val="350134912"/>
                    </a:ext>
                  </a:extLst>
                </a:gridCol>
              </a:tblGrid>
              <a:tr h="85822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77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244118" y="1639561"/>
                <a:ext cx="2143664" cy="728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18" y="1639561"/>
                <a:ext cx="2143664" cy="7286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8308445" y="1623893"/>
                <a:ext cx="1670137" cy="728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  −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445" y="1623893"/>
                <a:ext cx="1670137" cy="7286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880887"/>
                  </p:ext>
                </p:extLst>
              </p:nvPr>
            </p:nvGraphicFramePr>
            <p:xfrm>
              <a:off x="10040852" y="1597881"/>
              <a:ext cx="2060356" cy="7924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0178">
                      <a:extLst>
                        <a:ext uri="{9D8B030D-6E8A-4147-A177-3AD203B41FA5}">
                          <a16:colId xmlns:a16="http://schemas.microsoft.com/office/drawing/2014/main" val="3120506204"/>
                        </a:ext>
                      </a:extLst>
                    </a:gridCol>
                    <a:gridCol w="1030178">
                      <a:extLst>
                        <a:ext uri="{9D8B030D-6E8A-4147-A177-3AD203B41FA5}">
                          <a16:colId xmlns:a16="http://schemas.microsoft.com/office/drawing/2014/main" val="350134912"/>
                        </a:ext>
                      </a:extLst>
                    </a:gridCol>
                  </a:tblGrid>
                  <a:tr h="370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2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-0.3208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870650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200" b="0" dirty="0" smtClean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-1.7841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388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880887"/>
                  </p:ext>
                </p:extLst>
              </p:nvPr>
            </p:nvGraphicFramePr>
            <p:xfrm>
              <a:off x="10040852" y="1597881"/>
              <a:ext cx="2060356" cy="7924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0178">
                      <a:extLst>
                        <a:ext uri="{9D8B030D-6E8A-4147-A177-3AD203B41FA5}">
                          <a16:colId xmlns:a16="http://schemas.microsoft.com/office/drawing/2014/main" val="3120506204"/>
                        </a:ext>
                      </a:extLst>
                    </a:gridCol>
                    <a:gridCol w="1030178">
                      <a:extLst>
                        <a:ext uri="{9D8B030D-6E8A-4147-A177-3AD203B41FA5}">
                          <a16:colId xmlns:a16="http://schemas.microsoft.com/office/drawing/2014/main" val="35013491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88" t="-7576" r="-10058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-0.3208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870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88" t="-109231" r="-10058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-1.7841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3884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矩形 48"/>
          <p:cNvSpPr/>
          <p:nvPr/>
        </p:nvSpPr>
        <p:spPr>
          <a:xfrm>
            <a:off x="9464459" y="4870539"/>
            <a:ext cx="2265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Simulink simulation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2222" y="369199"/>
            <a:ext cx="6098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block diagram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21" y="1707356"/>
            <a:ext cx="9772615" cy="4523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81943" y="6278921"/>
                <a:ext cx="27568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43" y="6278921"/>
                <a:ext cx="275684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96274" y="1211469"/>
                <a:ext cx="3541611" cy="50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nary>
                      <m:naryPr>
                        <m:limLoc m:val="subSup"/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  <m:box>
                          <m:boxPr>
                            <m:diff m:val="on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74" y="1211469"/>
                <a:ext cx="3541611" cy="50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01017" y="1662222"/>
                <a:ext cx="2293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17" y="1662222"/>
                <a:ext cx="2293000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222390" y="2121657"/>
            <a:ext cx="2571627" cy="1414499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874448" y="1855046"/>
            <a:ext cx="4050985" cy="2264770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10460" y="4245848"/>
            <a:ext cx="7025875" cy="1984565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42999"/>
            <a:ext cx="10479157" cy="54965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3140972"/>
            <a:ext cx="2476500" cy="2066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81680" y="3719565"/>
            <a:ext cx="2476500" cy="648154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45098" y="223284"/>
            <a:ext cx="75248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simulation waveform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1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5810" y="73707"/>
            <a:ext cx="568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block diagram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52" y="790866"/>
            <a:ext cx="9880009" cy="5989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0094" y="964067"/>
            <a:ext cx="6031267" cy="1399754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69660" y="2023352"/>
            <a:ext cx="4328810" cy="1410511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54749" y="4208833"/>
            <a:ext cx="6258128" cy="2211422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4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2466" y="180712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waveform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8" y="921161"/>
            <a:ext cx="10437779" cy="57932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7" y="921160"/>
            <a:ext cx="10437779" cy="579324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37103"/>
              </p:ext>
            </p:extLst>
          </p:nvPr>
        </p:nvGraphicFramePr>
        <p:xfrm>
          <a:off x="8342414" y="794966"/>
          <a:ext cx="3564242" cy="4080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2170">
                  <a:extLst>
                    <a:ext uri="{9D8B030D-6E8A-4147-A177-3AD203B41FA5}">
                      <a16:colId xmlns:a16="http://schemas.microsoft.com/office/drawing/2014/main" val="2614869624"/>
                    </a:ext>
                  </a:extLst>
                </a:gridCol>
                <a:gridCol w="935672">
                  <a:extLst>
                    <a:ext uri="{9D8B030D-6E8A-4147-A177-3AD203B41FA5}">
                      <a16:colId xmlns:a16="http://schemas.microsoft.com/office/drawing/2014/main" val="2313013244"/>
                    </a:ext>
                  </a:extLst>
                </a:gridCol>
                <a:gridCol w="1716400">
                  <a:extLst>
                    <a:ext uri="{9D8B030D-6E8A-4147-A177-3AD203B41FA5}">
                      <a16:colId xmlns:a16="http://schemas.microsoft.com/office/drawing/2014/main" val="2270349598"/>
                    </a:ext>
                  </a:extLst>
                </a:gridCol>
              </a:tblGrid>
              <a:tr h="4080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span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5000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8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119045773"/>
              </p:ext>
            </p:extLst>
          </p:nvPr>
        </p:nvGraphicFramePr>
        <p:xfrm>
          <a:off x="2231005" y="1920969"/>
          <a:ext cx="7559472" cy="366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517141" y="2079558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544272" y="472200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554870" y="3400779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44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3764" y="79364"/>
            <a:ext cx="11230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1" lang="zh-TW" altLang="en-US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kumimoji="1" lang="en-US" altLang="zh-TW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Amplitude 4.71( 270</a:t>
            </a:r>
            <a:r>
              <a:rPr kumimoji="1" lang="zh-TW" altLang="en-US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ﾟ</a:t>
            </a:r>
            <a:r>
              <a:rPr kumimoji="1" lang="en-US" altLang="zh-TW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) / Period 6s / Duty 50%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3CE94F5-241A-4E32-AAE3-66E6C1D1F7D1}"/>
              </a:ext>
            </a:extLst>
          </p:cNvPr>
          <p:cNvCxnSpPr>
            <a:cxnSpLocks/>
          </p:cNvCxnSpPr>
          <p:nvPr/>
        </p:nvCxnSpPr>
        <p:spPr>
          <a:xfrm flipV="1">
            <a:off x="1649679" y="3686124"/>
            <a:ext cx="9209314" cy="179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圓形: 空心 5">
            <a:extLst>
              <a:ext uri="{FF2B5EF4-FFF2-40B4-BE49-F238E27FC236}">
                <a16:creationId xmlns:a16="http://schemas.microsoft.com/office/drawing/2014/main" id="{F0907263-F6F0-4743-A604-CA383AC8A8EF}"/>
              </a:ext>
            </a:extLst>
          </p:cNvPr>
          <p:cNvSpPr/>
          <p:nvPr/>
        </p:nvSpPr>
        <p:spPr>
          <a:xfrm>
            <a:off x="1550265" y="3444464"/>
            <a:ext cx="533400" cy="55517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形: 空心 6">
            <a:extLst>
              <a:ext uri="{FF2B5EF4-FFF2-40B4-BE49-F238E27FC236}">
                <a16:creationId xmlns:a16="http://schemas.microsoft.com/office/drawing/2014/main" id="{C485BE49-EE56-46AE-B8C4-0401A0671FBE}"/>
              </a:ext>
            </a:extLst>
          </p:cNvPr>
          <p:cNvSpPr/>
          <p:nvPr/>
        </p:nvSpPr>
        <p:spPr>
          <a:xfrm>
            <a:off x="3734383" y="3444464"/>
            <a:ext cx="533400" cy="555171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圓形: 空心 7">
            <a:extLst>
              <a:ext uri="{FF2B5EF4-FFF2-40B4-BE49-F238E27FC236}">
                <a16:creationId xmlns:a16="http://schemas.microsoft.com/office/drawing/2014/main" id="{EAF5CD28-3E25-4556-8798-E4107C33CD7A}"/>
              </a:ext>
            </a:extLst>
          </p:cNvPr>
          <p:cNvSpPr/>
          <p:nvPr/>
        </p:nvSpPr>
        <p:spPr>
          <a:xfrm>
            <a:off x="5895844" y="3444464"/>
            <a:ext cx="533400" cy="55517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形: 空心 8">
            <a:extLst>
              <a:ext uri="{FF2B5EF4-FFF2-40B4-BE49-F238E27FC236}">
                <a16:creationId xmlns:a16="http://schemas.microsoft.com/office/drawing/2014/main" id="{B2E6B969-50CE-4A30-961C-6BD716A257FC}"/>
              </a:ext>
            </a:extLst>
          </p:cNvPr>
          <p:cNvSpPr/>
          <p:nvPr/>
        </p:nvSpPr>
        <p:spPr>
          <a:xfrm>
            <a:off x="8111735" y="3408538"/>
            <a:ext cx="533400" cy="5551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形: 空心 9">
            <a:extLst>
              <a:ext uri="{FF2B5EF4-FFF2-40B4-BE49-F238E27FC236}">
                <a16:creationId xmlns:a16="http://schemas.microsoft.com/office/drawing/2014/main" id="{107A5ADC-DB92-4946-84C1-079137429230}"/>
              </a:ext>
            </a:extLst>
          </p:cNvPr>
          <p:cNvSpPr/>
          <p:nvPr/>
        </p:nvSpPr>
        <p:spPr>
          <a:xfrm>
            <a:off x="10325593" y="3408538"/>
            <a:ext cx="533400" cy="555171"/>
          </a:xfrm>
          <a:prstGeom prst="don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3CE94F5-241A-4E32-AAE3-66E6C1D1F7D1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1649679" y="3686124"/>
            <a:ext cx="9209314" cy="179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BB6B85F-E422-4AD4-94DD-F110A346955A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1815492" y="3999635"/>
            <a:ext cx="1473" cy="67491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8D9060B-5D05-465B-9EC3-CEB525C4976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947669" y="4044691"/>
            <a:ext cx="1474" cy="1651697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41E93C5-40BF-4D74-9CDF-01E18A0F6ECF}"/>
              </a:ext>
            </a:extLst>
          </p:cNvPr>
          <p:cNvCxnSpPr>
            <a:cxnSpLocks/>
          </p:cNvCxnSpPr>
          <p:nvPr/>
        </p:nvCxnSpPr>
        <p:spPr>
          <a:xfrm flipH="1">
            <a:off x="6161071" y="4078554"/>
            <a:ext cx="1473" cy="6749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E5D5C1-BD5E-4A5E-9B48-87ACE730F1DC}"/>
              </a:ext>
            </a:extLst>
          </p:cNvPr>
          <p:cNvCxnSpPr>
            <a:cxnSpLocks/>
          </p:cNvCxnSpPr>
          <p:nvPr/>
        </p:nvCxnSpPr>
        <p:spPr>
          <a:xfrm>
            <a:off x="8378435" y="2897709"/>
            <a:ext cx="18889" cy="45700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FA8439D-9816-4FE9-990D-3BF03A0FBDA7}"/>
              </a:ext>
            </a:extLst>
          </p:cNvPr>
          <p:cNvCxnSpPr>
            <a:cxnSpLocks/>
          </p:cNvCxnSpPr>
          <p:nvPr/>
        </p:nvCxnSpPr>
        <p:spPr>
          <a:xfrm flipH="1">
            <a:off x="10595669" y="4017833"/>
            <a:ext cx="1473" cy="674915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18660" y="4839706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Choose </a:t>
            </a:r>
            <a:r>
              <a:rPr lang="el-GR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τ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to design eigenvalues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6304" y="815481"/>
            <a:ext cx="4660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TW" altLang="en-US" sz="40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1" lang="zh-TW" altLang="en-US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kumimoji="1" lang="en-US" altLang="zh-TW" sz="4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PD control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253277" y="2466644"/>
                <a:ext cx="3601243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Times New Roman" panose="02020603050405020304" pitchFamily="18" charset="0"/>
                    <a:ea typeface="Microsoft JhengHei UI" panose="020B0604030504040204" pitchFamily="34" charset="-120"/>
                    <a:cs typeface="Times New Roman" panose="02020603050405020304" pitchFamily="18" charset="0"/>
                  </a:rPr>
                  <a:t>Use known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altLang="zh-TW" sz="2000" dirty="0" smtClean="0">
                    <a:latin typeface="Times New Roman" panose="02020603050405020304" pitchFamily="18" charset="0"/>
                    <a:ea typeface="Microsoft JhengHei UI" panose="020B0604030504040204" pitchFamily="34" charset="-120"/>
                    <a:cs typeface="Times New Roman" panose="02020603050405020304" pitchFamily="18" charset="0"/>
                  </a:rPr>
                  <a:t>β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Microsoft JhengHei UI" panose="020B0604030504040204" pitchFamily="34" charset="-120"/>
                    <a:cs typeface="Times New Roman" panose="02020603050405020304" pitchFamily="18" charset="0"/>
                  </a:rPr>
                  <a:t>to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77" y="2466644"/>
                <a:ext cx="3601243" cy="423770"/>
              </a:xfrm>
              <a:prstGeom prst="rect">
                <a:avLst/>
              </a:prstGeom>
              <a:blipFill>
                <a:blip r:embed="rId2"/>
                <a:stretch>
                  <a:fillRect l="-1354" t="-8696" b="-20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47918"/>
              </p:ext>
            </p:extLst>
          </p:nvPr>
        </p:nvGraphicFramePr>
        <p:xfrm>
          <a:off x="6175034" y="1569446"/>
          <a:ext cx="3665389" cy="858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9179">
                  <a:extLst>
                    <a:ext uri="{9D8B030D-6E8A-4147-A177-3AD203B41FA5}">
                      <a16:colId xmlns:a16="http://schemas.microsoft.com/office/drawing/2014/main" val="3120506204"/>
                    </a:ext>
                  </a:extLst>
                </a:gridCol>
                <a:gridCol w="1646210">
                  <a:extLst>
                    <a:ext uri="{9D8B030D-6E8A-4147-A177-3AD203B41FA5}">
                      <a16:colId xmlns:a16="http://schemas.microsoft.com/office/drawing/2014/main" val="350134912"/>
                    </a:ext>
                  </a:extLst>
                </a:gridCol>
              </a:tblGrid>
              <a:tr h="85822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77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077888" y="1639561"/>
                <a:ext cx="2209516" cy="728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88" y="1639561"/>
                <a:ext cx="2209516" cy="728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8165274" y="1614076"/>
                <a:ext cx="1711366" cy="728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  −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74" y="1614076"/>
                <a:ext cx="1711366" cy="728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21268"/>
                  </p:ext>
                </p:extLst>
              </p:nvPr>
            </p:nvGraphicFramePr>
            <p:xfrm>
              <a:off x="9876640" y="1588779"/>
              <a:ext cx="2254432" cy="81591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27216">
                      <a:extLst>
                        <a:ext uri="{9D8B030D-6E8A-4147-A177-3AD203B41FA5}">
                          <a16:colId xmlns:a16="http://schemas.microsoft.com/office/drawing/2014/main" val="3120506204"/>
                        </a:ext>
                      </a:extLst>
                    </a:gridCol>
                    <a:gridCol w="1127216">
                      <a:extLst>
                        <a:ext uri="{9D8B030D-6E8A-4147-A177-3AD203B41FA5}">
                          <a16:colId xmlns:a16="http://schemas.microsoft.com/office/drawing/2014/main" val="350134912"/>
                        </a:ext>
                      </a:extLst>
                    </a:gridCol>
                  </a:tblGrid>
                  <a:tr h="370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2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-8.929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870650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200" b="0" dirty="0" smtClean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-900.965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388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21268"/>
                  </p:ext>
                </p:extLst>
              </p:nvPr>
            </p:nvGraphicFramePr>
            <p:xfrm>
              <a:off x="9876640" y="1588779"/>
              <a:ext cx="2254432" cy="81591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27216">
                      <a:extLst>
                        <a:ext uri="{9D8B030D-6E8A-4147-A177-3AD203B41FA5}">
                          <a16:colId xmlns:a16="http://schemas.microsoft.com/office/drawing/2014/main" val="3120506204"/>
                        </a:ext>
                      </a:extLst>
                    </a:gridCol>
                    <a:gridCol w="1127216">
                      <a:extLst>
                        <a:ext uri="{9D8B030D-6E8A-4147-A177-3AD203B41FA5}">
                          <a16:colId xmlns:a16="http://schemas.microsoft.com/office/drawing/2014/main" val="35013491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38" t="-7576" r="-10053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-8.929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870650"/>
                      </a:ext>
                    </a:extLst>
                  </a:tr>
                  <a:tr h="4196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38" t="-102899" r="-100538" b="-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-900.965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3884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矩形 48"/>
          <p:cNvSpPr/>
          <p:nvPr/>
        </p:nvSpPr>
        <p:spPr>
          <a:xfrm>
            <a:off x="9464459" y="4870539"/>
            <a:ext cx="2265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Simulink simulation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3827" y="4578733"/>
                <a:ext cx="3154005" cy="709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dθ</m:t>
                          </m:r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27" y="4578733"/>
                <a:ext cx="3154005" cy="709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09584" y="5789430"/>
                <a:ext cx="4756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sz="2000" dirty="0"/>
                  <a:t>(𝑡)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/>
                  <a:t>𝑑</a:t>
                </a:r>
                <a:r>
                  <a:rPr lang="zh-TW" altLang="en-US" sz="2000" dirty="0"/>
                  <a:t>𝑒′(𝑡)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 smtClean="0"/>
                  <a:t>𝑝</a:t>
                </a:r>
                <a:r>
                  <a:rPr lang="zh-TW" altLang="en-US" sz="2000" dirty="0"/>
                  <a:t>𝑒(𝑡)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/>
                  <a:t>𝑑</a:t>
                </a:r>
                <a:r>
                  <a:rPr lang="zh-TW" altLang="en-US" sz="2000" dirty="0"/>
                  <a:t>𝜔(𝑡)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/>
                  <a:t>𝑝</a:t>
                </a:r>
                <a:r>
                  <a:rPr lang="zh-TW" altLang="en-US" sz="2000" dirty="0"/>
                  <a:t>𝑒(𝑡)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84" y="5789430"/>
                <a:ext cx="4756495" cy="400110"/>
              </a:xfrm>
              <a:prstGeom prst="rect">
                <a:avLst/>
              </a:prstGeom>
              <a:blipFill>
                <a:blip r:embed="rId7"/>
                <a:stretch>
                  <a:fillRect t="-10769" r="-256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068776" y="6282582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𝑒(𝑡) = 𝜃(𝑡) − 𝜃𝑑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263"/>
              </p:ext>
            </p:extLst>
          </p:nvPr>
        </p:nvGraphicFramePr>
        <p:xfrm>
          <a:off x="5096067" y="5405491"/>
          <a:ext cx="2459698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9849">
                  <a:extLst>
                    <a:ext uri="{9D8B030D-6E8A-4147-A177-3AD203B41FA5}">
                      <a16:colId xmlns:a16="http://schemas.microsoft.com/office/drawing/2014/main" val="3120506204"/>
                    </a:ext>
                  </a:extLst>
                </a:gridCol>
                <a:gridCol w="1229849">
                  <a:extLst>
                    <a:ext uri="{9D8B030D-6E8A-4147-A177-3AD203B41FA5}">
                      <a16:colId xmlns:a16="http://schemas.microsoft.com/office/drawing/2014/main" val="350134912"/>
                    </a:ext>
                  </a:extLst>
                </a:gridCol>
              </a:tblGrid>
              <a:tr h="284813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τ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0.008(s)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7737"/>
                  </a:ext>
                </a:extLst>
              </a:tr>
              <a:tr h="284813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TW" sz="12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125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70650"/>
                  </a:ext>
                </a:extLst>
              </a:tr>
              <a:tr h="2848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TW" sz="12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2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5" y="1051296"/>
            <a:ext cx="10001250" cy="5553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47403" y="205848"/>
            <a:ext cx="6527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control block diagram</a:t>
            </a:r>
            <a:endParaRPr lang="zh-TW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1327750" y="2099053"/>
            <a:ext cx="3127518" cy="1539092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80571" y="2099053"/>
            <a:ext cx="1894581" cy="4389296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41727" y="1998156"/>
            <a:ext cx="2919387" cy="4003809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89780" y="1630162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𝑒(𝑡) = 𝜃(𝑡) − 𝜃𝑑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844212" y="1431219"/>
                <a:ext cx="4756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sz="2000" dirty="0"/>
                  <a:t>(𝑡)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/>
                  <a:t>𝑑</a:t>
                </a:r>
                <a:r>
                  <a:rPr lang="zh-TW" altLang="en-US" sz="2000" dirty="0"/>
                  <a:t>𝑒′(𝑡)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 smtClean="0"/>
                  <a:t>𝑝</a:t>
                </a:r>
                <a:r>
                  <a:rPr lang="zh-TW" altLang="en-US" sz="2000" dirty="0"/>
                  <a:t>𝑒(𝑡)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/>
                  <a:t>𝑑</a:t>
                </a:r>
                <a:r>
                  <a:rPr lang="zh-TW" altLang="en-US" sz="2000" dirty="0"/>
                  <a:t>𝜔(𝑡) +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sz="1600" dirty="0"/>
                  <a:t>𝑝</a:t>
                </a:r>
                <a:r>
                  <a:rPr lang="zh-TW" altLang="en-US" sz="2000" dirty="0"/>
                  <a:t>𝑒(𝑡)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12" y="1431219"/>
                <a:ext cx="4756495" cy="400110"/>
              </a:xfrm>
              <a:prstGeom prst="rect">
                <a:avLst/>
              </a:prstGeom>
              <a:blipFill>
                <a:blip r:embed="rId4"/>
                <a:stretch>
                  <a:fillRect t="-10769" r="-256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204003" y="2783347"/>
                <a:ext cx="3154005" cy="709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dθ</m:t>
                          </m:r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003" y="2783347"/>
                <a:ext cx="3154005" cy="709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86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7899" y="562845"/>
            <a:ext cx="3824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zh-TW" altLang="en-US" sz="4000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808051874"/>
              </p:ext>
            </p:extLst>
          </p:nvPr>
        </p:nvGraphicFramePr>
        <p:xfrm>
          <a:off x="2231005" y="1920969"/>
          <a:ext cx="7559472" cy="366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3517141" y="2079558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3544272" y="472200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3554870" y="3400779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86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931171"/>
            <a:ext cx="11244054" cy="5926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12" y="3523836"/>
            <a:ext cx="2438400" cy="2076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37594" y="90993"/>
            <a:ext cx="79544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control simulation waveform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8565312" y="4114159"/>
            <a:ext cx="2476500" cy="648154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81" y="781593"/>
            <a:ext cx="10078280" cy="59310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25810" y="73707"/>
            <a:ext cx="568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block diagram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968555" y="781593"/>
            <a:ext cx="7412806" cy="1399754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52128" y="2331275"/>
            <a:ext cx="6062664" cy="2091637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94163" y="4543260"/>
            <a:ext cx="6020629" cy="2169355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0015" y="0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waveform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0" y="707886"/>
            <a:ext cx="10972800" cy="60901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06621" y="1444346"/>
            <a:ext cx="875490" cy="1539092"/>
          </a:xfrm>
          <a:prstGeom prst="rect">
            <a:avLst/>
          </a:prstGeom>
          <a:solidFill>
            <a:schemeClr val="tx1">
              <a:alpha val="0"/>
            </a:scheme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1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754028"/>
            <a:ext cx="11537004" cy="61039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0015" y="0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waveform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818173"/>
                  </p:ext>
                </p:extLst>
              </p:nvPr>
            </p:nvGraphicFramePr>
            <p:xfrm>
              <a:off x="1060314" y="165371"/>
              <a:ext cx="2752928" cy="84124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76464">
                      <a:extLst>
                        <a:ext uri="{9D8B030D-6E8A-4147-A177-3AD203B41FA5}">
                          <a16:colId xmlns:a16="http://schemas.microsoft.com/office/drawing/2014/main" val="2094619419"/>
                        </a:ext>
                      </a:extLst>
                    </a:gridCol>
                    <a:gridCol w="1376464">
                      <a:extLst>
                        <a:ext uri="{9D8B030D-6E8A-4147-A177-3AD203B41FA5}">
                          <a16:colId xmlns:a16="http://schemas.microsoft.com/office/drawing/2014/main" val="2752453027"/>
                        </a:ext>
                      </a:extLst>
                    </a:gridCol>
                  </a:tblGrid>
                  <a:tr h="370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𝑏𝑒𝑓𝑜𝑟𝑒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2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-8.929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8400956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𝑎𝑓𝑡𝑒𝑟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200" b="0" dirty="0" smtClean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-18.518518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5172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818173"/>
                  </p:ext>
                </p:extLst>
              </p:nvPr>
            </p:nvGraphicFramePr>
            <p:xfrm>
              <a:off x="1060314" y="165371"/>
              <a:ext cx="2752928" cy="84124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76464">
                      <a:extLst>
                        <a:ext uri="{9D8B030D-6E8A-4147-A177-3AD203B41FA5}">
                          <a16:colId xmlns:a16="http://schemas.microsoft.com/office/drawing/2014/main" val="2094619419"/>
                        </a:ext>
                      </a:extLst>
                    </a:gridCol>
                    <a:gridCol w="1376464">
                      <a:extLst>
                        <a:ext uri="{9D8B030D-6E8A-4147-A177-3AD203B41FA5}">
                          <a16:colId xmlns:a16="http://schemas.microsoft.com/office/drawing/2014/main" val="2752453027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1" t="-7143" r="-100441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-8.929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84009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1" t="-108696" r="-100441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-18.518518</a:t>
                          </a:r>
                          <a:endParaRPr lang="zh-TW" altLang="en-US" sz="2000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5172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36561"/>
              </p:ext>
            </p:extLst>
          </p:nvPr>
        </p:nvGraphicFramePr>
        <p:xfrm>
          <a:off x="9031222" y="165371"/>
          <a:ext cx="2459698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9849">
                  <a:extLst>
                    <a:ext uri="{9D8B030D-6E8A-4147-A177-3AD203B41FA5}">
                      <a16:colId xmlns:a16="http://schemas.microsoft.com/office/drawing/2014/main" val="654082232"/>
                    </a:ext>
                  </a:extLst>
                </a:gridCol>
                <a:gridCol w="1229849">
                  <a:extLst>
                    <a:ext uri="{9D8B030D-6E8A-4147-A177-3AD203B41FA5}">
                      <a16:colId xmlns:a16="http://schemas.microsoft.com/office/drawing/2014/main" val="53734694"/>
                    </a:ext>
                  </a:extLst>
                </a:gridCol>
              </a:tblGrid>
              <a:tr h="284813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TW" sz="12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50.412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5151"/>
                  </a:ext>
                </a:extLst>
              </a:tr>
              <a:tr h="2848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0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TW" sz="1200" b="0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2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1239.777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1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0490" y="2943225"/>
            <a:ext cx="46185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44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210475981"/>
              </p:ext>
            </p:extLst>
          </p:nvPr>
        </p:nvGraphicFramePr>
        <p:xfrm>
          <a:off x="2231005" y="1920969"/>
          <a:ext cx="7559472" cy="366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517141" y="2079558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544272" y="472200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554870" y="3400779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501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9924" y="309926"/>
            <a:ext cx="2949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0" y="2440427"/>
            <a:ext cx="5334000" cy="4000500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07269"/>
              </p:ext>
            </p:extLst>
          </p:nvPr>
        </p:nvGraphicFramePr>
        <p:xfrm>
          <a:off x="3622391" y="1450053"/>
          <a:ext cx="5287938" cy="8042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302">
                  <a:extLst>
                    <a:ext uri="{9D8B030D-6E8A-4147-A177-3AD203B41FA5}">
                      <a16:colId xmlns:a16="http://schemas.microsoft.com/office/drawing/2014/main" val="4202463908"/>
                    </a:ext>
                  </a:extLst>
                </a:gridCol>
                <a:gridCol w="1388171">
                  <a:extLst>
                    <a:ext uri="{9D8B030D-6E8A-4147-A177-3AD203B41FA5}">
                      <a16:colId xmlns:a16="http://schemas.microsoft.com/office/drawing/2014/main" val="3323498983"/>
                    </a:ext>
                  </a:extLst>
                </a:gridCol>
                <a:gridCol w="2546465">
                  <a:extLst>
                    <a:ext uri="{9D8B030D-6E8A-4147-A177-3AD203B41FA5}">
                      <a16:colId xmlns:a16="http://schemas.microsoft.com/office/drawing/2014/main" val="2016087044"/>
                    </a:ext>
                  </a:extLst>
                </a:gridCol>
              </a:tblGrid>
              <a:tr h="350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voltage Vs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5V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58315"/>
                  </a:ext>
                </a:extLst>
              </a:tr>
              <a:tr h="4080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span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85050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47" y="244042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56424" y="1003856"/>
                <a:ext cx="27568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24" y="1003856"/>
                <a:ext cx="2756845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3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6799" y="369199"/>
            <a:ext cx="4754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constant method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72105"/>
              </p:ext>
            </p:extLst>
          </p:nvPr>
        </p:nvGraphicFramePr>
        <p:xfrm>
          <a:off x="7221625" y="3578168"/>
          <a:ext cx="4227830" cy="16203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1997">
                  <a:extLst>
                    <a:ext uri="{9D8B030D-6E8A-4147-A177-3AD203B41FA5}">
                      <a16:colId xmlns:a16="http://schemas.microsoft.com/office/drawing/2014/main" val="4202463908"/>
                    </a:ext>
                  </a:extLst>
                </a:gridCol>
                <a:gridCol w="1109875">
                  <a:extLst>
                    <a:ext uri="{9D8B030D-6E8A-4147-A177-3AD203B41FA5}">
                      <a16:colId xmlns:a16="http://schemas.microsoft.com/office/drawing/2014/main" val="3323498983"/>
                    </a:ext>
                  </a:extLst>
                </a:gridCol>
                <a:gridCol w="2035958">
                  <a:extLst>
                    <a:ext uri="{9D8B030D-6E8A-4147-A177-3AD203B41FA5}">
                      <a16:colId xmlns:a16="http://schemas.microsoft.com/office/drawing/2014/main" val="2016087044"/>
                    </a:ext>
                  </a:extLst>
                </a:gridCol>
              </a:tblGrid>
              <a:tr h="350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Steady state output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62.38 (rad/s)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58315"/>
                  </a:ext>
                </a:extLst>
              </a:tr>
              <a:tr h="4080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altLang="zh-TW" sz="2000" b="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constant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0.179 (s)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85050"/>
                  </a:ext>
                </a:extLst>
              </a:tr>
              <a:tr h="408035">
                <a:tc gridSpan="2">
                  <a:txBody>
                    <a:bodyPr/>
                    <a:lstStyle/>
                    <a:p>
                      <a:pPr algn="ctr"/>
                      <a:r>
                        <a:rPr lang="el-GR" altLang="zh-TW" sz="2000" b="0" u="none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α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5.56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199"/>
                  </a:ext>
                </a:extLst>
              </a:tr>
              <a:tr h="408035">
                <a:tc gridSpan="2">
                  <a:txBody>
                    <a:bodyPr/>
                    <a:lstStyle/>
                    <a:p>
                      <a:pPr algn="ctr"/>
                      <a:r>
                        <a:rPr lang="el-GR" altLang="zh-TW" sz="2000" b="0" u="none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β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69.37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626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957118" y="2778682"/>
                <a:ext cx="27568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18" y="2778682"/>
                <a:ext cx="2756845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297869" y="2286634"/>
            <a:ext cx="1883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equation</a:t>
            </a:r>
            <a:endParaRPr lang="zh-TW" altLang="en-US" sz="20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99" y="18081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6799" y="369199"/>
            <a:ext cx="4754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constant method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10" y="2859278"/>
            <a:ext cx="7023369" cy="329767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10468" y="2133551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73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6799" y="369199"/>
            <a:ext cx="4754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constant method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20" y="1819006"/>
            <a:ext cx="10058400" cy="479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0618" y="1211246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aveform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3428999"/>
            <a:ext cx="2505075" cy="2085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83519" y="4423904"/>
            <a:ext cx="819789" cy="20646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8508" y="388654"/>
            <a:ext cx="4431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method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27752" y="4006093"/>
                <a:ext cx="2765309" cy="1261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  <m:e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&amp;…</m:t>
                              </m:r>
                            </m:e>
                            <m:e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TW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  <m:t>𝑉𝑠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TW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  <m:t>𝑉𝑠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TW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  <m:t>𝑉𝑠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2" y="4006093"/>
                <a:ext cx="2765309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52796" y="3283653"/>
                <a:ext cx="27570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6" y="3283653"/>
                <a:ext cx="2757037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3CE94F5-241A-4E32-AAE3-66E6C1D1F7D1}"/>
              </a:ext>
            </a:extLst>
          </p:cNvPr>
          <p:cNvCxnSpPr>
            <a:cxnSpLocks/>
          </p:cNvCxnSpPr>
          <p:nvPr/>
        </p:nvCxnSpPr>
        <p:spPr>
          <a:xfrm flipV="1">
            <a:off x="2012417" y="1999706"/>
            <a:ext cx="9209314" cy="179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圓形: 空心 5">
            <a:extLst>
              <a:ext uri="{FF2B5EF4-FFF2-40B4-BE49-F238E27FC236}">
                <a16:creationId xmlns:a16="http://schemas.microsoft.com/office/drawing/2014/main" id="{F0907263-F6F0-4743-A604-CA383AC8A8EF}"/>
              </a:ext>
            </a:extLst>
          </p:cNvPr>
          <p:cNvSpPr/>
          <p:nvPr/>
        </p:nvSpPr>
        <p:spPr>
          <a:xfrm>
            <a:off x="1913003" y="1758046"/>
            <a:ext cx="533400" cy="55517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形: 空心 6">
            <a:extLst>
              <a:ext uri="{FF2B5EF4-FFF2-40B4-BE49-F238E27FC236}">
                <a16:creationId xmlns:a16="http://schemas.microsoft.com/office/drawing/2014/main" id="{C485BE49-EE56-46AE-B8C4-0401A0671FBE}"/>
              </a:ext>
            </a:extLst>
          </p:cNvPr>
          <p:cNvSpPr/>
          <p:nvPr/>
        </p:nvSpPr>
        <p:spPr>
          <a:xfrm>
            <a:off x="4097121" y="1758046"/>
            <a:ext cx="533400" cy="555171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圓形: 空心 7">
            <a:extLst>
              <a:ext uri="{FF2B5EF4-FFF2-40B4-BE49-F238E27FC236}">
                <a16:creationId xmlns:a16="http://schemas.microsoft.com/office/drawing/2014/main" id="{EAF5CD28-3E25-4556-8798-E4107C33CD7A}"/>
              </a:ext>
            </a:extLst>
          </p:cNvPr>
          <p:cNvSpPr/>
          <p:nvPr/>
        </p:nvSpPr>
        <p:spPr>
          <a:xfrm>
            <a:off x="6258582" y="1758046"/>
            <a:ext cx="533400" cy="55517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形: 空心 8">
            <a:extLst>
              <a:ext uri="{FF2B5EF4-FFF2-40B4-BE49-F238E27FC236}">
                <a16:creationId xmlns:a16="http://schemas.microsoft.com/office/drawing/2014/main" id="{B2E6B969-50CE-4A30-961C-6BD716A257FC}"/>
              </a:ext>
            </a:extLst>
          </p:cNvPr>
          <p:cNvSpPr/>
          <p:nvPr/>
        </p:nvSpPr>
        <p:spPr>
          <a:xfrm>
            <a:off x="8474473" y="1722120"/>
            <a:ext cx="533400" cy="5551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形: 空心 9">
            <a:extLst>
              <a:ext uri="{FF2B5EF4-FFF2-40B4-BE49-F238E27FC236}">
                <a16:creationId xmlns:a16="http://schemas.microsoft.com/office/drawing/2014/main" id="{107A5ADC-DB92-4946-84C1-079137429230}"/>
              </a:ext>
            </a:extLst>
          </p:cNvPr>
          <p:cNvSpPr/>
          <p:nvPr/>
        </p:nvSpPr>
        <p:spPr>
          <a:xfrm>
            <a:off x="10688331" y="1722120"/>
            <a:ext cx="533400" cy="555171"/>
          </a:xfrm>
          <a:prstGeom prst="don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3CE94F5-241A-4E32-AAE3-66E6C1D1F7D1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2012417" y="1999706"/>
            <a:ext cx="9209314" cy="179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BB6B85F-E422-4AD4-94DD-F110A346955A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2178230" y="2313217"/>
            <a:ext cx="1473" cy="67491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8D9060B-5D05-465B-9EC3-CEB525C49768}"/>
              </a:ext>
            </a:extLst>
          </p:cNvPr>
          <p:cNvCxnSpPr>
            <a:cxnSpLocks/>
          </p:cNvCxnSpPr>
          <p:nvPr/>
        </p:nvCxnSpPr>
        <p:spPr>
          <a:xfrm flipH="1">
            <a:off x="4310407" y="2358273"/>
            <a:ext cx="1474" cy="1492612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41E93C5-40BF-4D74-9CDF-01E18A0F6ECF}"/>
              </a:ext>
            </a:extLst>
          </p:cNvPr>
          <p:cNvCxnSpPr>
            <a:cxnSpLocks/>
          </p:cNvCxnSpPr>
          <p:nvPr/>
        </p:nvCxnSpPr>
        <p:spPr>
          <a:xfrm flipH="1">
            <a:off x="6523809" y="2392136"/>
            <a:ext cx="1473" cy="6749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E5D5C1-BD5E-4A5E-9B48-87ACE730F1DC}"/>
              </a:ext>
            </a:extLst>
          </p:cNvPr>
          <p:cNvCxnSpPr>
            <a:cxnSpLocks/>
          </p:cNvCxnSpPr>
          <p:nvPr/>
        </p:nvCxnSpPr>
        <p:spPr>
          <a:xfrm flipH="1">
            <a:off x="8743166" y="2313216"/>
            <a:ext cx="1473" cy="67491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FA8439D-9816-4FE9-990D-3BF03A0FBDA7}"/>
              </a:ext>
            </a:extLst>
          </p:cNvPr>
          <p:cNvCxnSpPr>
            <a:cxnSpLocks/>
          </p:cNvCxnSpPr>
          <p:nvPr/>
        </p:nvCxnSpPr>
        <p:spPr>
          <a:xfrm flipH="1">
            <a:off x="10958407" y="2331415"/>
            <a:ext cx="1473" cy="674915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103757" y="5422415"/>
                <a:ext cx="2564868" cy="429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bar>
                        <m:bar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757" y="5422415"/>
                <a:ext cx="2564868" cy="429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388930" y="5450989"/>
                <a:ext cx="396904" cy="380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930" y="5450989"/>
                <a:ext cx="396904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413596" y="3216383"/>
                <a:ext cx="2227854" cy="549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ar>
                        <m:bar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a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96" y="3216383"/>
                <a:ext cx="2227854" cy="549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10580569" y="3298207"/>
            <a:ext cx="7489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Get </a:t>
            </a:r>
            <a:r>
              <a:rPr lang="el-GR" altLang="zh-TW" sz="20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β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74473" y="3291051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Get </a:t>
            </a:r>
            <a:r>
              <a:rPr lang="el-GR" altLang="zh-TW" sz="2000" dirty="0" smtClean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α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95663"/>
              </p:ext>
            </p:extLst>
          </p:nvPr>
        </p:nvGraphicFramePr>
        <p:xfrm>
          <a:off x="8323751" y="3983038"/>
          <a:ext cx="3229583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6522">
                  <a:extLst>
                    <a:ext uri="{9D8B030D-6E8A-4147-A177-3AD203B41FA5}">
                      <a16:colId xmlns:a16="http://schemas.microsoft.com/office/drawing/2014/main" val="3120506204"/>
                    </a:ext>
                  </a:extLst>
                </a:gridCol>
                <a:gridCol w="847819">
                  <a:extLst>
                    <a:ext uri="{9D8B030D-6E8A-4147-A177-3AD203B41FA5}">
                      <a16:colId xmlns:a16="http://schemas.microsoft.com/office/drawing/2014/main" val="2538416017"/>
                    </a:ext>
                  </a:extLst>
                </a:gridCol>
                <a:gridCol w="777621">
                  <a:extLst>
                    <a:ext uri="{9D8B030D-6E8A-4147-A177-3AD203B41FA5}">
                      <a16:colId xmlns:a16="http://schemas.microsoft.com/office/drawing/2014/main" val="80125905"/>
                    </a:ext>
                  </a:extLst>
                </a:gridCol>
                <a:gridCol w="777621">
                  <a:extLst>
                    <a:ext uri="{9D8B030D-6E8A-4147-A177-3AD203B41FA5}">
                      <a16:colId xmlns:a16="http://schemas.microsoft.com/office/drawing/2014/main" val="1360979549"/>
                    </a:ext>
                  </a:extLst>
                </a:gridCol>
              </a:tblGrid>
              <a:tr h="37975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1500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2000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7737"/>
                  </a:ext>
                </a:extLst>
              </a:tr>
              <a:tr h="379750">
                <a:tc gridSpan="2">
                  <a:txBody>
                    <a:bodyPr/>
                    <a:lstStyle/>
                    <a:p>
                      <a:pPr algn="ctr"/>
                      <a:r>
                        <a:rPr lang="el-GR" altLang="zh-TW" sz="2000" b="0" u="none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α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5.71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5.61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52744"/>
                  </a:ext>
                </a:extLst>
              </a:tr>
              <a:tr h="379750">
                <a:tc gridSpan="2">
                  <a:txBody>
                    <a:bodyPr/>
                    <a:lstStyle/>
                    <a:p>
                      <a:pPr algn="ctr"/>
                      <a:r>
                        <a:rPr lang="el-GR" altLang="zh-TW" sz="2000" b="0" u="none" dirty="0" smtClean="0">
                          <a:latin typeface="Times New Roman" panose="02020603050405020304" pitchFamily="18" charset="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β</a:t>
                      </a:r>
                      <a:endParaRPr lang="zh-TW" alt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68.72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67.65</a:t>
                      </a:r>
                      <a:endParaRPr lang="zh-TW" altLang="en-US" sz="2000" b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7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9086" y="34711"/>
            <a:ext cx="7213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Comparison(Simulink simulation)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4" y="742597"/>
            <a:ext cx="11341847" cy="5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14246</TotalTime>
  <Words>629</Words>
  <Application>Microsoft Office PowerPoint</Application>
  <PresentationFormat>寬螢幕</PresentationFormat>
  <Paragraphs>138</Paragraphs>
  <Slides>24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Microsoft JhengHei UI</vt:lpstr>
      <vt:lpstr>微軟正黑體</vt:lpstr>
      <vt:lpstr>新細明體</vt:lpstr>
      <vt:lpstr>標楷體</vt:lpstr>
      <vt:lpstr>Arial</vt:lpstr>
      <vt:lpstr>Calibri</vt:lpstr>
      <vt:lpstr>Cambria Math</vt:lpstr>
      <vt:lpstr>Gill Sans MT</vt:lpstr>
      <vt:lpstr>Impact</vt:lpstr>
      <vt:lpstr>Times New Roman</vt:lpstr>
      <vt:lpstr>徽章</vt:lpstr>
      <vt:lpstr>Equation</vt:lpstr>
      <vt:lpstr>DC motor control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vsscloud</cp:lastModifiedBy>
  <cp:revision>161</cp:revision>
  <dcterms:created xsi:type="dcterms:W3CDTF">2018-03-02T08:40:35Z</dcterms:created>
  <dcterms:modified xsi:type="dcterms:W3CDTF">2020-08-13T14:57:20Z</dcterms:modified>
</cp:coreProperties>
</file>