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68" d="100"/>
          <a:sy n="68" d="100"/>
        </p:scale>
        <p:origin x="11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16.02.2025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16.02.2025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16.02.2025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16.02.2025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16.02.2025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16.02.2025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16.02.2025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16.02.2025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16.02.2025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16.02.2025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16.02.2025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16.02.2025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a:t>CHIBANI Abdelkader</a:t>
            </a:r>
            <a:endParaRPr lang="nb-NO" dirty="0"/>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614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CHIBANI Abdelkader</cp:lastModifiedBy>
  <cp:revision>2</cp:revision>
  <dcterms:created xsi:type="dcterms:W3CDTF">2024-07-20T13:50:58Z</dcterms:created>
  <dcterms:modified xsi:type="dcterms:W3CDTF">2025-02-16T15:35:40Z</dcterms:modified>
</cp:coreProperties>
</file>