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790B2-688D-0141-ACBE-E481DA28E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CBD4EC-6B14-FF41-B613-E0D547DDD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45BE1-6421-7046-9DCD-4E6BED18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F4E15-E77A-EF42-AFF5-228ECF2F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43F57-4865-924F-9646-2051281D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95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07D78-4EAA-4A45-AFB8-5F7CE237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22C047-B5DA-3541-887F-76DF919A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DE1A5-99FB-BC42-880E-2341BEBA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CF0F5-3813-0C4C-924A-C4637058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72833-3CA3-E344-A463-6B9774F6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08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584654-E578-DB4E-9816-5EE83B951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FFE31-1BA4-4443-8031-97EDFE763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798E2-CFE1-ED4A-BFED-CD76A4A2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E6814-665E-E24A-BD60-9994210C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70F93-7392-CC44-8FB6-4D230C8D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10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0ADB-7278-0D40-9936-6E9A9454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B6D42-30C0-9B43-A9B8-92D52A5E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AEF7C-0A6F-BD43-919D-D6AF8BD6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5D8E5-FBCC-6F4B-AB9C-B58C576B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1C294-2E3A-D44C-9B01-E36C3078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4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DDB35-8787-7E4D-996F-9B8426A0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0B924-D790-9441-8BEE-83CEF88B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EF53E-77E9-3F41-9133-592873CD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E809C-732D-EE49-9F06-8731E72C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52DA1-84C6-434D-BD74-27B130CE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1DE68-8C0E-0D4E-978D-2D36E0F7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05F4F-8756-E447-865D-6E6D717B2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12846-F61C-DD4A-9A6D-9094159AD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A11A3-6327-724F-82A9-2D03BCAF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75DF5-4DC1-EB43-9AEB-C0A1457D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A76EE-0E3A-0F4D-B680-76251B05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5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BE283-FE56-694E-908F-F4F88109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6CAA2-0DBD-3643-8073-982F6F4E3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B899D-149E-A146-8098-211FD1D51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4D2E91-E354-C04B-B7CF-4C14660D2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F2E7BA-8AFC-D24F-9164-E86F7AE8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55059E-50A2-B84E-ADF7-710D7F9E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B0119C-F01D-3D46-8A1D-AA8EB472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5E5E83-9EB7-9741-9E25-FD05B51E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63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7D63B-307F-3642-BA21-3D75C498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10E364-3BEE-164E-B7D3-8FC79AA7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56B02F-4731-7A4C-A14A-4E5518B5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ADBADB-92F3-B441-BF88-6F55C4DB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83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100CAE-37E1-7741-A9ED-BA0A093D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BF4BD8-9EF6-7344-98F2-237CFE4E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C4396D-63D4-A34F-A06D-87EDCA11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7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DE243-A5D4-B44A-B4C8-848F33AF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4DA05-8995-7C40-ADF1-5764BFE1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EC08B-2EA8-6141-BB11-96498C014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16D03-4884-AC47-B968-5900C77B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B4D14-370E-7240-9499-5302C46F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1AC0B-3DA2-6B41-ADE2-2B95124B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43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153AE-8FAB-324D-98EB-D4420E9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39C661-DF4C-104C-834F-8B7E85A3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D6AB9-16AC-6342-BA1B-17FAE0DEA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09AA9-CDF2-ED45-A163-6BE77F8C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BE715-0366-8448-BA65-B4832C22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6460D-EA0C-7748-96B4-7B28EDFC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62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754F3C-60C0-F744-AA4E-6FE53FE3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348A9-11D4-D34E-86B2-93432FB6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6738F-DF96-804C-896E-E189009EB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C82C-0F98-A049-B890-875E341C888B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C8A6B-47DF-D844-A455-F2ACA2783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79024-79C7-0349-AF16-8A6BD27F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879F-EAD6-1B4C-819B-22F2111B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97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4CDCF-C6D7-2244-9B5B-2991895EC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zh-CN" dirty="0"/>
              <a:t>DS Lab 5 Intro</a:t>
            </a:r>
            <a:br>
              <a:rPr kumimoji="1" lang="en-US" altLang="zh-CN" dirty="0"/>
            </a:br>
            <a:r>
              <a:rPr kumimoji="1" lang="en-US" altLang="zh-CN" sz="3200" dirty="0"/>
              <a:t>--</a:t>
            </a:r>
            <a:r>
              <a:rPr kumimoji="1" lang="en-US" altLang="zh-CN" sz="2400" dirty="0"/>
              <a:t>distributed key-value storage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51B57-E9BF-A44B-9D79-28B401392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kumimoji="1" lang="en-US" altLang="zh-CN" dirty="0"/>
          </a:p>
          <a:p>
            <a:pPr algn="l"/>
            <a:endParaRPr kumimoji="1" lang="en-US" altLang="zh-CN" dirty="0"/>
          </a:p>
          <a:p>
            <a:pPr algn="l"/>
            <a:endParaRPr kumimoji="1" lang="en-US" altLang="zh-CN" dirty="0"/>
          </a:p>
          <a:p>
            <a:pPr algn="l"/>
            <a:r>
              <a:rPr kumimoji="1" lang="en-US" altLang="zh-CN" dirty="0"/>
              <a:t>2020.06.02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C311C-1E59-EA4D-88AA-D6A08018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Submit 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7A5F2-EBED-DF4A-9D07-E02EEA30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b="1" dirty="0"/>
              <a:t>Source code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b="1" dirty="0"/>
              <a:t>Assignment report</a:t>
            </a:r>
            <a:endParaRPr lang="zh-CN" altLang="zh-CN" dirty="0"/>
          </a:p>
          <a:p>
            <a:pPr lvl="1"/>
            <a:r>
              <a:rPr lang="en-US" altLang="zh-CN" dirty="0"/>
              <a:t>The report should describe your system environment, zookeeper install /configuration process, and your demonstration of your system implementation.</a:t>
            </a:r>
          </a:p>
          <a:p>
            <a:pPr lvl="1"/>
            <a:endParaRPr lang="zh-CN" altLang="zh-CN" dirty="0"/>
          </a:p>
          <a:p>
            <a:r>
              <a:rPr kumimoji="1" lang="en-US" altLang="zh-CN" b="1" dirty="0"/>
              <a:t>Format</a:t>
            </a:r>
            <a:r>
              <a:rPr kumimoji="1"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Lab5_StudentID_Name.zip </a:t>
            </a:r>
            <a:r>
              <a:rPr lang="en-US" altLang="zh-CN" b="1" dirty="0"/>
              <a:t>(</a:t>
            </a:r>
            <a:r>
              <a:rPr lang="en" altLang="zh-CN" dirty="0"/>
              <a:t>individual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/>
              <a:t>To canvas platform</a:t>
            </a:r>
            <a:endParaRPr lang="en-US" altLang="zh-CN" b="1" dirty="0"/>
          </a:p>
          <a:p>
            <a:r>
              <a:rPr lang="en-US" altLang="zh-CN" b="1" dirty="0"/>
              <a:t>Grading: </a:t>
            </a:r>
            <a:r>
              <a:rPr lang="en-US" altLang="zh-CN" dirty="0"/>
              <a:t>50% assignment report + 50% examinations &amp; defense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55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C32F4-77AB-6D4A-989B-B22819D1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54EEA-FAFA-414D-988B-EA9A489C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>
                    <a:lumMod val="75000"/>
                  </a:schemeClr>
                </a:solidFill>
              </a:rPr>
              <a:t>23:59 of July 2</a:t>
            </a:r>
            <a:r>
              <a:rPr kumimoji="1" lang="en-US" altLang="zh-CN" sz="6600" b="1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endParaRPr lang="zh-CN" altLang="zh-CN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17F6A-AD50-DD41-84F1-2C706888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E96E8-5997-804B-A47A-DF02C7F5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Build a </a:t>
            </a:r>
            <a:r>
              <a:rPr lang="en-US" altLang="zh-CN" b="1" dirty="0"/>
              <a:t>distributed key-value storage </a:t>
            </a:r>
            <a:r>
              <a:rPr lang="en-US" altLang="zh-CN" dirty="0"/>
              <a:t>system</a:t>
            </a:r>
            <a:r>
              <a:rPr lang="zh-CN" altLang="zh-CN" dirty="0">
                <a:effectLst/>
              </a:rPr>
              <a:t> </a:t>
            </a:r>
            <a:r>
              <a:rPr kumimoji="1" lang="en-US" altLang="zh-CN" dirty="0">
                <a:effectLst/>
              </a:rPr>
              <a:t>with</a:t>
            </a:r>
            <a:r>
              <a:rPr kumimoji="1" lang="zh-CN" altLang="en-US" dirty="0">
                <a:effectLst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effectLst/>
              </a:rPr>
              <a:t>Zookeeper</a:t>
            </a:r>
          </a:p>
          <a:p>
            <a:pPr lvl="1"/>
            <a:r>
              <a:rPr lang="en-US" altLang="zh-CN" dirty="0"/>
              <a:t>configuration management</a:t>
            </a:r>
          </a:p>
          <a:p>
            <a:pPr lvl="1"/>
            <a:r>
              <a:rPr lang="en-US" altLang="zh-CN" dirty="0"/>
              <a:t>cluster management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lock service</a:t>
            </a:r>
          </a:p>
          <a:p>
            <a:pPr lvl="1"/>
            <a:r>
              <a:rPr lang="en-US" altLang="zh-CN" dirty="0"/>
              <a:t>naming service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……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C47665-D1A2-904A-B983-D5513E8C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43" y="3429000"/>
            <a:ext cx="1794328" cy="25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99C78-9A83-484F-AAE3-EAB87F23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Building a Zookeeper Cluster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309B2-0EB3-8041-96D5-A9FA142A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Nodes</a:t>
            </a:r>
            <a:r>
              <a:rPr kumimoji="1" lang="en-US" altLang="zh-CN" dirty="0"/>
              <a:t> in your cluster</a:t>
            </a:r>
          </a:p>
          <a:p>
            <a:pPr lvl="1"/>
            <a:r>
              <a:rPr kumimoji="1" lang="en-US" altLang="zh-CN" dirty="0"/>
              <a:t>On different processes or different machines</a:t>
            </a:r>
          </a:p>
          <a:p>
            <a:pPr lvl="1"/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build-up details on </a:t>
            </a:r>
            <a:r>
              <a:rPr kumimoji="1" lang="en-US" altLang="zh-CN" b="1" dirty="0"/>
              <a:t>Report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60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CB7C-89F3-4347-83A8-D718210C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System Architecture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17665-8516-194D-9536-C87A53E8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Master/Slave</a:t>
            </a:r>
            <a:r>
              <a:rPr lang="zh-CN" altLang="en-US" dirty="0"/>
              <a:t> </a:t>
            </a:r>
            <a:r>
              <a:rPr lang="en" altLang="zh-CN" dirty="0"/>
              <a:t>Architecture 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Master</a:t>
            </a:r>
            <a:r>
              <a:rPr lang="en-US" altLang="zh-CN" dirty="0"/>
              <a:t> node</a:t>
            </a:r>
          </a:p>
          <a:p>
            <a:pPr lvl="1"/>
            <a:r>
              <a:rPr lang="en-US" altLang="zh-CN" dirty="0"/>
              <a:t>manages the metadata</a:t>
            </a:r>
          </a:p>
          <a:p>
            <a:pPr lvl="2"/>
            <a:r>
              <a:rPr lang="en-US" altLang="zh-CN" dirty="0"/>
              <a:t>E.g. locations of the data nodes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Data</a:t>
            </a:r>
            <a:r>
              <a:rPr lang="en-US" altLang="zh-CN" dirty="0"/>
              <a:t> node</a:t>
            </a:r>
          </a:p>
          <a:p>
            <a:pPr lvl="1"/>
            <a:r>
              <a:rPr lang="en-US" altLang="zh-CN" dirty="0"/>
              <a:t>data storage</a:t>
            </a:r>
          </a:p>
          <a:p>
            <a:pPr lvl="1"/>
            <a:r>
              <a:rPr kumimoji="1" lang="en-US" altLang="zh-CN" dirty="0"/>
              <a:t>get locations of data, access the data directly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79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7A57-540A-C24C-8901-F78EA131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Requirements –</a:t>
            </a:r>
            <a:r>
              <a:rPr lang="zh-CN" altLang="en-US" b="1" dirty="0"/>
              <a:t> </a:t>
            </a:r>
            <a:r>
              <a:rPr lang="en-US" altLang="zh-CN" b="1" dirty="0"/>
              <a:t>Nodes &amp; </a:t>
            </a:r>
            <a:r>
              <a:rPr lang="en-US" altLang="zh-CN" b="1" dirty="0" err="1"/>
              <a:t>Comunication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71237-8F07-D146-A86D-AF6FF7F0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" altLang="zh-CN" b="1" dirty="0"/>
              <a:t>one master node </a:t>
            </a:r>
            <a:r>
              <a:rPr kumimoji="1" lang="en" altLang="zh-CN" dirty="0"/>
              <a:t>and </a:t>
            </a:r>
            <a:r>
              <a:rPr kumimoji="1" lang="en" altLang="zh-CN" b="1" dirty="0"/>
              <a:t>two data nodes</a:t>
            </a:r>
            <a:r>
              <a:rPr kumimoji="1" lang="en" altLang="zh-CN" dirty="0"/>
              <a:t>. </a:t>
            </a:r>
          </a:p>
          <a:p>
            <a:pPr lvl="1"/>
            <a:r>
              <a:rPr kumimoji="1" lang="en" altLang="zh-CN" dirty="0"/>
              <a:t>The node information is registered in Zookeeper and will used as metadata by master.</a:t>
            </a:r>
          </a:p>
          <a:p>
            <a:r>
              <a:rPr lang="en-US" altLang="zh-CN" dirty="0"/>
              <a:t>Communication between </a:t>
            </a:r>
            <a:r>
              <a:rPr lang="en-US" altLang="zh-CN" b="1" dirty="0"/>
              <a:t>client</a:t>
            </a:r>
            <a:r>
              <a:rPr lang="en-US" altLang="zh-CN" dirty="0"/>
              <a:t> - </a:t>
            </a:r>
            <a:r>
              <a:rPr lang="en-US" altLang="zh-CN" b="1" dirty="0"/>
              <a:t>master</a:t>
            </a:r>
            <a:r>
              <a:rPr lang="en-US" altLang="zh-CN" dirty="0"/>
              <a:t> </a:t>
            </a:r>
            <a:r>
              <a:rPr lang="en-US" altLang="zh-CN" b="1" dirty="0"/>
              <a:t>node-</a:t>
            </a:r>
            <a:r>
              <a:rPr lang="en-US" altLang="zh-CN" dirty="0"/>
              <a:t> </a:t>
            </a:r>
            <a:r>
              <a:rPr lang="en-US" altLang="zh-CN" b="1" dirty="0"/>
              <a:t>data</a:t>
            </a:r>
            <a:r>
              <a:rPr lang="en-US" altLang="zh-CN" dirty="0"/>
              <a:t> </a:t>
            </a:r>
            <a:r>
              <a:rPr lang="en-US" altLang="zh-CN" b="1" dirty="0"/>
              <a:t>nodes</a:t>
            </a:r>
            <a:r>
              <a:rPr lang="en-US" altLang="zh-CN" dirty="0"/>
              <a:t> should use </a:t>
            </a:r>
            <a:r>
              <a:rPr lang="en-US" altLang="zh-CN" b="1" dirty="0"/>
              <a:t>RPC</a:t>
            </a:r>
          </a:p>
          <a:p>
            <a:pPr lvl="1"/>
            <a:r>
              <a:rPr kumimoji="1" lang="en-US" altLang="zh-CN" dirty="0"/>
              <a:t>Choose a RPC framework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by yourself</a:t>
            </a:r>
            <a:endParaRPr kumimoji="1"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7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DDFB1-EF29-EB41-B104-F4C1C0D9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Requirements -</a:t>
            </a:r>
            <a:r>
              <a:rPr lang="zh-CN" altLang="en-US" b="1" dirty="0"/>
              <a:t> </a:t>
            </a:r>
            <a:r>
              <a:rPr lang="en-US" altLang="zh-CN" b="1" dirty="0"/>
              <a:t>Data Format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5CCB9-6A04-F949-B68C-2BF5C076A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as key-value</a:t>
            </a:r>
          </a:p>
          <a:p>
            <a:pPr lvl="1"/>
            <a:r>
              <a:rPr lang="en-US" altLang="zh-CN" dirty="0"/>
              <a:t>the type of key and value are </a:t>
            </a:r>
            <a:r>
              <a:rPr lang="en-US" altLang="zh-CN" b="1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66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40043-77FF-DB4D-B0CA-D94A4F93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Requirements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Partition &amp; Scalability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38E87-FBB3-1E48-9A11-96AB68EF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 by </a:t>
            </a:r>
            <a:r>
              <a:rPr kumimoji="1" lang="en-US" altLang="zh-CN" b="1" dirty="0"/>
              <a:t>Key </a:t>
            </a:r>
            <a:r>
              <a:rPr kumimoji="1" lang="en-US" altLang="zh-CN" dirty="0"/>
              <a:t>(</a:t>
            </a:r>
            <a:r>
              <a:rPr lang="en-US" altLang="zh-CN" dirty="0"/>
              <a:t>determine the location of data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 but how? </a:t>
            </a:r>
          </a:p>
          <a:p>
            <a:r>
              <a:rPr kumimoji="1" lang="en-US" altLang="zh-CN" dirty="0" err="1"/>
              <a:t>Whats</a:t>
            </a:r>
            <a:r>
              <a:rPr kumimoji="1" lang="en-US" altLang="zh-CN" dirty="0"/>
              <a:t> more:</a:t>
            </a:r>
          </a:p>
          <a:p>
            <a:pPr lvl="1"/>
            <a:r>
              <a:rPr kumimoji="1" lang="en-US" altLang="zh-CN" dirty="0"/>
              <a:t>How to ensure Load Balance?</a:t>
            </a:r>
          </a:p>
          <a:p>
            <a:pPr lvl="1"/>
            <a:r>
              <a:rPr kumimoji="1" lang="en-US" altLang="zh-CN" dirty="0"/>
              <a:t>What if data node(s) is added </a:t>
            </a:r>
            <a:r>
              <a:rPr lang="en-US" altLang="zh-CN" dirty="0"/>
              <a:t>dynamically (scalability)?</a:t>
            </a:r>
          </a:p>
          <a:p>
            <a:pPr lvl="1"/>
            <a:r>
              <a:rPr kumimoji="1" lang="en-US" altLang="zh-CN" dirty="0"/>
              <a:t>… 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5309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7E02A-3145-A448-9F77-10DEF98A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Requirements – Operation &amp; Concurrent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E8E9-9E05-B244-A18E-B4286AD6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 operations for data accessing: </a:t>
            </a:r>
          </a:p>
          <a:p>
            <a:pPr lvl="1"/>
            <a:r>
              <a:rPr lang="en-US" altLang="zh-CN" b="1" dirty="0"/>
              <a:t>PUT</a:t>
            </a:r>
          </a:p>
          <a:p>
            <a:pPr lvl="1"/>
            <a:r>
              <a:rPr lang="en-US" altLang="zh-CN" b="1" dirty="0"/>
              <a:t>READ</a:t>
            </a:r>
          </a:p>
          <a:p>
            <a:pPr lvl="1"/>
            <a:r>
              <a:rPr lang="en-US" altLang="zh-CN" b="1" dirty="0"/>
              <a:t>DELETE</a:t>
            </a:r>
          </a:p>
          <a:p>
            <a:r>
              <a:rPr kumimoji="1" lang="en-US" altLang="zh-CN" dirty="0"/>
              <a:t>How to deal with </a:t>
            </a:r>
            <a:r>
              <a:rPr lang="en-US" altLang="zh-CN" dirty="0"/>
              <a:t>concurrent data accessing</a:t>
            </a:r>
            <a:r>
              <a:rPr lang="zh-CN" altLang="zh-CN" dirty="0">
                <a:effectLst/>
              </a:rPr>
              <a:t> </a:t>
            </a:r>
            <a:r>
              <a:rPr lang="en-US" altLang="zh-CN" dirty="0">
                <a:effectLst/>
              </a:rPr>
              <a:t>?</a:t>
            </a:r>
          </a:p>
          <a:p>
            <a:pPr lvl="1"/>
            <a:r>
              <a:rPr kumimoji="1" lang="en-US" altLang="zh-CN" dirty="0"/>
              <a:t>i.e. </a:t>
            </a:r>
            <a:r>
              <a:rPr lang="en-US" altLang="zh-CN" dirty="0"/>
              <a:t>concurrency control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21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43282-0F66-CE4B-9139-28F9A0DF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Requirements – High Availability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75B29-73E4-4A47-95E0-A9F990B8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At least </a:t>
            </a:r>
            <a:r>
              <a:rPr kumimoji="1" lang="en-US" altLang="zh-CN" b="1" dirty="0"/>
              <a:t>2 standby nodes </a:t>
            </a:r>
            <a:r>
              <a:rPr kumimoji="1" lang="en-US" altLang="zh-CN" dirty="0"/>
              <a:t>for </a:t>
            </a:r>
            <a:r>
              <a:rPr kumimoji="1" lang="en-US" altLang="zh-CN" b="1" dirty="0"/>
              <a:t>Data</a:t>
            </a:r>
            <a:r>
              <a:rPr kumimoji="1" lang="en-US" altLang="zh-CN" dirty="0"/>
              <a:t> node for f</a:t>
            </a:r>
            <a:r>
              <a:rPr lang="en-US" altLang="zh-CN" dirty="0"/>
              <a:t>ault tolerance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How to </a:t>
            </a:r>
            <a:r>
              <a:rPr lang="en-US" altLang="zh-CN" dirty="0"/>
              <a:t>keep the </a:t>
            </a:r>
            <a:r>
              <a:rPr lang="en-US" altLang="zh-CN" b="1" dirty="0"/>
              <a:t>consistency</a:t>
            </a:r>
            <a:r>
              <a:rPr lang="en-US" altLang="zh-CN" dirty="0"/>
              <a:t> between primary node and standby node</a:t>
            </a:r>
            <a:r>
              <a:rPr lang="en-US" altLang="zh-CN" dirty="0">
                <a:effectLst/>
              </a:rPr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What about standby node for </a:t>
            </a:r>
            <a:r>
              <a:rPr lang="en-US" altLang="zh-CN" b="1" dirty="0"/>
              <a:t>Master</a:t>
            </a:r>
            <a:r>
              <a:rPr lang="en-US" altLang="zh-CN" dirty="0"/>
              <a:t>?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320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316</Words>
  <Application>Microsoft Macintosh PowerPoint</Application>
  <PresentationFormat>宽屏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DS Lab 5 Intro --distributed key-value storage</vt:lpstr>
      <vt:lpstr>Overview</vt:lpstr>
      <vt:lpstr>Building a Zookeeper Cluster</vt:lpstr>
      <vt:lpstr>System Architecture </vt:lpstr>
      <vt:lpstr>Requirements – Nodes &amp; Comunication</vt:lpstr>
      <vt:lpstr>Requirements - Data Format</vt:lpstr>
      <vt:lpstr>Requirements - Partition &amp; Scalability</vt:lpstr>
      <vt:lpstr>Requirements – Operation &amp; Concurrent </vt:lpstr>
      <vt:lpstr>Requirements – High Availability</vt:lpstr>
      <vt:lpstr>Submit </vt:lpstr>
      <vt:lpstr>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SDIC Lab 5 Intro --ZooKeeper</dc:title>
  <dc:creator>chen zhiyao</dc:creator>
  <cp:lastModifiedBy>chen zhiyao</cp:lastModifiedBy>
  <cp:revision>74</cp:revision>
  <dcterms:created xsi:type="dcterms:W3CDTF">2020-06-01T10:50:48Z</dcterms:created>
  <dcterms:modified xsi:type="dcterms:W3CDTF">2020-06-02T02:11:35Z</dcterms:modified>
</cp:coreProperties>
</file>