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7ab673abeaae" TargetMode="External"/><Relationship Id="rId2" Type="http://schemas.openxmlformats.org/officeDocument/2006/relationships/hyperlink" Target="https://github.com/zeusees/HyperLP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jstavaV/article/details/868839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一个比较全的资料：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github.com/zeusees/HyperLPR</a:t>
            </a:r>
            <a:r>
              <a:rPr lang="zh-CN" altLang="en-US" dirty="0" smtClean="0"/>
              <a:t>可以参考其中的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配置教程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www.jianshu.com/p/7ab673abeaae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具体安装的包的版本有几点需要注意：</a:t>
            </a:r>
            <a:endParaRPr lang="en-US" altLang="zh-CN" dirty="0" smtClean="0"/>
          </a:p>
          <a:p>
            <a:pPr lvl="1"/>
            <a:r>
              <a:rPr lang="en-US" altLang="zh-CN" dirty="0" err="1"/>
              <a:t>o</a:t>
            </a:r>
            <a:r>
              <a:rPr lang="en-US" altLang="zh-CN" dirty="0" err="1" smtClean="0"/>
              <a:t>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3.4.3.18</a:t>
            </a:r>
          </a:p>
          <a:p>
            <a:pPr lvl="1"/>
            <a:r>
              <a:rPr lang="en-US" altLang="zh-CN" dirty="0" err="1" smtClean="0"/>
              <a:t>Tensorflow</a:t>
            </a:r>
            <a:r>
              <a:rPr lang="zh-CN" altLang="en-US" dirty="0" smtClean="0"/>
              <a:t>的版本需要和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对应上，例如</a:t>
            </a:r>
            <a:r>
              <a:rPr lang="de-DE" altLang="zh-CN" dirty="0" smtClean="0"/>
              <a:t>TensorFlow </a:t>
            </a:r>
            <a:r>
              <a:rPr lang="de-DE" altLang="zh-CN" dirty="0"/>
              <a:t>1.4.0 </a:t>
            </a:r>
            <a:r>
              <a:rPr lang="zh-CN" altLang="de-DE" dirty="0"/>
              <a:t>与 </a:t>
            </a:r>
            <a:r>
              <a:rPr lang="de-DE" altLang="zh-CN" dirty="0"/>
              <a:t>Keras version 2.0.8</a:t>
            </a:r>
            <a:r>
              <a:rPr lang="zh-CN" altLang="de-DE" dirty="0"/>
              <a:t>，</a:t>
            </a:r>
            <a:r>
              <a:rPr lang="de-DE" altLang="zh-CN" dirty="0"/>
              <a:t>TensorFlow 1.7.0 </a:t>
            </a:r>
            <a:r>
              <a:rPr lang="zh-CN" altLang="de-DE" dirty="0"/>
              <a:t>与 </a:t>
            </a:r>
            <a:r>
              <a:rPr lang="de-DE" altLang="zh-CN" dirty="0"/>
              <a:t>Keras version 2.1.5</a:t>
            </a:r>
            <a:r>
              <a:rPr lang="zh-CN" altLang="de-DE" dirty="0"/>
              <a:t>，</a:t>
            </a:r>
            <a:r>
              <a:rPr lang="de-DE" altLang="zh-CN" dirty="0"/>
              <a:t>TensorFlow 1.8.0 </a:t>
            </a:r>
            <a:r>
              <a:rPr lang="zh-CN" altLang="de-DE" dirty="0"/>
              <a:t>与 </a:t>
            </a:r>
            <a:r>
              <a:rPr lang="de-DE" altLang="zh-CN" dirty="0"/>
              <a:t>Keras version </a:t>
            </a:r>
            <a:r>
              <a:rPr lang="de-DE" altLang="zh-CN" dirty="0" smtClean="0"/>
              <a:t>2.1.6</a:t>
            </a:r>
            <a:endParaRPr lang="en-US" altLang="zh-CN" dirty="0" smtClean="0"/>
          </a:p>
          <a:p>
            <a:r>
              <a:rPr lang="zh-CN" altLang="en-US" dirty="0" smtClean="0"/>
              <a:t>另外一个对该库的描述链接，仅供参考</a:t>
            </a:r>
            <a:r>
              <a:rPr lang="en-US" altLang="zh-CN" dirty="0">
                <a:hlinkClick r:id="rId4"/>
              </a:rPr>
              <a:t>https://blog.csdn.net/djstavaV/article/details/86883931</a:t>
            </a:r>
            <a:endParaRPr lang="de-DE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车牌识别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1425</TotalTime>
  <Words>81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Calibri</vt:lpstr>
      <vt:lpstr>2016-VI主题-蓝</vt:lpstr>
      <vt:lpstr>车牌识别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曹典</cp:lastModifiedBy>
  <cp:revision>84</cp:revision>
  <dcterms:created xsi:type="dcterms:W3CDTF">2016-04-20T02:59:17Z</dcterms:created>
  <dcterms:modified xsi:type="dcterms:W3CDTF">2019-11-22T07:40:14Z</dcterms:modified>
</cp:coreProperties>
</file>