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5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826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92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1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0997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79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3" pos="3125">
          <p15:clr>
            <a:srgbClr val="FBAE40"/>
          </p15:clr>
        </p15:guide>
        <p15:guide id="4" pos="115">
          <p15:clr>
            <a:srgbClr val="FBAE40"/>
          </p15:clr>
        </p15:guide>
        <p15:guide id="5" pos="4167">
          <p15:clr>
            <a:srgbClr val="FBAE40"/>
          </p15:clr>
        </p15:guide>
        <p15:guide id="6" pos="1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4922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0B4DC1-AB35-4259-8072-EA8F5B8A0BBF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22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6070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0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429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1620">
          <p15:clr>
            <a:srgbClr val="FBAE40"/>
          </p15:clr>
        </p15:guide>
        <p15:guide id="3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0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3" pos="1620">
          <p15:clr>
            <a:srgbClr val="FBAE40"/>
          </p15:clr>
        </p15:guide>
        <p15:guide id="4" pos="2921">
          <p15:clr>
            <a:srgbClr val="FBAE40"/>
          </p15:clr>
        </p15:guide>
        <p15:guide id="5" pos="2160">
          <p15:clr>
            <a:srgbClr val="FBAE40"/>
          </p15:clr>
        </p15:guide>
        <p15:guide id="6" pos="389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24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1620">
          <p15:clr>
            <a:srgbClr val="FBAE40"/>
          </p15:clr>
        </p15:guide>
        <p15:guide id="3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42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3" pos="1620">
          <p15:clr>
            <a:srgbClr val="FBAE40"/>
          </p15:clr>
        </p15:guide>
        <p15:guide id="4" pos="2921">
          <p15:clr>
            <a:srgbClr val="FBAE40"/>
          </p15:clr>
        </p15:guide>
        <p15:guide id="5" pos="2160">
          <p15:clr>
            <a:srgbClr val="FBAE40"/>
          </p15:clr>
        </p15:guide>
        <p15:guide id="6" pos="38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5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4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5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2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70C6-D62A-4589-9E52-DF91EDC4795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6ED6-D631-496F-A32D-4D5E3D76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表计</a:t>
            </a:r>
            <a:r>
              <a:rPr lang="zh-CN" altLang="en-US" sz="4400" dirty="0" smtClean="0"/>
              <a:t>识别程序说明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934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FB37A6A-DA4E-40F2-92DF-3555A25BB8EC}"/>
              </a:ext>
            </a:extLst>
          </p:cNvPr>
          <p:cNvSpPr txBox="1"/>
          <p:nvPr/>
        </p:nvSpPr>
        <p:spPr>
          <a:xfrm>
            <a:off x="1981200" y="834871"/>
            <a:ext cx="43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4098"/>
                </a:solidFill>
                <a:latin typeface="等线"/>
              </a:rPr>
              <a:t>表</a:t>
            </a:r>
            <a:r>
              <a:rPr lang="zh-CN" altLang="en-US" sz="3200" b="1" dirty="0" smtClean="0">
                <a:solidFill>
                  <a:srgbClr val="004098"/>
                </a:solidFill>
                <a:latin typeface="等线"/>
              </a:rPr>
              <a:t>计识别</a:t>
            </a:r>
            <a:endParaRPr lang="en-US" altLang="zh-CN" sz="3200" b="1" dirty="0">
              <a:solidFill>
                <a:srgbClr val="004098"/>
              </a:solidFill>
              <a:latin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F232396-FC72-477A-BF66-A61BF4840F3F}"/>
              </a:ext>
            </a:extLst>
          </p:cNvPr>
          <p:cNvSpPr txBox="1"/>
          <p:nvPr/>
        </p:nvSpPr>
        <p:spPr>
          <a:xfrm>
            <a:off x="2156388" y="1776566"/>
            <a:ext cx="51166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第一步：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固定摄像头位置拍摄图片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运行</a:t>
            </a:r>
            <a:r>
              <a:rPr lang="en-US" altLang="zh-CN" dirty="0" smtClean="0">
                <a:solidFill>
                  <a:srgbClr val="000000"/>
                </a:solidFill>
              </a:rPr>
              <a:t>detection.py</a:t>
            </a:r>
            <a:r>
              <a:rPr lang="zh-CN" altLang="en-US" dirty="0" smtClean="0">
                <a:solidFill>
                  <a:srgbClr val="000000"/>
                </a:solidFill>
              </a:rPr>
              <a:t>文件，截取图片中固定位置的表计读数并进行分割并保存成单个数字图像。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手动对于数字图像进行重命名（格式为</a:t>
            </a:r>
            <a:r>
              <a:rPr lang="zh-CN" altLang="en-US" dirty="0" smtClean="0">
                <a:solidFill>
                  <a:srgbClr val="000000"/>
                </a:solidFill>
              </a:rPr>
              <a:t>“</a:t>
            </a:r>
            <a:r>
              <a:rPr lang="en-US" altLang="zh-CN" dirty="0" smtClean="0">
                <a:solidFill>
                  <a:srgbClr val="000000"/>
                </a:solidFill>
              </a:rPr>
              <a:t>X_Y</a:t>
            </a:r>
            <a:r>
              <a:rPr lang="zh-CN" altLang="en-US" dirty="0" smtClean="0">
                <a:solidFill>
                  <a:srgbClr val="000000"/>
                </a:solidFill>
              </a:rPr>
              <a:t>”，其中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</a:rPr>
              <a:t>为分割数字类别，</a:t>
            </a:r>
            <a:r>
              <a:rPr lang="en-US" altLang="zh-CN" dirty="0" smtClean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表示</a:t>
            </a:r>
            <a:r>
              <a:rPr lang="zh-CN" altLang="en-US" dirty="0" smtClean="0">
                <a:solidFill>
                  <a:srgbClr val="000000"/>
                </a:solidFill>
              </a:rPr>
              <a:t>该数字第</a:t>
            </a:r>
            <a:r>
              <a:rPr lang="en-US" altLang="zh-CN" dirty="0" err="1">
                <a:solidFill>
                  <a:srgbClr val="000000"/>
                </a:solidFill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</a:rPr>
              <a:t>次出现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通过将重命名后的图像文件放入</a:t>
            </a:r>
            <a:r>
              <a:rPr lang="en-US" altLang="zh-CN" dirty="0" err="1" smtClean="0">
                <a:solidFill>
                  <a:srgbClr val="000000"/>
                </a:solidFill>
              </a:rPr>
              <a:t>table_cut_img</a:t>
            </a:r>
            <a:r>
              <a:rPr lang="zh-CN" altLang="en-US" dirty="0" smtClean="0">
                <a:solidFill>
                  <a:srgbClr val="000000"/>
                </a:solidFill>
              </a:rPr>
              <a:t>文件夹中，再次运行</a:t>
            </a:r>
            <a:r>
              <a:rPr lang="en-US" altLang="zh-CN" dirty="0" smtClean="0">
                <a:solidFill>
                  <a:srgbClr val="000000"/>
                </a:solidFill>
              </a:rPr>
              <a:t>detection.py</a:t>
            </a:r>
            <a:r>
              <a:rPr lang="zh-CN" altLang="en-US" dirty="0" smtClean="0">
                <a:solidFill>
                  <a:srgbClr val="000000"/>
                </a:solidFill>
              </a:rPr>
              <a:t>文件即可得到</a:t>
            </a:r>
            <a:r>
              <a:rPr lang="en-US" altLang="zh-CN" dirty="0" smtClean="0">
                <a:solidFill>
                  <a:srgbClr val="000000"/>
                </a:solidFill>
              </a:rPr>
              <a:t>txt</a:t>
            </a:r>
            <a:r>
              <a:rPr lang="zh-CN" altLang="en-US" dirty="0" smtClean="0">
                <a:solidFill>
                  <a:srgbClr val="000000"/>
                </a:solidFill>
              </a:rPr>
              <a:t>文件。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9701" y="834871"/>
            <a:ext cx="4432661" cy="59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FB37A6A-DA4E-40F2-92DF-3555A25BB8EC}"/>
              </a:ext>
            </a:extLst>
          </p:cNvPr>
          <p:cNvSpPr txBox="1"/>
          <p:nvPr/>
        </p:nvSpPr>
        <p:spPr>
          <a:xfrm>
            <a:off x="1981200" y="834871"/>
            <a:ext cx="43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4098"/>
                </a:solidFill>
                <a:latin typeface="等线"/>
              </a:rPr>
              <a:t>表</a:t>
            </a:r>
            <a:r>
              <a:rPr lang="zh-CN" altLang="en-US" sz="3200" b="1" dirty="0" smtClean="0">
                <a:solidFill>
                  <a:srgbClr val="004098"/>
                </a:solidFill>
                <a:latin typeface="等线"/>
              </a:rPr>
              <a:t>计识别</a:t>
            </a:r>
            <a:endParaRPr lang="en-US" altLang="zh-CN" sz="3200" b="1" dirty="0">
              <a:solidFill>
                <a:srgbClr val="004098"/>
              </a:solidFill>
              <a:latin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F232396-FC72-477A-BF66-A61BF4840F3F}"/>
              </a:ext>
            </a:extLst>
          </p:cNvPr>
          <p:cNvSpPr txBox="1"/>
          <p:nvPr/>
        </p:nvSpPr>
        <p:spPr>
          <a:xfrm>
            <a:off x="2156388" y="1831157"/>
            <a:ext cx="50744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第二步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运行</a:t>
            </a:r>
            <a:r>
              <a:rPr lang="en-US" altLang="zh-CN" dirty="0" smtClean="0">
                <a:solidFill>
                  <a:srgbClr val="000000"/>
                </a:solidFill>
              </a:rPr>
              <a:t>knn.py</a:t>
            </a:r>
            <a:r>
              <a:rPr lang="zh-CN" altLang="en-US" dirty="0" smtClean="0">
                <a:solidFill>
                  <a:srgbClr val="000000"/>
                </a:solidFill>
              </a:rPr>
              <a:t>文件</a:t>
            </a:r>
            <a:r>
              <a:rPr lang="zh-CN" altLang="en-US" dirty="0" smtClean="0">
                <a:solidFill>
                  <a:srgbClr val="000000"/>
                </a:solidFill>
              </a:rPr>
              <a:t>得到测试结果。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</a:rPr>
              <a:t>将代码中注释去掉，亦可使用手写数字数据集进行测试。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9701" y="834871"/>
            <a:ext cx="4432661" cy="59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2016-VI主题-蓝</vt:lpstr>
      <vt:lpstr>表计识别程序说明</vt:lpstr>
      <vt:lpstr>PowerPoint 演示文稿</vt:lpstr>
      <vt:lpstr>PowerPoint 演示文稿</vt:lpstr>
    </vt:vector>
  </TitlesOfParts>
  <Company>swift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表计识别算法分析</dc:title>
  <dc:creator>swifties taylover</dc:creator>
  <cp:lastModifiedBy>swifties taylover</cp:lastModifiedBy>
  <cp:revision>12</cp:revision>
  <dcterms:created xsi:type="dcterms:W3CDTF">2019-11-01T05:03:24Z</dcterms:created>
  <dcterms:modified xsi:type="dcterms:W3CDTF">2019-11-26T07:55:42Z</dcterms:modified>
</cp:coreProperties>
</file>