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3" r:id="rId7"/>
    <p:sldId id="264" r:id="rId8"/>
    <p:sldId id="266" r:id="rId9"/>
    <p:sldId id="267" r:id="rId10"/>
    <p:sldId id="265" r:id="rId11"/>
    <p:sldId id="268" r:id="rId12"/>
    <p:sldId id="269" r:id="rId13"/>
    <p:sldId id="274" r:id="rId14"/>
    <p:sldId id="270" r:id="rId15"/>
    <p:sldId id="275" r:id="rId16"/>
    <p:sldId id="271" r:id="rId17"/>
    <p:sldId id="276" r:id="rId18"/>
    <p:sldId id="272" r:id="rId19"/>
    <p:sldId id="277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A71758-3542-48A2-998A-928B18BE6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AB01FF-214D-4A41-9FE7-D2C11E07E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3E1894-B748-47F6-8C29-D19AD3A9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2166F-4884-463B-A8F0-8049393B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89D25-F88C-4B7C-A561-42277D9A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8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ED395C-C237-4EE2-82AF-A89F6C2E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C150BC-DFF9-4559-9DB3-9A59A9070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2ED45-6DFB-4861-A8E4-9C4229C3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7C741-1165-40F8-8B28-E40CB8ED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C69C62-39B9-442F-8554-78D3234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46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92FAB7-BB01-45E5-8BF7-034F82273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6CC0D9-6D33-440E-BF56-133CFD5CF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7C39A7-374D-41AA-AD47-D652C335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663182-09A1-4CE2-8E1E-46F6D387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6ACBA-F735-4913-994D-5E66054E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34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3E6DB-0A9C-4FE9-895B-6F178904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CB4A32-DE1A-48D4-94A5-3DA2BF779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20923-A123-4E6A-B1AE-845A389A2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4C577-E047-4515-93E6-0D07F6B9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39ED4-1871-4B50-9135-D3E11F5EB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BED5F-0480-484D-BAA8-EB3768C8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B3BC64-5951-43D9-BF68-DC764EEE2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CEA4C-B6E8-4840-BB84-8527DBA6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1B06AC-39D0-40C6-84E8-FEB066B1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4FF3F5-2705-40A5-BC81-DAA1B0E5C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9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740DE-A658-4F26-A576-3B3F5D045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279968-2151-43C6-9730-168B4E8E1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7E3C86-F484-483C-B8DF-E5A28A9B7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09491-A033-4B3B-B43E-6A6BBA5E3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0C719B-C392-4C58-8A95-75642045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2B5D19-67F2-422C-ADA3-ACD51AE5D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0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6ACBB-A791-4889-A8A2-596C3920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737AD-4877-45FD-8DF5-9C8F7BF40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88A9A5-174D-4437-AADA-D40FD59DC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EF72A8-2FB1-4B2B-824A-7825613B94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58E1F6-A574-4332-BCC2-DECAD27EC2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46BEBF7-FE52-4DCC-AD61-F630C89F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295A58E-D22B-42CF-987E-CB972B7A4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E94589-E3C2-4FCF-BD8C-795BE9167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638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90DDCE-5EA1-4232-B755-09A7EF79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1D0291-3068-4DCE-B87F-1AD05BC2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E09B9A9-0CEA-482A-8F87-2A12C3737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DBAE00-839E-4859-84D7-B0EA0507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5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E922B-E86A-4776-AFB0-0CFAD43CD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520E4E-C370-4A1C-B3BC-0ECA8F2E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CD79B-D65A-4D80-8FD9-6856E1F9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34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C70F5-31F0-41BB-AAC3-6F8257180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1BBAEC-E67B-4CED-993F-1A4456AA9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F665FB-DA2A-4DBE-8404-1BDCD4E9C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F868BE-57D5-4D5E-AA77-FB5B6BE2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2B26A6-C86F-49E0-A440-B7E5A7781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4C29A-1999-498C-9D3A-BB3FB012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46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7BA46-147D-4225-9518-26435BF7F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F151A2-85DA-4F3D-B123-8A98C522EF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5BEBB1-9364-4A7A-AF33-7CDDE9CE5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BCD68-70BC-41F5-A7B3-2EB764E2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E91AB6-82C0-4C5B-B16F-B4C42558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977D9BD-02DF-482A-A8B4-ABA315D8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4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D3CAB0-3E9E-4488-A647-C069FC1CA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D7C70-0DD8-458F-9B10-66FF3F0FF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A9188E-3FA8-4719-A4B4-58926CE38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28E33-3FE7-4BB1-981E-583264E8AFF8}" type="datetimeFigureOut">
              <a:rPr lang="zh-CN" altLang="en-US" smtClean="0"/>
              <a:t>2019/8/8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C2BA69-153F-461E-BF38-B04194231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94E6FF-9465-49F9-84B1-63CC6FDA9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2EC5D-2C1C-42D6-8750-267D2F840F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6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942" y="868362"/>
            <a:ext cx="10052115" cy="2387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Style-Based Generator Architecture for Generative Adversarial Networks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88537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Jianghao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Lin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Aug 13, 2019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034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9" y="428017"/>
            <a:ext cx="10910751" cy="9602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2" y="1773238"/>
            <a:ext cx="5785953" cy="204461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Details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072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Mapping Network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52C88A-96BA-4081-81FD-685A1B755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07" y="1681162"/>
            <a:ext cx="10097195" cy="480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2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Style Modules (AdaIN)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189F0642-A6A1-47F3-AF41-D3BE49C53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840" y="1593889"/>
            <a:ext cx="11394319" cy="201608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When we want to paint a face with features: </a:t>
            </a:r>
          </a:p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[black hair, yellow skin, wearing glasses, smiling, woman, …, white teeth]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6330B5B-0C87-46DD-8369-473B7B452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677" y="2908970"/>
            <a:ext cx="7965675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73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>
                <a:latin typeface="微软雅黑" panose="020B0503020204020204" pitchFamily="34" charset="-122"/>
                <a:ea typeface="微软雅黑" panose="020B0503020204020204" pitchFamily="34" charset="-122"/>
              </a:rPr>
              <a:t>Style Modules (AdaIN)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D557B9-EF6F-441E-8B55-80F795A72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82" y="1676400"/>
            <a:ext cx="11439436" cy="460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224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Constant Input of Generator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59F91749-B8F3-47D1-884F-AD535D00B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840" y="1593889"/>
            <a:ext cx="11394319" cy="201608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about the 4 x 4 layer block ?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59E0737-9A59-49E4-B434-F26D4915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4" y="2241918"/>
            <a:ext cx="10129793" cy="407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611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Constant Input of Generator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2AAAA51-3D09-4BB1-9C17-5522AE276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74" y="1523616"/>
            <a:ext cx="6410325" cy="507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5615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Stochastic variation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BF285BD-8541-4EBA-B9E6-749E10161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470" y="1451014"/>
            <a:ext cx="5912604" cy="468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703770AB-CCFF-4FB2-B13C-FF91C7543AE9}"/>
              </a:ext>
            </a:extLst>
          </p:cNvPr>
          <p:cNvSpPr/>
          <p:nvPr/>
        </p:nvSpPr>
        <p:spPr>
          <a:xfrm>
            <a:off x="104775" y="3571875"/>
            <a:ext cx="3352800" cy="37147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512 x 1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B4E2E2F4-CFD8-44B2-BB6E-6829355C25BD}"/>
              </a:ext>
            </a:extLst>
          </p:cNvPr>
          <p:cNvSpPr txBox="1">
            <a:spLocks/>
          </p:cNvSpPr>
          <p:nvPr/>
        </p:nvSpPr>
        <p:spPr>
          <a:xfrm>
            <a:off x="856040" y="3145172"/>
            <a:ext cx="3992185" cy="8534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Variation term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E067769-6F27-4E9F-804F-F452A5162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00" t="43706" r="80349" b="44202"/>
          <a:stretch/>
        </p:blipFill>
        <p:spPr bwMode="auto">
          <a:xfrm>
            <a:off x="3467099" y="3472889"/>
            <a:ext cx="944185" cy="58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4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Stochastic variation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99D3FCFB-A77D-4D29-BEC8-D8637F197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411" y="1633537"/>
            <a:ext cx="9086850" cy="4694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951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 Mixing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0017C8A-59A5-45F8-84A5-3617F215E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1357" y="2485022"/>
            <a:ext cx="7964536" cy="411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A23FECB-D22E-49ED-A29A-79E2F7665DB3}"/>
              </a:ext>
            </a:extLst>
          </p:cNvPr>
          <p:cNvSpPr/>
          <p:nvPr/>
        </p:nvSpPr>
        <p:spPr>
          <a:xfrm>
            <a:off x="4981575" y="2847975"/>
            <a:ext cx="609600" cy="3648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53EB1CDE-CC9D-4907-BD36-D18B4A13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2365" y="1581522"/>
            <a:ext cx="7573585" cy="64448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Independently insert, independently handled.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7060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Style Mixing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53EB1CDE-CC9D-4907-BD36-D18B4A13D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500" y="2441771"/>
            <a:ext cx="7573585" cy="644486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code 1: [blue hair, smiling, no glasses]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D0EE58B3-D9B5-44F5-94A6-14D323277FBE}"/>
              </a:ext>
            </a:extLst>
          </p:cNvPr>
          <p:cNvSpPr txBox="1">
            <a:spLocks/>
          </p:cNvSpPr>
          <p:nvPr/>
        </p:nvSpPr>
        <p:spPr>
          <a:xfrm>
            <a:off x="210499" y="3383197"/>
            <a:ext cx="7573585" cy="644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code 2: [black hair, grinning, round glasses]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6B37D4BC-D8BE-4CAF-AEEF-08E5DE497DE0}"/>
              </a:ext>
            </a:extLst>
          </p:cNvPr>
          <p:cNvSpPr txBox="1">
            <a:spLocks/>
          </p:cNvSpPr>
          <p:nvPr/>
        </p:nvSpPr>
        <p:spPr>
          <a:xfrm>
            <a:off x="210499" y="4327994"/>
            <a:ext cx="7790501" cy="644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code 3: [pink hair, no-smile, sun glasses]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64BA821-51DF-48F5-8BEC-D24F3A9A0ACC}"/>
              </a:ext>
            </a:extLst>
          </p:cNvPr>
          <p:cNvSpPr/>
          <p:nvPr/>
        </p:nvSpPr>
        <p:spPr>
          <a:xfrm>
            <a:off x="2400300" y="2346521"/>
            <a:ext cx="1596991" cy="6411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300E1F4-6B9B-48CE-9080-0A687E91DC04}"/>
              </a:ext>
            </a:extLst>
          </p:cNvPr>
          <p:cNvSpPr/>
          <p:nvPr/>
        </p:nvSpPr>
        <p:spPr>
          <a:xfrm>
            <a:off x="3997291" y="3284576"/>
            <a:ext cx="1412910" cy="6444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468C659-CAFE-464B-907B-9D8FBEBDBCB7}"/>
              </a:ext>
            </a:extLst>
          </p:cNvPr>
          <p:cNvSpPr/>
          <p:nvPr/>
        </p:nvSpPr>
        <p:spPr>
          <a:xfrm>
            <a:off x="5318633" y="4226002"/>
            <a:ext cx="1815592" cy="6444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A876F0D-1D1A-448B-8BC7-23FB53E0F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386" y="1793217"/>
            <a:ext cx="3088190" cy="347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62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2A1884F-6E5A-4D1B-BEDC-A485757A72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91" t="39374" r="13402"/>
          <a:stretch/>
        </p:blipFill>
        <p:spPr>
          <a:xfrm>
            <a:off x="1213315" y="2642080"/>
            <a:ext cx="9765368" cy="1686986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387A6FBD-920B-4ED5-9D27-D05C307A4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8616" y="4270340"/>
            <a:ext cx="5814767" cy="9275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CVPR 2019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1996601-F545-4B93-B8A4-28E250B47A4D}"/>
              </a:ext>
            </a:extLst>
          </p:cNvPr>
          <p:cNvSpPr txBox="1">
            <a:spLocks/>
          </p:cNvSpPr>
          <p:nvPr/>
        </p:nvSpPr>
        <p:spPr>
          <a:xfrm>
            <a:off x="-17334" y="1079617"/>
            <a:ext cx="12226666" cy="90297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Style-Based Generator Architecture for Generative Adversarial Networks</a:t>
            </a:r>
            <a:endParaRPr lang="zh-CN" altLang="en-US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38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9" y="428017"/>
            <a:ext cx="10910751" cy="9602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2" y="1773238"/>
            <a:ext cx="5785953" cy="204461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Details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Evaluation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415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9" y="428017"/>
            <a:ext cx="10484623" cy="9602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2" y="1773238"/>
            <a:ext cx="5785953" cy="204461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Details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69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663" y="188535"/>
            <a:ext cx="13175563" cy="8792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What is GAN (Generative Adversarial Networks) ?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2FB84F-3E61-4D73-BF77-03B0424F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78" y="1385624"/>
            <a:ext cx="9370944" cy="4086751"/>
          </a:xfrm>
          <a:prstGeom prst="rect">
            <a:avLst/>
          </a:prstGeom>
        </p:spPr>
      </p:pic>
      <p:sp>
        <p:nvSpPr>
          <p:cNvPr id="8" name="箭头: 下 7">
            <a:extLst>
              <a:ext uri="{FF2B5EF4-FFF2-40B4-BE49-F238E27FC236}">
                <a16:creationId xmlns:a16="http://schemas.microsoft.com/office/drawing/2014/main" id="{E2357DE2-C03D-48BB-AFBB-1AB42B9D80A8}"/>
              </a:ext>
            </a:extLst>
          </p:cNvPr>
          <p:cNvSpPr/>
          <p:nvPr/>
        </p:nvSpPr>
        <p:spPr>
          <a:xfrm>
            <a:off x="1605193" y="5022291"/>
            <a:ext cx="230819" cy="89594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56F9CF0C-90DB-47FF-876B-2415E680F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253" y="5978603"/>
            <a:ext cx="10030579" cy="576315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Usually a latent vector: [1.65, 0.68, 1.98, 0.25, 0.39, …, 0.87, 2.91, 1.87]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2063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119" y="428017"/>
            <a:ext cx="10910751" cy="96023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4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4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01A6D5-3DA3-44B2-B4D0-61B95FFF1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2" y="1773238"/>
            <a:ext cx="5785953" cy="2044618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Introduction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Motivation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Architecture Details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852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Vector z: not just a random noise 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42054A4-C8B7-4B3C-B12F-666B5250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7244"/>
            <a:ext cx="12192000" cy="1246564"/>
          </a:xfrm>
          <a:prstGeom prst="rect">
            <a:avLst/>
          </a:prstGeom>
        </p:spPr>
      </p:pic>
      <p:sp>
        <p:nvSpPr>
          <p:cNvPr id="7" name="副标题 2">
            <a:extLst>
              <a:ext uri="{FF2B5EF4-FFF2-40B4-BE49-F238E27FC236}">
                <a16:creationId xmlns:a16="http://schemas.microsoft.com/office/drawing/2014/main" id="{3C3F6893-B940-4D31-90AE-D87DD1ED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6156" y="3960174"/>
            <a:ext cx="7308979" cy="57631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Interpolation between latent vectors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DEAF48-8DCC-425A-8128-E34BE82AC743}"/>
              </a:ext>
            </a:extLst>
          </p:cNvPr>
          <p:cNvSpPr txBox="1">
            <a:spLocks/>
          </p:cNvSpPr>
          <p:nvPr/>
        </p:nvSpPr>
        <p:spPr>
          <a:xfrm>
            <a:off x="2021453" y="5053607"/>
            <a:ext cx="7433265" cy="57631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Realistic generated images +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Feature controlling ?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712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to be solved: Feature Entanglement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C3F6893-B940-4D31-90AE-D87DD1ED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06" y="2003464"/>
            <a:ext cx="10030579" cy="57631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vector: [1.65, 0.68, 1.98, 0.25, 0.39, …, 0.87, 2.91, 1.87]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DEAF48-8DCC-425A-8128-E34BE82AC743}"/>
              </a:ext>
            </a:extLst>
          </p:cNvPr>
          <p:cNvSpPr txBox="1">
            <a:spLocks/>
          </p:cNvSpPr>
          <p:nvPr/>
        </p:nvSpPr>
        <p:spPr>
          <a:xfrm>
            <a:off x="2905667" y="4585492"/>
            <a:ext cx="7308979" cy="104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of hair color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of gender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5D8E43F3-ABB1-4D32-B106-64C09EBCCD00}"/>
              </a:ext>
            </a:extLst>
          </p:cNvPr>
          <p:cNvSpPr txBox="1">
            <a:spLocks/>
          </p:cNvSpPr>
          <p:nvPr/>
        </p:nvSpPr>
        <p:spPr>
          <a:xfrm>
            <a:off x="296072" y="4043624"/>
            <a:ext cx="7308979" cy="57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CD18087-CBE6-474B-A010-561C4E4CDA31}"/>
              </a:ext>
            </a:extLst>
          </p:cNvPr>
          <p:cNvSpPr/>
          <p:nvPr/>
        </p:nvSpPr>
        <p:spPr>
          <a:xfrm>
            <a:off x="3719743" y="2491773"/>
            <a:ext cx="230819" cy="5763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DF3568A-140B-4880-95E1-EEEDE37BB17C}"/>
              </a:ext>
            </a:extLst>
          </p:cNvPr>
          <p:cNvSpPr txBox="1">
            <a:spLocks/>
          </p:cNvSpPr>
          <p:nvPr/>
        </p:nvSpPr>
        <p:spPr>
          <a:xfrm>
            <a:off x="3438327" y="3213598"/>
            <a:ext cx="6469154" cy="57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4C9C0A-BDB6-43AE-AA8B-AC5105B26DFB}"/>
              </a:ext>
            </a:extLst>
          </p:cNvPr>
          <p:cNvSpPr/>
          <p:nvPr/>
        </p:nvSpPr>
        <p:spPr>
          <a:xfrm>
            <a:off x="3342441" y="1949904"/>
            <a:ext cx="985421" cy="482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2E0A47F-C9D4-46A0-B4EC-A5B36AB3136C}"/>
              </a:ext>
            </a:extLst>
          </p:cNvPr>
          <p:cNvSpPr/>
          <p:nvPr/>
        </p:nvSpPr>
        <p:spPr>
          <a:xfrm>
            <a:off x="3719743" y="3755466"/>
            <a:ext cx="230819" cy="5763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2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to be solved: Feature Entanglement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C3F6893-B940-4D31-90AE-D87DD1ED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06" y="2003464"/>
            <a:ext cx="10030579" cy="576315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Latent vector: [1.65, 0.68, 1.98, 0.25, 0.39, …, 0.87, 2.91, 1.87]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10DEAF48-8DCC-425A-8128-E34BE82AC743}"/>
              </a:ext>
            </a:extLst>
          </p:cNvPr>
          <p:cNvSpPr txBox="1">
            <a:spLocks/>
          </p:cNvSpPr>
          <p:nvPr/>
        </p:nvSpPr>
        <p:spPr>
          <a:xfrm>
            <a:off x="3950561" y="4732136"/>
            <a:ext cx="7308979" cy="10432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of hair color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Change of gender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5D8E43F3-ABB1-4D32-B106-64C09EBCCD00}"/>
              </a:ext>
            </a:extLst>
          </p:cNvPr>
          <p:cNvSpPr txBox="1">
            <a:spLocks/>
          </p:cNvSpPr>
          <p:nvPr/>
        </p:nvSpPr>
        <p:spPr>
          <a:xfrm>
            <a:off x="296072" y="4043624"/>
            <a:ext cx="7308979" cy="57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2CD18087-CBE6-474B-A010-561C4E4CDA31}"/>
              </a:ext>
            </a:extLst>
          </p:cNvPr>
          <p:cNvSpPr/>
          <p:nvPr/>
        </p:nvSpPr>
        <p:spPr>
          <a:xfrm>
            <a:off x="3719743" y="2491773"/>
            <a:ext cx="230819" cy="5763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DF3568A-140B-4880-95E1-EEEDE37BB17C}"/>
              </a:ext>
            </a:extLst>
          </p:cNvPr>
          <p:cNvSpPr txBox="1">
            <a:spLocks/>
          </p:cNvSpPr>
          <p:nvPr/>
        </p:nvSpPr>
        <p:spPr>
          <a:xfrm>
            <a:off x="3438327" y="3213598"/>
            <a:ext cx="6469154" cy="57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74C9C0A-BDB6-43AE-AA8B-AC5105B26DFB}"/>
              </a:ext>
            </a:extLst>
          </p:cNvPr>
          <p:cNvSpPr/>
          <p:nvPr/>
        </p:nvSpPr>
        <p:spPr>
          <a:xfrm>
            <a:off x="3342441" y="1949904"/>
            <a:ext cx="985421" cy="482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92E0A47F-C9D4-46A0-B4EC-A5B36AB3136C}"/>
              </a:ext>
            </a:extLst>
          </p:cNvPr>
          <p:cNvSpPr/>
          <p:nvPr/>
        </p:nvSpPr>
        <p:spPr>
          <a:xfrm rot="19238623">
            <a:off x="4482567" y="3574327"/>
            <a:ext cx="230819" cy="10796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061143D-13D0-4B92-AFFD-AFE460A733B3}"/>
              </a:ext>
            </a:extLst>
          </p:cNvPr>
          <p:cNvSpPr/>
          <p:nvPr/>
        </p:nvSpPr>
        <p:spPr>
          <a:xfrm>
            <a:off x="6835195" y="1935434"/>
            <a:ext cx="985421" cy="4825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AFE1F521-9107-4D6C-A00A-785DE75E45B3}"/>
              </a:ext>
            </a:extLst>
          </p:cNvPr>
          <p:cNvSpPr/>
          <p:nvPr/>
        </p:nvSpPr>
        <p:spPr>
          <a:xfrm>
            <a:off x="7212495" y="2527651"/>
            <a:ext cx="230819" cy="576315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副标题 2">
            <a:extLst>
              <a:ext uri="{FF2B5EF4-FFF2-40B4-BE49-F238E27FC236}">
                <a16:creationId xmlns:a16="http://schemas.microsoft.com/office/drawing/2014/main" id="{2849DDB1-33FD-42AA-AF3B-564F658E8ABD}"/>
              </a:ext>
            </a:extLst>
          </p:cNvPr>
          <p:cNvSpPr txBox="1">
            <a:spLocks/>
          </p:cNvSpPr>
          <p:nvPr/>
        </p:nvSpPr>
        <p:spPr>
          <a:xfrm>
            <a:off x="6953052" y="3177720"/>
            <a:ext cx="2505273" cy="576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0.77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3B89A357-E0AF-41CE-9204-BFCF9C5578EB}"/>
              </a:ext>
            </a:extLst>
          </p:cNvPr>
          <p:cNvSpPr/>
          <p:nvPr/>
        </p:nvSpPr>
        <p:spPr>
          <a:xfrm rot="2416869">
            <a:off x="6417648" y="3559237"/>
            <a:ext cx="230819" cy="1079638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6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BDBD79-D929-45D4-846A-C2F473FA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499" y="258335"/>
            <a:ext cx="8999489" cy="96023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StyleGAN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3C3F6893-B940-4D31-90AE-D87DD1EDA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306" y="2003464"/>
            <a:ext cx="11394319" cy="2016086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high-quality and realistic images (based on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ProGAN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Feature Disentanglement: superior control and understanding of the features of generated images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257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309</Words>
  <Application>Microsoft Office PowerPoint</Application>
  <PresentationFormat>宽屏</PresentationFormat>
  <Paragraphs>60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微软雅黑</vt:lpstr>
      <vt:lpstr>Arial</vt:lpstr>
      <vt:lpstr>Times New Roman</vt:lpstr>
      <vt:lpstr>Office 主题​​</vt:lpstr>
      <vt:lpstr>A Style-Based Generator Architecture for Generative Adversarial Networks</vt:lpstr>
      <vt:lpstr>CVPR 2019</vt:lpstr>
      <vt:lpstr>Content</vt:lpstr>
      <vt:lpstr>What is GAN (Generative Adversarial Networks) ?</vt:lpstr>
      <vt:lpstr>Content</vt:lpstr>
      <vt:lpstr>Latent Vector z: not just a random noise </vt:lpstr>
      <vt:lpstr>Problem to be solved: Feature Entanglement</vt:lpstr>
      <vt:lpstr>Problem to be solved: Feature Entanglement</vt:lpstr>
      <vt:lpstr>StyleGAN</vt:lpstr>
      <vt:lpstr>Content</vt:lpstr>
      <vt:lpstr>Mapping Network</vt:lpstr>
      <vt:lpstr>Style Modules (AdaIN)</vt:lpstr>
      <vt:lpstr>Style Modules (AdaIN)</vt:lpstr>
      <vt:lpstr>Constant Input of Generator</vt:lpstr>
      <vt:lpstr>Constant Input of Generator</vt:lpstr>
      <vt:lpstr>Stochastic variation</vt:lpstr>
      <vt:lpstr>Stochastic variation</vt:lpstr>
      <vt:lpstr>Style Mixing</vt:lpstr>
      <vt:lpstr>Style Mixing</vt:lpstr>
      <vt:lpstr>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Style-Based Generator Architecture for Generative Adversarial Networks</dc:title>
  <dc:creator>江浩 林</dc:creator>
  <cp:lastModifiedBy>江浩 林</cp:lastModifiedBy>
  <cp:revision>16</cp:revision>
  <dcterms:created xsi:type="dcterms:W3CDTF">2019-08-08T07:02:15Z</dcterms:created>
  <dcterms:modified xsi:type="dcterms:W3CDTF">2019-08-08T13:32:06Z</dcterms:modified>
</cp:coreProperties>
</file>