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71758-3542-48A2-998A-928B18BE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AB01FF-214D-4A41-9FE7-D2C11E07E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E1894-B748-47F6-8C29-D19AD3A9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2166F-4884-463B-A8F0-8049393B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89D25-F88C-4B7C-A561-42277D9A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2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D395C-C237-4EE2-82AF-A89F6C2E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150BC-DFF9-4559-9DB3-9A59A907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2ED45-6DFB-4861-A8E4-9C4229C3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7C741-1165-40F8-8B28-E40CB8ED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69C62-39B9-442F-8554-78D3234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92FAB7-BB01-45E5-8BF7-034F82273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CC0D9-6D33-440E-BF56-133CFD5C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C39A7-374D-41AA-AD47-D652C335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63182-09A1-4CE2-8E1E-46F6D387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6ACBA-F735-4913-994D-5E66054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4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3E6DB-0A9C-4FE9-895B-6F178904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B4A32-DE1A-48D4-94A5-3DA2BF77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20923-A123-4E6A-B1AE-845A389A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4C577-E047-4515-93E6-0D07F6B9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39ED4-1871-4B50-9135-D3E11F5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BED5F-0480-484D-BAA8-EB3768C8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3BC64-5951-43D9-BF68-DC764EEE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CEA4C-B6E8-4840-BB84-8527DBA6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B06AC-39D0-40C6-84E8-FEB066B1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FF3F5-2705-40A5-BC81-DAA1B0E5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9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40DE-A658-4F26-A576-3B3F5D04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79968-2151-43C6-9730-168B4E8E1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E3C86-F484-483C-B8DF-E5A28A9B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09491-A033-4B3B-B43E-6A6BBA5E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C719B-C392-4C58-8A95-75642045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B5D19-67F2-422C-ADA3-ACD51AE5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0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ACBB-A791-4889-A8A2-596C3920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737AD-4877-45FD-8DF5-9C8F7BF4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8A9A5-174D-4437-AADA-D40FD59DC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EF72A8-2FB1-4B2B-824A-7825613B9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58E1F6-A574-4332-BCC2-DECAD27E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6BEBF7-FE52-4DCC-AD61-F630C89F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95A58E-D22B-42CF-987E-CB972B7A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E94589-E3C2-4FCF-BD8C-795BE916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DDCE-5EA1-4232-B755-09A7EF7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1D0291-3068-4DCE-B87F-1AD05BC2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9B9A9-0CEA-482A-8F87-2A12C373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AE00-839E-4859-84D7-B0EA0507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5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BE922B-E86A-4776-AFB0-0CFAD43C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20E4E-C370-4A1C-B3BC-0ECA8F2E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CD79B-D65A-4D80-8FD9-6856E1F9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C70F5-31F0-41BB-AAC3-6F825718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BBAEC-E67B-4CED-993F-1A4456AA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F665FB-DA2A-4DBE-8404-1BDCD4E9C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868BE-57D5-4D5E-AA77-FB5B6BE2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B26A6-C86F-49E0-A440-B7E5A778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4C29A-1999-498C-9D3A-BB3FB012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7BA46-147D-4225-9518-26435BF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F151A2-85DA-4F3D-B123-8A98C522E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BEBB1-9364-4A7A-AF33-7CDDE9CE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BCD68-70BC-41F5-A7B3-2EB764E2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91AB6-82C0-4C5B-B16F-B4C42558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7D9BD-02DF-482A-A8B4-ABA315D8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D3CAB0-3E9E-4488-A647-C069FC1C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D7C70-0DD8-458F-9B10-66FF3F0F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9188E-3FA8-4719-A4B4-58926CE38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2BA69-153F-461E-BF38-B04194231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4E6FF-9465-49F9-84B1-63CC6FDA9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42" y="868362"/>
            <a:ext cx="10052115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Style-Based Generator Architecture for Generative Adversarial Networks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A6D5-3DA3-44B2-B4D0-61B95FFF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8853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Jianghao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Aug 13, 2019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03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A1884F-6E5A-4D1B-BEDC-A485757A7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1" t="39374" r="13402"/>
          <a:stretch/>
        </p:blipFill>
        <p:spPr>
          <a:xfrm>
            <a:off x="1213315" y="2642080"/>
            <a:ext cx="9765368" cy="168698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87A6FBD-920B-4ED5-9D27-D05C307A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616" y="4270340"/>
            <a:ext cx="5814767" cy="927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2019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1996601-F545-4B93-B8A4-28E250B47A4D}"/>
              </a:ext>
            </a:extLst>
          </p:cNvPr>
          <p:cNvSpPr txBox="1">
            <a:spLocks/>
          </p:cNvSpPr>
          <p:nvPr/>
        </p:nvSpPr>
        <p:spPr>
          <a:xfrm>
            <a:off x="-17334" y="1079617"/>
            <a:ext cx="12226666" cy="9029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Style-Based Generator Architecture for Generative Adversarial Networks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A1884F-6E5A-4D1B-BEDC-A485757A7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1" t="39374" r="13402"/>
          <a:stretch/>
        </p:blipFill>
        <p:spPr>
          <a:xfrm>
            <a:off x="1213315" y="2642080"/>
            <a:ext cx="9765368" cy="168698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87A6FBD-920B-4ED5-9D27-D05C307A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616" y="4270340"/>
            <a:ext cx="5814767" cy="927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2019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1996601-F545-4B93-B8A4-28E250B47A4D}"/>
              </a:ext>
            </a:extLst>
          </p:cNvPr>
          <p:cNvSpPr txBox="1">
            <a:spLocks/>
          </p:cNvSpPr>
          <p:nvPr/>
        </p:nvSpPr>
        <p:spPr>
          <a:xfrm>
            <a:off x="-17334" y="1079617"/>
            <a:ext cx="12226666" cy="9029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Style-Based Generator Architecture for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Generative Adversarial Networks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72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19" y="428017"/>
            <a:ext cx="3125921" cy="960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A6D5-3DA3-44B2-B4D0-61B95FFF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492" y="1773238"/>
            <a:ext cx="3414409" cy="165576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95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19" y="428017"/>
            <a:ext cx="3125921" cy="9602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A6D5-3DA3-44B2-B4D0-61B95FFF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492" y="1773238"/>
            <a:ext cx="3414409" cy="165576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480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</Words>
  <Application>Microsoft Office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微软雅黑</vt:lpstr>
      <vt:lpstr>Arial</vt:lpstr>
      <vt:lpstr>Times New Roman</vt:lpstr>
      <vt:lpstr>Office 主题​​</vt:lpstr>
      <vt:lpstr>A Style-Based Generator Architecture for Generative Adversarial Networks</vt:lpstr>
      <vt:lpstr>CVPR 2019</vt:lpstr>
      <vt:lpstr>CVPR 2019</vt:lpstr>
      <vt:lpstr>Content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Style-Based Generator Architecture for Generative Adversarial Networks</dc:title>
  <dc:creator>江浩 林</dc:creator>
  <cp:lastModifiedBy>江浩 林</cp:lastModifiedBy>
  <cp:revision>3</cp:revision>
  <dcterms:created xsi:type="dcterms:W3CDTF">2019-08-08T07:02:15Z</dcterms:created>
  <dcterms:modified xsi:type="dcterms:W3CDTF">2019-08-08T07:23:12Z</dcterms:modified>
</cp:coreProperties>
</file>