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56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8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3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4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C02C-C59E-4510-8609-9F8C75D9F2C9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91B2-5632-45FE-9ED3-F1355BAF23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0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8153" y="22126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L’Agriculture urbaine améliore t-elle la qualité de vie et de l’environnement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/>
              <a:t>Problématique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62353" y="49560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C00000"/>
                </a:solidFill>
              </a:rPr>
              <a:t>Pour une ville belle et rentable</a:t>
            </a:r>
          </a:p>
          <a:p>
            <a:r>
              <a:rPr lang="fr-FR" sz="2800" dirty="0"/>
              <a:t>Rédigé le 21/11/2022</a:t>
            </a:r>
          </a:p>
          <a:p>
            <a:endParaRPr lang="fr-F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termes :L’environnement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exploitation de surfaces ( le choix des espaces utilisées ( toits, rues et balcons), espaces privés ou publiques)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des serres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des plantes (nourrissantes et à aspect esthétique)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5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termes : Vie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Etude de l’impact de la pollution visuelle ( plus de verdure) : questionnaire des citoyens.</a:t>
            </a:r>
          </a:p>
          <a:p>
            <a:r>
              <a:rPr lang="fr-FR" dirty="0"/>
              <a:t>Créer un système de régulation comportant à titre indicatif  </a:t>
            </a:r>
          </a:p>
          <a:p>
            <a:pPr marL="987425">
              <a:buFont typeface="Wingdings" panose="05000000000000000000" pitchFamily="2" charset="2"/>
              <a:buChar char="Ø"/>
              <a:tabLst>
                <a:tab pos="1252538" algn="l"/>
              </a:tabLst>
            </a:pPr>
            <a:r>
              <a:rPr lang="fr-FR" dirty="0"/>
              <a:t> suivie de la température</a:t>
            </a:r>
          </a:p>
          <a:p>
            <a:pPr marL="987425">
              <a:buFont typeface="Wingdings" panose="05000000000000000000" pitchFamily="2" charset="2"/>
              <a:buChar char="Ø"/>
              <a:tabLst>
                <a:tab pos="1252538" algn="l"/>
              </a:tabLst>
            </a:pPr>
            <a:r>
              <a:rPr lang="fr-FR" dirty="0"/>
              <a:t>Suivie de l’humidité</a:t>
            </a:r>
          </a:p>
          <a:p>
            <a:pPr marL="987425">
              <a:buFont typeface="Wingdings" panose="05000000000000000000" pitchFamily="2" charset="2"/>
              <a:buChar char="Ø"/>
              <a:tabLst>
                <a:tab pos="1252538" algn="l"/>
              </a:tabLst>
            </a:pPr>
            <a:r>
              <a:rPr lang="fr-FR" dirty="0"/>
              <a:t>Arrosage autonome</a:t>
            </a:r>
          </a:p>
          <a:p>
            <a:pPr marL="987425">
              <a:buFont typeface="Wingdings" panose="05000000000000000000" pitchFamily="2" charset="2"/>
              <a:buChar char="Ø"/>
              <a:tabLst>
                <a:tab pos="1252538" algn="l"/>
              </a:tabLst>
            </a:pPr>
            <a:r>
              <a:rPr lang="fr-FR" dirty="0"/>
              <a:t>Filtrage de l’air</a:t>
            </a:r>
          </a:p>
          <a:p>
            <a:pPr marL="987425">
              <a:buFont typeface="Wingdings" panose="05000000000000000000" pitchFamily="2" charset="2"/>
              <a:buChar char="Ø"/>
              <a:tabLst>
                <a:tab pos="1252538" algn="l"/>
              </a:tabLst>
            </a:pPr>
            <a:r>
              <a:rPr lang="fr-FR" dirty="0"/>
              <a:t>…………………………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9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Tâches</a:t>
            </a:r>
            <a:r>
              <a:rPr lang="fr-FR" dirty="0"/>
              <a:t> </a:t>
            </a:r>
            <a:r>
              <a:rPr lang="fr-FR" b="1" dirty="0"/>
              <a:t>à réaliser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Etat de l’art sur l’agriculture urbaine</a:t>
            </a:r>
          </a:p>
          <a:p>
            <a:r>
              <a:rPr lang="fr-FR" dirty="0"/>
              <a:t> Etude sur les espaces disponible</a:t>
            </a:r>
          </a:p>
          <a:p>
            <a:r>
              <a:rPr lang="fr-FR" dirty="0"/>
              <a:t> Recherche des modèles de serres</a:t>
            </a:r>
          </a:p>
          <a:p>
            <a:r>
              <a:rPr lang="fr-FR" dirty="0"/>
              <a:t>Recherche sur les plantes</a:t>
            </a:r>
          </a:p>
          <a:p>
            <a:r>
              <a:rPr lang="fr-FR" dirty="0"/>
              <a:t>Recherche sur des exemples de systèmes de régulation </a:t>
            </a:r>
          </a:p>
        </p:txBody>
      </p:sp>
    </p:spTree>
    <p:extLst>
      <p:ext uri="{BB962C8B-B14F-4D97-AF65-F5344CB8AC3E}">
        <p14:creationId xmlns:p14="http://schemas.microsoft.com/office/powerpoint/2010/main" val="3549095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137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L’Agriculture urbaine améliore t-elle la qualité de vie et de l’environnement </vt:lpstr>
      <vt:lpstr>Les termes :L’environnement </vt:lpstr>
      <vt:lpstr>Les termes : Vie</vt:lpstr>
      <vt:lpstr>Tâches à réaliser 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L’Agriculture urbaine améliore t-elle la qualité de vie et de l’environnement </dc:title>
  <dc:creator>Ouissem CHIBANI BAHI</dc:creator>
  <cp:lastModifiedBy>Ouissem CHIBANI BAHI</cp:lastModifiedBy>
  <cp:revision>15</cp:revision>
  <dcterms:created xsi:type="dcterms:W3CDTF">2022-11-21T15:48:54Z</dcterms:created>
  <dcterms:modified xsi:type="dcterms:W3CDTF">2022-11-28T12:20:08Z</dcterms:modified>
</cp:coreProperties>
</file>