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15"/>
  </p:notesMasterIdLst>
  <p:sldIdLst>
    <p:sldId id="260" r:id="rId3"/>
    <p:sldId id="281" r:id="rId4"/>
    <p:sldId id="274" r:id="rId5"/>
    <p:sldId id="275" r:id="rId6"/>
    <p:sldId id="282" r:id="rId7"/>
    <p:sldId id="276" r:id="rId8"/>
    <p:sldId id="277" r:id="rId9"/>
    <p:sldId id="279" r:id="rId10"/>
    <p:sldId id="280" r:id="rId11"/>
    <p:sldId id="283" r:id="rId12"/>
    <p:sldId id="284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DD4"/>
    <a:srgbClr val="FFFFFF"/>
    <a:srgbClr val="006363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5" y="-285"/>
      </p:cViewPr>
      <p:guideLst>
        <p:guide orient="horz" pos="2160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4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8660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2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48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65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0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0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1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94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1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8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5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7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93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/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2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80453" y="2166257"/>
            <a:ext cx="6606747" cy="131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#2</a:t>
            </a:r>
          </a:p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5572" y="4501728"/>
            <a:ext cx="197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 YONGXIN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75572" y="4811096"/>
            <a:ext cx="2831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CHANG YI</a:t>
            </a:r>
          </a:p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 DAOXI</a:t>
            </a:r>
            <a:endParaRPr lang="zh-CN" altLang="en-US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15" y="4444356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8210947" y="48221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5888D8-F084-49CB-9E15-F9A03FBFF6FE}"/>
              </a:ext>
            </a:extLst>
          </p:cNvPr>
          <p:cNvSpPr/>
          <p:nvPr/>
        </p:nvSpPr>
        <p:spPr>
          <a:xfrm>
            <a:off x="8210947" y="51203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983076-61C7-48FC-AA4B-4091FD046101}"/>
              </a:ext>
            </a:extLst>
          </p:cNvPr>
          <p:cNvSpPr/>
          <p:nvPr/>
        </p:nvSpPr>
        <p:spPr>
          <a:xfrm>
            <a:off x="5370696" y="410671"/>
            <a:ext cx="6096000" cy="649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</a:t>
            </a:r>
          </a:p>
        </p:txBody>
      </p:sp>
    </p:spTree>
    <p:extLst>
      <p:ext uri="{BB962C8B-B14F-4D97-AF65-F5344CB8AC3E}">
        <p14:creationId xmlns:p14="http://schemas.microsoft.com/office/powerpoint/2010/main" val="591472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44990" y="168729"/>
            <a:ext cx="6196239" cy="80146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Results from Literature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8FA4DF-9F4C-49C4-9CA3-017EF5F2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07ACA4-B30E-4896-993F-DE52FAE73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8" r="-335" b="35748"/>
          <a:stretch/>
        </p:blipFill>
        <p:spPr>
          <a:xfrm>
            <a:off x="6180192" y="1545771"/>
            <a:ext cx="5837637" cy="30874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217B52-8BE1-42B2-88DC-049B82F2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6" y="2134961"/>
            <a:ext cx="6540953" cy="21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0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Our </a:t>
            </a:r>
            <a:r>
              <a: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Questions About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Simulink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7DFCA-6DC3-4232-82D8-F88A725A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91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Questions and Comments</a:t>
            </a:r>
            <a:b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welcome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7DFCA-6DC3-4232-82D8-F88A725A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1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division of work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7A0483-C59D-45CF-81BA-B2B0E065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6" name="標題 3">
            <a:extLst>
              <a:ext uri="{FF2B5EF4-FFF2-40B4-BE49-F238E27FC236}">
                <a16:creationId xmlns:a16="http://schemas.microsoft.com/office/drawing/2014/main" id="{73C8B81E-EE54-492A-B2B4-665FE4425858}"/>
              </a:ext>
            </a:extLst>
          </p:cNvPr>
          <p:cNvSpPr txBox="1">
            <a:spLocks/>
          </p:cNvSpPr>
          <p:nvPr/>
        </p:nvSpPr>
        <p:spPr>
          <a:xfrm>
            <a:off x="2688772" y="693283"/>
            <a:ext cx="8360228" cy="569322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part 2 of PPT. 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images of part 2.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</a:p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CHANG YI: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information searching.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analysis of the result.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theoretical calculations of the part 1</a:t>
            </a:r>
          </a:p>
          <a:p>
            <a:r>
              <a:rPr lang="en-US" altLang="zh-CN" sz="3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WANG DAOXI: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Carry out the simulation.</a:t>
            </a:r>
          </a:p>
          <a:p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	The part 1 of PPT.</a:t>
            </a:r>
          </a:p>
          <a:p>
            <a:r>
              <a:rPr lang="en-US" altLang="zh-CN" sz="3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ea typeface="微软雅黑" panose="020B0503020204020204" pitchFamily="34" charset="-122"/>
                <a:cs typeface="Times New Roman" panose="02020603050405020304" pitchFamily="18" charset="0"/>
              </a:rPr>
              <a:t>The analysis of the result.</a:t>
            </a:r>
          </a:p>
        </p:txBody>
      </p:sp>
    </p:spTree>
    <p:extLst>
      <p:ext uri="{BB962C8B-B14F-4D97-AF65-F5344CB8AC3E}">
        <p14:creationId xmlns:p14="http://schemas.microsoft.com/office/powerpoint/2010/main" val="319565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378528" y="192313"/>
            <a:ext cx="7434942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Simulink Circuit Diagram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97D01B-F1D5-4B6D-98D0-A59A7778B0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6552" y="900792"/>
            <a:ext cx="8900434" cy="5249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7A0483-C59D-45CF-81BA-B2B0E065F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04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4602368C-BE18-4C4D-A331-0D051DDAE559}"/>
              </a:ext>
            </a:extLst>
          </p:cNvPr>
          <p:cNvSpPr txBox="1">
            <a:spLocks/>
          </p:cNvSpPr>
          <p:nvPr/>
        </p:nvSpPr>
        <p:spPr>
          <a:xfrm>
            <a:off x="1801540" y="119198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D262E6-4CFC-4013-9A54-1E7D9972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43" y="1744298"/>
            <a:ext cx="4790389" cy="3252244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BF14DA14-8E2F-4005-9071-4B53649FB622}"/>
              </a:ext>
            </a:extLst>
          </p:cNvPr>
          <p:cNvSpPr txBox="1">
            <a:spLocks/>
          </p:cNvSpPr>
          <p:nvPr/>
        </p:nvSpPr>
        <p:spPr>
          <a:xfrm>
            <a:off x="7461657" y="1191984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capacitor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88ECE8-EB13-48FF-8526-6E01BCC5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775" y="3940756"/>
            <a:ext cx="3023507" cy="20491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0E24A23-4DE5-4ECF-B452-327D0365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15" y="1744298"/>
            <a:ext cx="3023509" cy="2049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EEB210-DB8A-4C4E-ADD1-3798567CE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5529" y="1744298"/>
            <a:ext cx="3023509" cy="2049108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FE446E9-BB7F-4AD3-A218-3DB72A3B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919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624693" y="976539"/>
            <a:ext cx="8942614" cy="63862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Theoretical waveform of model 2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9B8431-7C48-478C-949B-16ECD7FC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5F6C9-674C-4CA8-B7F7-497C7F55F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49" y="1615166"/>
            <a:ext cx="8945858" cy="39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7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38879" y="81642"/>
            <a:ext cx="6363607" cy="845004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Waveform of model 2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9B8431-7C48-478C-949B-16ECD7FC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B9EE51-CF56-475F-B4CD-0532474F2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85" y="926646"/>
            <a:ext cx="8282544" cy="52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4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0275" y="168729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8C6355-3312-430F-BE10-8329A7A61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758" y="854529"/>
            <a:ext cx="7032171" cy="5274129"/>
          </a:xfrm>
          <a:prstGeom prst="rect">
            <a:avLst/>
          </a:prstGeom>
        </p:spPr>
      </p:pic>
      <p:sp>
        <p:nvSpPr>
          <p:cNvPr id="7" name="標題 3">
            <a:extLst>
              <a:ext uri="{FF2B5EF4-FFF2-40B4-BE49-F238E27FC236}">
                <a16:creationId xmlns:a16="http://schemas.microsoft.com/office/drawing/2014/main" id="{3D6DB824-C145-4C0F-B640-8A49C73BF53B}"/>
              </a:ext>
            </a:extLst>
          </p:cNvPr>
          <p:cNvSpPr txBox="1">
            <a:spLocks/>
          </p:cNvSpPr>
          <p:nvPr/>
        </p:nvSpPr>
        <p:spPr>
          <a:xfrm>
            <a:off x="717551" y="1353911"/>
            <a:ext cx="4052207" cy="620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6A4D8FC-EDFD-49C5-BF6E-8C0AF429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01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0275" y="168729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D6DB824-C145-4C0F-B640-8A49C73BF53B}"/>
              </a:ext>
            </a:extLst>
          </p:cNvPr>
          <p:cNvSpPr txBox="1">
            <a:spLocks/>
          </p:cNvSpPr>
          <p:nvPr/>
        </p:nvSpPr>
        <p:spPr>
          <a:xfrm>
            <a:off x="900793" y="1423308"/>
            <a:ext cx="4052207" cy="6204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Factor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1FFFAA-6A46-4CE9-AFB5-730E378021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01341" y="970190"/>
            <a:ext cx="6629401" cy="51693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E13B05-5F93-4B73-AC39-18EDE758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75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70275" y="168729"/>
            <a:ext cx="5251450" cy="801461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>
            <a:extLst>
              <a:ext uri="{FF2B5EF4-FFF2-40B4-BE49-F238E27FC236}">
                <a16:creationId xmlns:a16="http://schemas.microsoft.com/office/drawing/2014/main" id="{3D6DB824-C145-4C0F-B640-8A49C73BF53B}"/>
              </a:ext>
            </a:extLst>
          </p:cNvPr>
          <p:cNvSpPr txBox="1">
            <a:spLocks/>
          </p:cNvSpPr>
          <p:nvPr/>
        </p:nvSpPr>
        <p:spPr>
          <a:xfrm>
            <a:off x="740229" y="1353910"/>
            <a:ext cx="4539342" cy="1155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Total Harmonic Distortion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8FA4DF-9F4C-49C4-9CA3-017EF5F2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0F339B-6D6F-4AA1-9949-0BD26662D5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9571" y="970190"/>
            <a:ext cx="6534762" cy="5174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87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答辩模板【16：9】" id="{80C09605-6CF3-448F-9B59-F8468069C8A3}" vid="{21E74E53-8359-43BB-9DE8-4F5E6F0666A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3092</TotalTime>
  <Words>75</Words>
  <Application>Microsoft Office PowerPoint</Application>
  <PresentationFormat>宽屏</PresentationFormat>
  <Paragraphs>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PowerPoint 演示文稿</vt:lpstr>
      <vt:lpstr>division of work</vt:lpstr>
      <vt:lpstr>Simulink Circuit Diagram</vt:lpstr>
      <vt:lpstr>Parameter Setup</vt:lpstr>
      <vt:lpstr>Theoretical waveform of model 2</vt:lpstr>
      <vt:lpstr>Waveform of model 2</vt:lpstr>
      <vt:lpstr>Simulation Result</vt:lpstr>
      <vt:lpstr>Simulation Result</vt:lpstr>
      <vt:lpstr>Simulation Result</vt:lpstr>
      <vt:lpstr>Results from Literature</vt:lpstr>
      <vt:lpstr>Our Questions About Simulink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72</cp:revision>
  <dcterms:created xsi:type="dcterms:W3CDTF">2017-06-07T15:05:48Z</dcterms:created>
  <dcterms:modified xsi:type="dcterms:W3CDTF">2020-10-26T12:08:19Z</dcterms:modified>
</cp:coreProperties>
</file>