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3" r:id="rId3"/>
  </p:sldMasterIdLst>
  <p:notesMasterIdLst>
    <p:notesMasterId r:id="rId15"/>
  </p:notesMasterIdLst>
  <p:sldIdLst>
    <p:sldId id="260" r:id="rId4"/>
    <p:sldId id="281" r:id="rId5"/>
    <p:sldId id="274" r:id="rId6"/>
    <p:sldId id="275" r:id="rId7"/>
    <p:sldId id="282" r:id="rId8"/>
    <p:sldId id="289" r:id="rId9"/>
    <p:sldId id="290" r:id="rId10"/>
    <p:sldId id="276" r:id="rId11"/>
    <p:sldId id="291" r:id="rId12"/>
    <p:sldId id="288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5" y="53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918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2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93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709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9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32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49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8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934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9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4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5322" y="2066333"/>
            <a:ext cx="6606747" cy="13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#3</a:t>
            </a:r>
          </a:p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 YONGXIN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 HAONAN</a:t>
            </a:r>
          </a:p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  SHAOHAO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3185795" y="71736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D2511E-C5B6-43F8-B686-3CD3F7A4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18" y="1592783"/>
            <a:ext cx="8657070" cy="3025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7151D8-87A2-4FB5-B791-AC45061D7134}"/>
                  </a:ext>
                </a:extLst>
              </p:cNvPr>
              <p:cNvSpPr/>
              <p:nvPr/>
            </p:nvSpPr>
            <p:spPr>
              <a:xfrm>
                <a:off x="2376518" y="4692138"/>
                <a:ext cx="473770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=0.637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𝑈𝑁𝑛𝑚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𝑈𝑁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E7151D8-87A2-4FB5-B791-AC45061D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18" y="4692138"/>
                <a:ext cx="4737707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3E2AD82-AC86-4F7D-8E90-7C2C93DF4A0D}"/>
                  </a:ext>
                </a:extLst>
              </p:cNvPr>
              <p:cNvSpPr/>
              <p:nvPr/>
            </p:nvSpPr>
            <p:spPr>
              <a:xfrm>
                <a:off x="2376518" y="5378887"/>
                <a:ext cx="3381054" cy="5447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𝐼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𝑈𝑁𝑛𝑚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𝑈𝑁𝑛𝑚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</a:rPr>
                                      <m:t>𝐿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    </m:t>
                    </m:r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𝜔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𝜔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 </m:t>
                    </m:r>
                  </m:oMath>
                </a14:m>
                <a:r>
                  <a:rPr lang="en-US" altLang="zh-CN" kern="100" dirty="0">
                    <a:latin typeface="Times New Roman" panose="02020603050405020304" pitchFamily="18" charset="0"/>
                    <a:ea typeface="等线" panose="02010600030101010101" pitchFamily="2" charset="-122"/>
                  </a:rPr>
                  <a:t> </a:t>
                </a:r>
                <a:endParaRPr lang="zh-CN" altLang="zh-CN" kern="1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3E2AD82-AC86-4F7D-8E90-7C2C93DF4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18" y="5378887"/>
                <a:ext cx="3381054" cy="544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ADE6FF-FFB5-4E3F-8E55-BA3B78EB3546}"/>
                  </a:ext>
                </a:extLst>
              </p:cNvPr>
              <p:cNvSpPr/>
              <p:nvPr/>
            </p:nvSpPr>
            <p:spPr>
              <a:xfrm>
                <a:off x="2376518" y="5997605"/>
                <a:ext cx="3896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=50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HZ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zh-CN" altLang="zh-CN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 L=0.01H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ADE6FF-FFB5-4E3F-8E55-BA3B78EB3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518" y="5997605"/>
                <a:ext cx="3896836" cy="369332"/>
              </a:xfrm>
              <a:prstGeom prst="rect">
                <a:avLst/>
              </a:prstGeom>
              <a:blipFill>
                <a:blip r:embed="rId5"/>
                <a:stretch>
                  <a:fillRect l="-469" t="-10000" r="-6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Questions and Comments</a:t>
            </a:r>
            <a:b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division of work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2688772" y="693283"/>
            <a:ext cx="8360228" cy="5693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1.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LI HAONAN: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data collection.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NIE SHAOHAO: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theoretical calculations of the part 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2.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result.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1FEE93-B4A8-4A9E-ABF3-37DB4353F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" y="914401"/>
            <a:ext cx="9543034" cy="5679236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 txBox="1"/>
          <p:nvPr/>
        </p:nvSpPr>
        <p:spPr>
          <a:xfrm>
            <a:off x="1801540" y="119198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標題 3"/>
          <p:cNvSpPr txBox="1"/>
          <p:nvPr/>
        </p:nvSpPr>
        <p:spPr>
          <a:xfrm>
            <a:off x="7213081" y="986380"/>
            <a:ext cx="4548829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Resistor and inductor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49832"/>
              </p:ext>
            </p:extLst>
          </p:nvPr>
        </p:nvGraphicFramePr>
        <p:xfrm>
          <a:off x="7874082" y="2554730"/>
          <a:ext cx="3468017" cy="1128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8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L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R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0.01H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</a:rPr>
                        <a:t>5Ω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5F1E04C-C271-4874-967E-1FFB4E1D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20" y="2114598"/>
            <a:ext cx="4000847" cy="213378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B50C29-4AD2-4B3E-8399-47EFB23C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17" y="1756003"/>
            <a:ext cx="4229467" cy="22252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F19297-49BE-4CE4-8814-F71971118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36" r="3667"/>
          <a:stretch/>
        </p:blipFill>
        <p:spPr>
          <a:xfrm>
            <a:off x="3736251" y="4172166"/>
            <a:ext cx="4719498" cy="2225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7A5738-C7A6-4FC6-88C1-BAEBF457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397" y="1707925"/>
            <a:ext cx="4897664" cy="2243591"/>
          </a:xfrm>
          <a:prstGeom prst="rect">
            <a:avLst/>
          </a:prstGeom>
        </p:spPr>
      </p:pic>
      <p:sp>
        <p:nvSpPr>
          <p:cNvPr id="6" name="標題 3"/>
          <p:cNvSpPr txBox="1"/>
          <p:nvPr/>
        </p:nvSpPr>
        <p:spPr>
          <a:xfrm>
            <a:off x="4362939" y="1229460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Pulse setting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00516" y="452839"/>
            <a:ext cx="9114766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Pulse Signal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EFFBCF-2FB0-407F-B1E0-E1D6B1C13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414" y="1064391"/>
            <a:ext cx="7336971" cy="51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02290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00516" y="452839"/>
            <a:ext cx="9114766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Signal of IGBT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07155B-8B7E-4F90-A23B-9D82FE4B1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68" y="1019804"/>
            <a:ext cx="7144463" cy="505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6639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49742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Voltage and current waveform of power switch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A412E-063B-4D6A-AB68-D8E4A41F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33" y="1064391"/>
            <a:ext cx="9070554" cy="515044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49742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Harmonics Component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B0715B-7B61-496E-9B07-E0237A8A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614" y="1268327"/>
            <a:ext cx="5612177" cy="34941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17FD94-D2C7-4700-B163-9F62D9C83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9" y="1268326"/>
            <a:ext cx="5862548" cy="34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7480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132</TotalTime>
  <Words>187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微软雅黑</vt:lpstr>
      <vt:lpstr>Arial</vt:lpstr>
      <vt:lpstr>Bodoni MT Black</vt:lpstr>
      <vt:lpstr>Calibri</vt:lpstr>
      <vt:lpstr>Calibri Light</vt:lpstr>
      <vt:lpstr>Cambria Math</vt:lpstr>
      <vt:lpstr>Times New Roman</vt:lpstr>
      <vt:lpstr>Office 主题</vt:lpstr>
      <vt:lpstr>自定义设计方案</vt:lpstr>
      <vt:lpstr>1_自定义设计方案</vt:lpstr>
      <vt:lpstr>PowerPoint 演示文稿</vt:lpstr>
      <vt:lpstr>division of work</vt:lpstr>
      <vt:lpstr>Circuit </vt:lpstr>
      <vt:lpstr>Parameter Setup</vt:lpstr>
      <vt:lpstr>Parameter Setup</vt:lpstr>
      <vt:lpstr>Pulse Signal</vt:lpstr>
      <vt:lpstr>Signal of IGBT</vt:lpstr>
      <vt:lpstr>Voltage and current waveform of power switch</vt:lpstr>
      <vt:lpstr>Harmonics Component</vt:lpstr>
      <vt:lpstr>Simulation Result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李 浩南</cp:lastModifiedBy>
  <cp:revision>109</cp:revision>
  <dcterms:created xsi:type="dcterms:W3CDTF">2017-06-07T15:05:00Z</dcterms:created>
  <dcterms:modified xsi:type="dcterms:W3CDTF">2020-11-09T08:11:22Z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